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416" r:id="rId5"/>
    <p:sldId id="417" r:id="rId6"/>
    <p:sldId id="420" r:id="rId7"/>
    <p:sldId id="497" r:id="rId8"/>
    <p:sldId id="513" r:id="rId9"/>
    <p:sldId id="514" r:id="rId10"/>
    <p:sldId id="519" r:id="rId11"/>
    <p:sldId id="515" r:id="rId12"/>
    <p:sldId id="512" r:id="rId13"/>
    <p:sldId id="516" r:id="rId14"/>
    <p:sldId id="517" r:id="rId15"/>
    <p:sldId id="518" r:id="rId16"/>
    <p:sldId id="511" r:id="rId17"/>
    <p:sldId id="404"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Jenny Wielga" initials="JW" lastIdx="3" clrIdx="2">
    <p:extLst>
      <p:ext uri="{19B8F6BF-5375-455C-9EA6-DF929625EA0E}">
        <p15:presenceInfo xmlns:p15="http://schemas.microsoft.com/office/powerpoint/2012/main" userId="Jenny Wiel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C01E24"/>
    <a:srgbClr val="CFD5EA"/>
    <a:srgbClr val="404040"/>
    <a:srgbClr val="3F3F3F"/>
    <a:srgbClr val="E3E98B"/>
    <a:srgbClr val="8CB499"/>
    <a:srgbClr val="3C6D98"/>
    <a:srgbClr val="F4B168"/>
    <a:srgbClr val="771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08" y="41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3EFAE63E-6D5B-4F25-8A64-14CA50087A0E}"/>
    <pc:docChg chg="custSel modSld">
      <pc:chgData name="pantelis balaouras" userId="25e8755020fc1734" providerId="LiveId" clId="{3EFAE63E-6D5B-4F25-8A64-14CA50087A0E}" dt="2022-05-17T14:40:54.712" v="55" actId="404"/>
      <pc:docMkLst>
        <pc:docMk/>
      </pc:docMkLst>
      <pc:sldChg chg="modSp mod">
        <pc:chgData name="pantelis balaouras" userId="25e8755020fc1734" providerId="LiveId" clId="{3EFAE63E-6D5B-4F25-8A64-14CA50087A0E}" dt="2022-04-08T09:20:07.702" v="0" actId="207"/>
        <pc:sldMkLst>
          <pc:docMk/>
          <pc:sldMk cId="4229006710" sldId="416"/>
        </pc:sldMkLst>
        <pc:spChg chg="mod">
          <ac:chgData name="pantelis balaouras" userId="25e8755020fc1734" providerId="LiveId" clId="{3EFAE63E-6D5B-4F25-8A64-14CA50087A0E}" dt="2022-04-08T09:20:07.702" v="0" actId="207"/>
          <ac:spMkLst>
            <pc:docMk/>
            <pc:sldMk cId="4229006710" sldId="416"/>
            <ac:spMk id="15" creationId="{877DC331-5970-4405-BDC6-4FF87B574BAF}"/>
          </ac:spMkLst>
        </pc:spChg>
      </pc:sldChg>
      <pc:sldChg chg="modSp mod">
        <pc:chgData name="pantelis balaouras" userId="25e8755020fc1734" providerId="LiveId" clId="{3EFAE63E-6D5B-4F25-8A64-14CA50087A0E}" dt="2022-05-17T14:40:54.712" v="55" actId="404"/>
        <pc:sldMkLst>
          <pc:docMk/>
          <pc:sldMk cId="2312639487" sldId="497"/>
        </pc:sldMkLst>
        <pc:spChg chg="mod">
          <ac:chgData name="pantelis balaouras" userId="25e8755020fc1734" providerId="LiveId" clId="{3EFAE63E-6D5B-4F25-8A64-14CA50087A0E}" dt="2022-05-17T14:40:54.712" v="55" actId="404"/>
          <ac:spMkLst>
            <pc:docMk/>
            <pc:sldMk cId="2312639487" sldId="497"/>
            <ac:spMk id="4" creationId="{E47D0821-8573-4002-9B33-F43C68A1D403}"/>
          </ac:spMkLst>
        </pc:spChg>
        <pc:spChg chg="mod">
          <ac:chgData name="pantelis balaouras" userId="25e8755020fc1734" providerId="LiveId" clId="{3EFAE63E-6D5B-4F25-8A64-14CA50087A0E}" dt="2022-05-15T19:46:21.181" v="27" actId="14100"/>
          <ac:spMkLst>
            <pc:docMk/>
            <pc:sldMk cId="2312639487" sldId="497"/>
            <ac:spMk id="15" creationId="{AA5AE911-E515-48E3-AB8B-121C68B77A58}"/>
          </ac:spMkLst>
        </pc:spChg>
      </pc:sldChg>
      <pc:sldChg chg="addSp delSp modSp mod">
        <pc:chgData name="pantelis balaouras" userId="25e8755020fc1734" providerId="LiveId" clId="{3EFAE63E-6D5B-4F25-8A64-14CA50087A0E}" dt="2022-05-13T06:35:26.713" v="20"/>
        <pc:sldMkLst>
          <pc:docMk/>
          <pc:sldMk cId="987424244" sldId="512"/>
        </pc:sldMkLst>
        <pc:picChg chg="del">
          <ac:chgData name="pantelis balaouras" userId="25e8755020fc1734" providerId="LiveId" clId="{3EFAE63E-6D5B-4F25-8A64-14CA50087A0E}" dt="2022-05-13T06:35:25.589" v="19" actId="478"/>
          <ac:picMkLst>
            <pc:docMk/>
            <pc:sldMk cId="987424244" sldId="512"/>
            <ac:picMk id="3" creationId="{00000000-0000-0000-0000-000000000000}"/>
          </ac:picMkLst>
        </pc:picChg>
        <pc:picChg chg="add mod">
          <ac:chgData name="pantelis balaouras" userId="25e8755020fc1734" providerId="LiveId" clId="{3EFAE63E-6D5B-4F25-8A64-14CA50087A0E}" dt="2022-05-13T06:35:26.713" v="20"/>
          <ac:picMkLst>
            <pc:docMk/>
            <pc:sldMk cId="987424244" sldId="512"/>
            <ac:picMk id="6" creationId="{2B140600-8022-A6DE-754D-2769D9924A12}"/>
          </ac:picMkLst>
        </pc:picChg>
      </pc:sldChg>
      <pc:sldChg chg="addSp delSp modSp mod">
        <pc:chgData name="pantelis balaouras" userId="25e8755020fc1734" providerId="LiveId" clId="{3EFAE63E-6D5B-4F25-8A64-14CA50087A0E}" dt="2022-05-13T06:35:02.637" v="2"/>
        <pc:sldMkLst>
          <pc:docMk/>
          <pc:sldMk cId="1263027653" sldId="514"/>
        </pc:sldMkLst>
        <pc:picChg chg="del">
          <ac:chgData name="pantelis balaouras" userId="25e8755020fc1734" providerId="LiveId" clId="{3EFAE63E-6D5B-4F25-8A64-14CA50087A0E}" dt="2022-05-13T06:35:02.085" v="1" actId="478"/>
          <ac:picMkLst>
            <pc:docMk/>
            <pc:sldMk cId="1263027653" sldId="514"/>
            <ac:picMk id="3" creationId="{00000000-0000-0000-0000-000000000000}"/>
          </ac:picMkLst>
        </pc:picChg>
        <pc:picChg chg="add mod">
          <ac:chgData name="pantelis balaouras" userId="25e8755020fc1734" providerId="LiveId" clId="{3EFAE63E-6D5B-4F25-8A64-14CA50087A0E}" dt="2022-05-13T06:35:02.637" v="2"/>
          <ac:picMkLst>
            <pc:docMk/>
            <pc:sldMk cId="1263027653" sldId="514"/>
            <ac:picMk id="6" creationId="{A08540A1-5C12-66BB-28F7-AD1339FFB61D}"/>
          </ac:picMkLst>
        </pc:picChg>
      </pc:sldChg>
      <pc:sldChg chg="addSp delSp modSp mod">
        <pc:chgData name="pantelis balaouras" userId="25e8755020fc1734" providerId="LiveId" clId="{3EFAE63E-6D5B-4F25-8A64-14CA50087A0E}" dt="2022-05-13T06:35:21.984" v="18"/>
        <pc:sldMkLst>
          <pc:docMk/>
          <pc:sldMk cId="1194241424" sldId="515"/>
        </pc:sldMkLst>
        <pc:picChg chg="del">
          <ac:chgData name="pantelis balaouras" userId="25e8755020fc1734" providerId="LiveId" clId="{3EFAE63E-6D5B-4F25-8A64-14CA50087A0E}" dt="2022-05-13T06:35:21.174" v="17" actId="478"/>
          <ac:picMkLst>
            <pc:docMk/>
            <pc:sldMk cId="1194241424" sldId="515"/>
            <ac:picMk id="3" creationId="{00000000-0000-0000-0000-000000000000}"/>
          </ac:picMkLst>
        </pc:picChg>
        <pc:picChg chg="add mod">
          <ac:chgData name="pantelis balaouras" userId="25e8755020fc1734" providerId="LiveId" clId="{3EFAE63E-6D5B-4F25-8A64-14CA50087A0E}" dt="2022-05-13T06:35:21.984" v="18"/>
          <ac:picMkLst>
            <pc:docMk/>
            <pc:sldMk cId="1194241424" sldId="515"/>
            <ac:picMk id="6" creationId="{3992F09A-FD36-92B9-501D-22959A06C0FE}"/>
          </ac:picMkLst>
        </pc:picChg>
      </pc:sldChg>
      <pc:sldChg chg="addSp delSp modSp mod">
        <pc:chgData name="pantelis balaouras" userId="25e8755020fc1734" providerId="LiveId" clId="{3EFAE63E-6D5B-4F25-8A64-14CA50087A0E}" dt="2022-05-13T06:35:32.441" v="22"/>
        <pc:sldMkLst>
          <pc:docMk/>
          <pc:sldMk cId="350854500" sldId="516"/>
        </pc:sldMkLst>
        <pc:picChg chg="del">
          <ac:chgData name="pantelis balaouras" userId="25e8755020fc1734" providerId="LiveId" clId="{3EFAE63E-6D5B-4F25-8A64-14CA50087A0E}" dt="2022-05-13T06:35:31.653" v="21" actId="478"/>
          <ac:picMkLst>
            <pc:docMk/>
            <pc:sldMk cId="350854500" sldId="516"/>
            <ac:picMk id="3" creationId="{00000000-0000-0000-0000-000000000000}"/>
          </ac:picMkLst>
        </pc:picChg>
        <pc:picChg chg="add mod">
          <ac:chgData name="pantelis balaouras" userId="25e8755020fc1734" providerId="LiveId" clId="{3EFAE63E-6D5B-4F25-8A64-14CA50087A0E}" dt="2022-05-13T06:35:32.441" v="22"/>
          <ac:picMkLst>
            <pc:docMk/>
            <pc:sldMk cId="350854500" sldId="516"/>
            <ac:picMk id="6" creationId="{FA69B88E-6365-1EDC-8B2A-BECA4CCA191C}"/>
          </ac:picMkLst>
        </pc:picChg>
      </pc:sldChg>
      <pc:sldChg chg="addSp delSp modSp mod">
        <pc:chgData name="pantelis balaouras" userId="25e8755020fc1734" providerId="LiveId" clId="{3EFAE63E-6D5B-4F25-8A64-14CA50087A0E}" dt="2022-05-13T06:35:36.587" v="24"/>
        <pc:sldMkLst>
          <pc:docMk/>
          <pc:sldMk cId="53923245" sldId="517"/>
        </pc:sldMkLst>
        <pc:picChg chg="del">
          <ac:chgData name="pantelis balaouras" userId="25e8755020fc1734" providerId="LiveId" clId="{3EFAE63E-6D5B-4F25-8A64-14CA50087A0E}" dt="2022-05-13T06:35:36.053" v="23" actId="478"/>
          <ac:picMkLst>
            <pc:docMk/>
            <pc:sldMk cId="53923245" sldId="517"/>
            <ac:picMk id="3" creationId="{00000000-0000-0000-0000-000000000000}"/>
          </ac:picMkLst>
        </pc:picChg>
        <pc:picChg chg="add mod">
          <ac:chgData name="pantelis balaouras" userId="25e8755020fc1734" providerId="LiveId" clId="{3EFAE63E-6D5B-4F25-8A64-14CA50087A0E}" dt="2022-05-13T06:35:36.587" v="24"/>
          <ac:picMkLst>
            <pc:docMk/>
            <pc:sldMk cId="53923245" sldId="517"/>
            <ac:picMk id="6" creationId="{11033D91-AFD4-48A3-0E91-8901E6EBA060}"/>
          </ac:picMkLst>
        </pc:picChg>
      </pc:sldChg>
      <pc:sldChg chg="addSp delSp modSp mod">
        <pc:chgData name="pantelis balaouras" userId="25e8755020fc1734" providerId="LiveId" clId="{3EFAE63E-6D5B-4F25-8A64-14CA50087A0E}" dt="2022-05-13T06:35:16.576" v="16" actId="1037"/>
        <pc:sldMkLst>
          <pc:docMk/>
          <pc:sldMk cId="310092348" sldId="519"/>
        </pc:sldMkLst>
        <pc:spChg chg="mod">
          <ac:chgData name="pantelis balaouras" userId="25e8755020fc1734" providerId="LiveId" clId="{3EFAE63E-6D5B-4F25-8A64-14CA50087A0E}" dt="2022-05-13T06:35:16.576" v="16" actId="1037"/>
          <ac:spMkLst>
            <pc:docMk/>
            <pc:sldMk cId="310092348" sldId="519"/>
            <ac:spMk id="7" creationId="{AA5AE911-E515-48E3-AB8B-121C68B77A58}"/>
          </ac:spMkLst>
        </pc:spChg>
        <pc:picChg chg="del">
          <ac:chgData name="pantelis balaouras" userId="25e8755020fc1734" providerId="LiveId" clId="{3EFAE63E-6D5B-4F25-8A64-14CA50087A0E}" dt="2022-05-13T06:35:05.191" v="3" actId="478"/>
          <ac:picMkLst>
            <pc:docMk/>
            <pc:sldMk cId="310092348" sldId="519"/>
            <ac:picMk id="3" creationId="{00000000-0000-0000-0000-000000000000}"/>
          </ac:picMkLst>
        </pc:picChg>
        <pc:picChg chg="add mod">
          <ac:chgData name="pantelis balaouras" userId="25e8755020fc1734" providerId="LiveId" clId="{3EFAE63E-6D5B-4F25-8A64-14CA50087A0E}" dt="2022-05-13T06:35:05.690" v="4"/>
          <ac:picMkLst>
            <pc:docMk/>
            <pc:sldMk cId="310092348" sldId="519"/>
            <ac:picMk id="6" creationId="{7A2692E2-0795-03B4-BAAD-715985E3F79C}"/>
          </ac:picMkLst>
        </pc:picChg>
      </pc:sldChg>
    </pc:docChg>
  </pc:docChgLst>
  <pc:docChgLst>
    <pc:chgData name="pantelis balaouras" userId="25e8755020fc1734" providerId="LiveId" clId="{FD523507-1E03-47FC-84BC-B51941975D94}"/>
    <pc:docChg chg="custSel modSld">
      <pc:chgData name="pantelis balaouras" userId="25e8755020fc1734" providerId="LiveId" clId="{FD523507-1E03-47FC-84BC-B51941975D94}" dt="2022-03-24T12:47:39.154" v="54" actId="1076"/>
      <pc:docMkLst>
        <pc:docMk/>
      </pc:docMkLst>
      <pc:sldChg chg="modSp mod">
        <pc:chgData name="pantelis balaouras" userId="25e8755020fc1734" providerId="LiveId" clId="{FD523507-1E03-47FC-84BC-B51941975D94}" dt="2022-03-24T12:43:12.206" v="16" actId="1076"/>
        <pc:sldMkLst>
          <pc:docMk/>
          <pc:sldMk cId="4102937446" sldId="511"/>
        </pc:sldMkLst>
        <pc:picChg chg="mod">
          <ac:chgData name="pantelis balaouras" userId="25e8755020fc1734" providerId="LiveId" clId="{FD523507-1E03-47FC-84BC-B51941975D94}" dt="2022-03-24T12:43:12.206" v="16" actId="1076"/>
          <ac:picMkLst>
            <pc:docMk/>
            <pc:sldMk cId="4102937446" sldId="511"/>
            <ac:picMk id="9" creationId="{D705EE39-8C52-41F3-9639-591CBF2D9361}"/>
          </ac:picMkLst>
        </pc:picChg>
      </pc:sldChg>
      <pc:sldChg chg="delSp modSp mod">
        <pc:chgData name="pantelis balaouras" userId="25e8755020fc1734" providerId="LiveId" clId="{FD523507-1E03-47FC-84BC-B51941975D94}" dt="2022-03-24T12:47:13.978" v="49" actId="1076"/>
        <pc:sldMkLst>
          <pc:docMk/>
          <pc:sldMk cId="987424244" sldId="512"/>
        </pc:sldMkLst>
        <pc:spChg chg="mod">
          <ac:chgData name="pantelis balaouras" userId="25e8755020fc1734" providerId="LiveId" clId="{FD523507-1E03-47FC-84BC-B51941975D94}" dt="2022-03-24T12:42:43.800" v="13" actId="12"/>
          <ac:spMkLst>
            <pc:docMk/>
            <pc:sldMk cId="987424244" sldId="512"/>
            <ac:spMk id="8" creationId="{00000000-0000-0000-0000-000000000000}"/>
          </ac:spMkLst>
        </pc:spChg>
        <pc:spChg chg="del">
          <ac:chgData name="pantelis balaouras" userId="25e8755020fc1734" providerId="LiveId" clId="{FD523507-1E03-47FC-84BC-B51941975D94}" dt="2022-03-24T12:46:29.864" v="30" actId="478"/>
          <ac:spMkLst>
            <pc:docMk/>
            <pc:sldMk cId="987424244" sldId="512"/>
            <ac:spMk id="10" creationId="{B29AE6FA-7BE1-407A-8FCD-FA33F4002853}"/>
          </ac:spMkLst>
        </pc:spChg>
        <pc:picChg chg="mod">
          <ac:chgData name="pantelis balaouras" userId="25e8755020fc1734" providerId="LiveId" clId="{FD523507-1E03-47FC-84BC-B51941975D94}" dt="2022-03-24T12:47:13.978" v="49" actId="1076"/>
          <ac:picMkLst>
            <pc:docMk/>
            <pc:sldMk cId="987424244" sldId="512"/>
            <ac:picMk id="3" creationId="{00000000-0000-0000-0000-000000000000}"/>
          </ac:picMkLst>
        </pc:picChg>
      </pc:sldChg>
      <pc:sldChg chg="addSp delSp modSp mod">
        <pc:chgData name="pantelis balaouras" userId="25e8755020fc1734" providerId="LiveId" clId="{FD523507-1E03-47FC-84BC-B51941975D94}" dt="2022-03-24T12:46:13.206" v="25" actId="1076"/>
        <pc:sldMkLst>
          <pc:docMk/>
          <pc:sldMk cId="148795871" sldId="513"/>
        </pc:sldMkLst>
        <pc:spChg chg="mod">
          <ac:chgData name="pantelis balaouras" userId="25e8755020fc1734" providerId="LiveId" clId="{FD523507-1E03-47FC-84BC-B51941975D94}" dt="2022-03-24T12:41:51.324" v="9" actId="12"/>
          <ac:spMkLst>
            <pc:docMk/>
            <pc:sldMk cId="148795871" sldId="513"/>
            <ac:spMk id="7" creationId="{AA5AE911-E515-48E3-AB8B-121C68B77A58}"/>
          </ac:spMkLst>
        </pc:spChg>
        <pc:spChg chg="del">
          <ac:chgData name="pantelis balaouras" userId="25e8755020fc1734" providerId="LiveId" clId="{FD523507-1E03-47FC-84BC-B51941975D94}" dt="2022-03-24T12:46:07.434" v="17" actId="478"/>
          <ac:spMkLst>
            <pc:docMk/>
            <pc:sldMk cId="148795871" sldId="513"/>
            <ac:spMk id="8" creationId="{3EABFA14-CCC1-48A6-A2A5-B838C912D37A}"/>
          </ac:spMkLst>
        </pc:spChg>
        <pc:spChg chg="mod">
          <ac:chgData name="pantelis balaouras" userId="25e8755020fc1734" providerId="LiveId" clId="{FD523507-1E03-47FC-84BC-B51941975D94}" dt="2022-03-24T12:46:08.689" v="19" actId="27636"/>
          <ac:spMkLst>
            <pc:docMk/>
            <pc:sldMk cId="148795871" sldId="513"/>
            <ac:spMk id="9" creationId="{B82A66C1-6116-4A83-BD79-EDE0B788F4A6}"/>
          </ac:spMkLst>
        </pc:spChg>
        <pc:spChg chg="add mod">
          <ac:chgData name="pantelis balaouras" userId="25e8755020fc1734" providerId="LiveId" clId="{FD523507-1E03-47FC-84BC-B51941975D94}" dt="2022-03-24T12:46:08.643" v="18"/>
          <ac:spMkLst>
            <pc:docMk/>
            <pc:sldMk cId="148795871" sldId="513"/>
            <ac:spMk id="10" creationId="{4E8C08F0-D5E0-4E04-BF2A-94066EF1D7CC}"/>
          </ac:spMkLst>
        </pc:spChg>
        <pc:picChg chg="mod">
          <ac:chgData name="pantelis balaouras" userId="25e8755020fc1734" providerId="LiveId" clId="{FD523507-1E03-47FC-84BC-B51941975D94}" dt="2022-03-24T12:46:13.206" v="25" actId="1076"/>
          <ac:picMkLst>
            <pc:docMk/>
            <pc:sldMk cId="148795871" sldId="513"/>
            <ac:picMk id="3" creationId="{00000000-0000-0000-0000-000000000000}"/>
          </ac:picMkLst>
        </pc:picChg>
      </pc:sldChg>
      <pc:sldChg chg="delSp modSp mod">
        <pc:chgData name="pantelis balaouras" userId="25e8755020fc1734" providerId="LiveId" clId="{FD523507-1E03-47FC-84BC-B51941975D94}" dt="2022-03-24T12:47:39.154" v="54" actId="1076"/>
        <pc:sldMkLst>
          <pc:docMk/>
          <pc:sldMk cId="1263027653" sldId="514"/>
        </pc:sldMkLst>
        <pc:spChg chg="mod">
          <ac:chgData name="pantelis balaouras" userId="25e8755020fc1734" providerId="LiveId" clId="{FD523507-1E03-47FC-84BC-B51941975D94}" dt="2022-03-24T12:47:37.126" v="53" actId="14100"/>
          <ac:spMkLst>
            <pc:docMk/>
            <pc:sldMk cId="1263027653" sldId="514"/>
            <ac:spMk id="7" creationId="{AA5AE911-E515-48E3-AB8B-121C68B77A58}"/>
          </ac:spMkLst>
        </pc:spChg>
        <pc:spChg chg="del">
          <ac:chgData name="pantelis balaouras" userId="25e8755020fc1734" providerId="LiveId" clId="{FD523507-1E03-47FC-84BC-B51941975D94}" dt="2022-03-24T12:46:18.023" v="26" actId="478"/>
          <ac:spMkLst>
            <pc:docMk/>
            <pc:sldMk cId="1263027653" sldId="514"/>
            <ac:spMk id="8" creationId="{3EABFA14-CCC1-48A6-A2A5-B838C912D37A}"/>
          </ac:spMkLst>
        </pc:spChg>
        <pc:spChg chg="mod">
          <ac:chgData name="pantelis balaouras" userId="25e8755020fc1734" providerId="LiveId" clId="{FD523507-1E03-47FC-84BC-B51941975D94}" dt="2022-03-24T12:46:08.698" v="20" actId="27636"/>
          <ac:spMkLst>
            <pc:docMk/>
            <pc:sldMk cId="1263027653" sldId="514"/>
            <ac:spMk id="9" creationId="{B82A66C1-6116-4A83-BD79-EDE0B788F4A6}"/>
          </ac:spMkLst>
        </pc:spChg>
        <pc:picChg chg="mod">
          <ac:chgData name="pantelis balaouras" userId="25e8755020fc1734" providerId="LiveId" clId="{FD523507-1E03-47FC-84BC-B51941975D94}" dt="2022-03-24T12:47:39.154" v="54" actId="1076"/>
          <ac:picMkLst>
            <pc:docMk/>
            <pc:sldMk cId="1263027653" sldId="514"/>
            <ac:picMk id="3" creationId="{00000000-0000-0000-0000-000000000000}"/>
          </ac:picMkLst>
        </pc:picChg>
      </pc:sldChg>
      <pc:sldChg chg="delSp modSp mod">
        <pc:chgData name="pantelis balaouras" userId="25e8755020fc1734" providerId="LiveId" clId="{FD523507-1E03-47FC-84BC-B51941975D94}" dt="2022-03-24T12:46:26.634" v="29" actId="478"/>
        <pc:sldMkLst>
          <pc:docMk/>
          <pc:sldMk cId="1194241424" sldId="515"/>
        </pc:sldMkLst>
        <pc:spChg chg="mod">
          <ac:chgData name="pantelis balaouras" userId="25e8755020fc1734" providerId="LiveId" clId="{FD523507-1E03-47FC-84BC-B51941975D94}" dt="2022-03-24T12:42:10.079" v="12" actId="12"/>
          <ac:spMkLst>
            <pc:docMk/>
            <pc:sldMk cId="1194241424" sldId="515"/>
            <ac:spMk id="7" creationId="{AA5AE911-E515-48E3-AB8B-121C68B77A58}"/>
          </ac:spMkLst>
        </pc:spChg>
        <pc:spChg chg="del mod">
          <ac:chgData name="pantelis balaouras" userId="25e8755020fc1734" providerId="LiveId" clId="{FD523507-1E03-47FC-84BC-B51941975D94}" dt="2022-03-24T12:46:26.634" v="29" actId="478"/>
          <ac:spMkLst>
            <pc:docMk/>
            <pc:sldMk cId="1194241424" sldId="515"/>
            <ac:spMk id="8" creationId="{3EABFA14-CCC1-48A6-A2A5-B838C912D37A}"/>
          </ac:spMkLst>
        </pc:spChg>
        <pc:spChg chg="mod">
          <ac:chgData name="pantelis balaouras" userId="25e8755020fc1734" providerId="LiveId" clId="{FD523507-1E03-47FC-84BC-B51941975D94}" dt="2022-03-24T12:46:08.712" v="22" actId="27636"/>
          <ac:spMkLst>
            <pc:docMk/>
            <pc:sldMk cId="1194241424" sldId="515"/>
            <ac:spMk id="9" creationId="{B82A66C1-6116-4A83-BD79-EDE0B788F4A6}"/>
          </ac:spMkLst>
        </pc:spChg>
      </pc:sldChg>
      <pc:sldChg chg="delSp modSp mod">
        <pc:chgData name="pantelis balaouras" userId="25e8755020fc1734" providerId="LiveId" clId="{FD523507-1E03-47FC-84BC-B51941975D94}" dt="2022-03-24T12:47:07.882" v="48" actId="6549"/>
        <pc:sldMkLst>
          <pc:docMk/>
          <pc:sldMk cId="350854500" sldId="516"/>
        </pc:sldMkLst>
        <pc:spChg chg="mod">
          <ac:chgData name="pantelis balaouras" userId="25e8755020fc1734" providerId="LiveId" clId="{FD523507-1E03-47FC-84BC-B51941975D94}" dt="2022-03-24T12:47:07.882" v="48" actId="6549"/>
          <ac:spMkLst>
            <pc:docMk/>
            <pc:sldMk cId="350854500" sldId="516"/>
            <ac:spMk id="7" creationId="{AA5AE911-E515-48E3-AB8B-121C68B77A58}"/>
          </ac:spMkLst>
        </pc:spChg>
        <pc:spChg chg="del">
          <ac:chgData name="pantelis balaouras" userId="25e8755020fc1734" providerId="LiveId" clId="{FD523507-1E03-47FC-84BC-B51941975D94}" dt="2022-03-24T12:46:32.794" v="31" actId="478"/>
          <ac:spMkLst>
            <pc:docMk/>
            <pc:sldMk cId="350854500" sldId="516"/>
            <ac:spMk id="8" creationId="{3EABFA14-CCC1-48A6-A2A5-B838C912D37A}"/>
          </ac:spMkLst>
        </pc:spChg>
        <pc:spChg chg="mod">
          <ac:chgData name="pantelis balaouras" userId="25e8755020fc1734" providerId="LiveId" clId="{FD523507-1E03-47FC-84BC-B51941975D94}" dt="2022-03-24T12:46:08.718" v="23" actId="27636"/>
          <ac:spMkLst>
            <pc:docMk/>
            <pc:sldMk cId="350854500" sldId="516"/>
            <ac:spMk id="9" creationId="{B82A66C1-6116-4A83-BD79-EDE0B788F4A6}"/>
          </ac:spMkLst>
        </pc:spChg>
        <pc:picChg chg="mod">
          <ac:chgData name="pantelis balaouras" userId="25e8755020fc1734" providerId="LiveId" clId="{FD523507-1E03-47FC-84BC-B51941975D94}" dt="2022-03-24T12:46:56.689" v="38" actId="1076"/>
          <ac:picMkLst>
            <pc:docMk/>
            <pc:sldMk cId="350854500" sldId="516"/>
            <ac:picMk id="3" creationId="{00000000-0000-0000-0000-000000000000}"/>
          </ac:picMkLst>
        </pc:picChg>
      </pc:sldChg>
      <pc:sldChg chg="delSp modSp mod">
        <pc:chgData name="pantelis balaouras" userId="25e8755020fc1734" providerId="LiveId" clId="{FD523507-1E03-47FC-84BC-B51941975D94}" dt="2022-03-24T12:46:51.760" v="37" actId="27636"/>
        <pc:sldMkLst>
          <pc:docMk/>
          <pc:sldMk cId="53923245" sldId="517"/>
        </pc:sldMkLst>
        <pc:spChg chg="mod">
          <ac:chgData name="pantelis balaouras" userId="25e8755020fc1734" providerId="LiveId" clId="{FD523507-1E03-47FC-84BC-B51941975D94}" dt="2022-03-24T12:46:51.760" v="37" actId="27636"/>
          <ac:spMkLst>
            <pc:docMk/>
            <pc:sldMk cId="53923245" sldId="517"/>
            <ac:spMk id="5" creationId="{AA5AE911-E515-48E3-AB8B-121C68B77A58}"/>
          </ac:spMkLst>
        </pc:spChg>
        <pc:spChg chg="del">
          <ac:chgData name="pantelis balaouras" userId="25e8755020fc1734" providerId="LiveId" clId="{FD523507-1E03-47FC-84BC-B51941975D94}" dt="2022-03-24T12:46:36.297" v="32" actId="478"/>
          <ac:spMkLst>
            <pc:docMk/>
            <pc:sldMk cId="53923245" sldId="517"/>
            <ac:spMk id="7" creationId="{3EABFA14-CCC1-48A6-A2A5-B838C912D37A}"/>
          </ac:spMkLst>
        </pc:spChg>
        <pc:spChg chg="mod">
          <ac:chgData name="pantelis balaouras" userId="25e8755020fc1734" providerId="LiveId" clId="{FD523507-1E03-47FC-84BC-B51941975D94}" dt="2022-03-24T12:46:08.724" v="24" actId="27636"/>
          <ac:spMkLst>
            <pc:docMk/>
            <pc:sldMk cId="53923245" sldId="517"/>
            <ac:spMk id="9" creationId="{B82A66C1-6116-4A83-BD79-EDE0B788F4A6}"/>
          </ac:spMkLst>
        </pc:spChg>
        <pc:picChg chg="mod">
          <ac:chgData name="pantelis balaouras" userId="25e8755020fc1734" providerId="LiveId" clId="{FD523507-1E03-47FC-84BC-B51941975D94}" dt="2022-03-24T12:46:47.880" v="35" actId="1076"/>
          <ac:picMkLst>
            <pc:docMk/>
            <pc:sldMk cId="53923245" sldId="517"/>
            <ac:picMk id="3" creationId="{00000000-0000-0000-0000-000000000000}"/>
          </ac:picMkLst>
        </pc:picChg>
      </pc:sldChg>
      <pc:sldChg chg="delSp modSp mod">
        <pc:chgData name="pantelis balaouras" userId="25e8755020fc1734" providerId="LiveId" clId="{FD523507-1E03-47FC-84BC-B51941975D94}" dt="2022-03-24T12:47:29.313" v="52" actId="1076"/>
        <pc:sldMkLst>
          <pc:docMk/>
          <pc:sldMk cId="310092348" sldId="519"/>
        </pc:sldMkLst>
        <pc:spChg chg="mod">
          <ac:chgData name="pantelis balaouras" userId="25e8755020fc1734" providerId="LiveId" clId="{FD523507-1E03-47FC-84BC-B51941975D94}" dt="2022-03-24T12:47:26.201" v="51" actId="14100"/>
          <ac:spMkLst>
            <pc:docMk/>
            <pc:sldMk cId="310092348" sldId="519"/>
            <ac:spMk id="7" creationId="{AA5AE911-E515-48E3-AB8B-121C68B77A58}"/>
          </ac:spMkLst>
        </pc:spChg>
        <pc:spChg chg="del">
          <ac:chgData name="pantelis balaouras" userId="25e8755020fc1734" providerId="LiveId" clId="{FD523507-1E03-47FC-84BC-B51941975D94}" dt="2022-03-24T12:46:21.113" v="27" actId="478"/>
          <ac:spMkLst>
            <pc:docMk/>
            <pc:sldMk cId="310092348" sldId="519"/>
            <ac:spMk id="8" creationId="{3EABFA14-CCC1-48A6-A2A5-B838C912D37A}"/>
          </ac:spMkLst>
        </pc:spChg>
        <pc:spChg chg="mod">
          <ac:chgData name="pantelis balaouras" userId="25e8755020fc1734" providerId="LiveId" clId="{FD523507-1E03-47FC-84BC-B51941975D94}" dt="2022-03-24T12:46:08.704" v="21" actId="27636"/>
          <ac:spMkLst>
            <pc:docMk/>
            <pc:sldMk cId="310092348" sldId="519"/>
            <ac:spMk id="9" creationId="{B82A66C1-6116-4A83-BD79-EDE0B788F4A6}"/>
          </ac:spMkLst>
        </pc:spChg>
        <pc:picChg chg="mod">
          <ac:chgData name="pantelis balaouras" userId="25e8755020fc1734" providerId="LiveId" clId="{FD523507-1E03-47FC-84BC-B51941975D94}" dt="2022-03-24T12:47:29.313" v="52" actId="1076"/>
          <ac:picMkLst>
            <pc:docMk/>
            <pc:sldMk cId="310092348" sldId="519"/>
            <ac:picMk id="3" creationId="{00000000-0000-0000-0000-000000000000}"/>
          </ac:picMkLst>
        </pc:picChg>
      </pc:sldChg>
    </pc:docChg>
  </pc:docChgLst>
  <pc:docChgLst>
    <pc:chgData name="pantelis balaouras" userId="25e8755020fc1734" providerId="LiveId" clId="{3386A6A1-D730-41C4-9DF9-3A9F37EF9C6D}"/>
    <pc:docChg chg="modSld sldOrd">
      <pc:chgData name="pantelis balaouras" userId="25e8755020fc1734" providerId="LiveId" clId="{3386A6A1-D730-41C4-9DF9-3A9F37EF9C6D}" dt="2022-07-29T11:04:43.014" v="6" actId="6549"/>
      <pc:docMkLst>
        <pc:docMk/>
      </pc:docMkLst>
      <pc:sldChg chg="ord">
        <pc:chgData name="pantelis balaouras" userId="25e8755020fc1734" providerId="LiveId" clId="{3386A6A1-D730-41C4-9DF9-3A9F37EF9C6D}" dt="2022-07-28T07:35:58.842" v="3"/>
        <pc:sldMkLst>
          <pc:docMk/>
          <pc:sldMk cId="1915799683" sldId="404"/>
        </pc:sldMkLst>
      </pc:sldChg>
      <pc:sldChg chg="modSp mod">
        <pc:chgData name="pantelis balaouras" userId="25e8755020fc1734" providerId="LiveId" clId="{3386A6A1-D730-41C4-9DF9-3A9F37EF9C6D}" dt="2022-07-29T11:04:43.014" v="6" actId="6549"/>
        <pc:sldMkLst>
          <pc:docMk/>
          <pc:sldMk cId="4229006710" sldId="416"/>
        </pc:sldMkLst>
        <pc:spChg chg="mod">
          <ac:chgData name="pantelis balaouras" userId="25e8755020fc1734" providerId="LiveId" clId="{3386A6A1-D730-41C4-9DF9-3A9F37EF9C6D}" dt="2022-07-29T11:04:43.014" v="6" actId="6549"/>
          <ac:spMkLst>
            <pc:docMk/>
            <pc:sldMk cId="4229006710" sldId="416"/>
            <ac:spMk id="5" creationId="{3811DAED-7483-42F0-A933-7484F0EF6AE2}"/>
          </ac:spMkLst>
        </pc:spChg>
      </pc:sldChg>
    </pc:docChg>
  </pc:docChgLst>
  <pc:docChgLst>
    <pc:chgData name="pantelis balaouras" userId="25e8755020fc1734" providerId="LiveId" clId="{F6A15974-0869-464D-9D2F-3478D65880AD}"/>
    <pc:docChg chg="modSld">
      <pc:chgData name="pantelis balaouras" userId="25e8755020fc1734" providerId="LiveId" clId="{F6A15974-0869-464D-9D2F-3478D65880AD}" dt="2022-04-08T09:03:46.187" v="3" actId="478"/>
      <pc:docMkLst>
        <pc:docMk/>
      </pc:docMkLst>
      <pc:sldChg chg="addSp delSp modSp">
        <pc:chgData name="pantelis balaouras" userId="25e8755020fc1734" providerId="LiveId" clId="{F6A15974-0869-464D-9D2F-3478D65880AD}" dt="2022-04-08T09:03:46.187" v="3" actId="478"/>
        <pc:sldMkLst>
          <pc:docMk/>
          <pc:sldMk cId="4229006710" sldId="416"/>
        </pc:sldMkLst>
        <pc:picChg chg="del mod">
          <ac:chgData name="pantelis balaouras" userId="25e8755020fc1734" providerId="LiveId" clId="{F6A15974-0869-464D-9D2F-3478D65880AD}" dt="2022-04-08T09:03:46.187" v="3" actId="478"/>
          <ac:picMkLst>
            <pc:docMk/>
            <pc:sldMk cId="4229006710" sldId="416"/>
            <ac:picMk id="16" creationId="{7EA3AA5A-0AA5-47E0-845D-D60CC09A96A3}"/>
          </ac:picMkLst>
        </pc:picChg>
        <pc:picChg chg="add mod">
          <ac:chgData name="pantelis balaouras" userId="25e8755020fc1734" providerId="LiveId" clId="{F6A15974-0869-464D-9D2F-3478D65880AD}" dt="2022-04-08T09:03:44.267" v="2" actId="1076"/>
          <ac:picMkLst>
            <pc:docMk/>
            <pc:sldMk cId="4229006710" sldId="416"/>
            <ac:picMk id="20" creationId="{AB0623AF-24A4-41D9-9158-7F191CD6D9C0}"/>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6FD8E-8F94-4AFE-9189-61165DC2F11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59F8165-C096-4D8E-9DA1-46B5FB187099}">
      <dgm:prSet custT="1"/>
      <dgm:spPr/>
      <dgm:t>
        <a:bodyPr/>
        <a:lstStyle/>
        <a:p>
          <a:pPr>
            <a:lnSpc>
              <a:spcPct val="100000"/>
            </a:lnSpc>
          </a:pPr>
          <a:r>
            <a:rPr lang="en-US" sz="1800" dirty="0">
              <a:solidFill>
                <a:schemeClr val="bg1"/>
              </a:solidFill>
            </a:rPr>
            <a:t>Kurze Zusammenfassung des Schulungsprogramms und abschließende Bewertung</a:t>
          </a:r>
        </a:p>
      </dgm:t>
    </dgm:pt>
    <dgm:pt modelId="{04EF158D-804A-4DC7-A145-07326A7686F1}" type="parTrans" cxnId="{6E3D7E75-66D6-4980-861F-E9635F6D1304}">
      <dgm:prSet/>
      <dgm:spPr/>
      <dgm:t>
        <a:bodyPr/>
        <a:lstStyle/>
        <a:p>
          <a:endParaRPr lang="en-US" sz="2400">
            <a:solidFill>
              <a:schemeClr val="bg1"/>
            </a:solidFill>
          </a:endParaRPr>
        </a:p>
      </dgm:t>
    </dgm:pt>
    <dgm:pt modelId="{E666D6EE-D64D-46F3-B89A-F27D6DE86E8B}" type="sibTrans" cxnId="{6E3D7E75-66D6-4980-861F-E9635F6D1304}">
      <dgm:prSet/>
      <dgm:spPr/>
      <dgm:t>
        <a:bodyPr/>
        <a:lstStyle/>
        <a:p>
          <a:pPr>
            <a:lnSpc>
              <a:spcPct val="100000"/>
            </a:lnSpc>
          </a:pPr>
          <a:endParaRPr lang="en-US" sz="2400">
            <a:solidFill>
              <a:schemeClr val="bg1"/>
            </a:solidFill>
          </a:endParaRPr>
        </a:p>
      </dgm:t>
    </dgm:pt>
    <dgm:pt modelId="{F4E4D9D5-12BC-4552-B8D6-7C56F3EE6125}" type="pres">
      <dgm:prSet presAssocID="{3626FD8E-8F94-4AFE-9189-61165DC2F119}" presName="root" presStyleCnt="0">
        <dgm:presLayoutVars>
          <dgm:dir/>
          <dgm:resizeHandles val="exact"/>
        </dgm:presLayoutVars>
      </dgm:prSet>
      <dgm:spPr/>
    </dgm:pt>
    <dgm:pt modelId="{1153B540-697C-4195-8413-615784924FD7}" type="pres">
      <dgm:prSet presAssocID="{3626FD8E-8F94-4AFE-9189-61165DC2F119}" presName="container" presStyleCnt="0">
        <dgm:presLayoutVars>
          <dgm:dir/>
          <dgm:resizeHandles val="exact"/>
        </dgm:presLayoutVars>
      </dgm:prSet>
      <dgm:spPr/>
    </dgm:pt>
    <dgm:pt modelId="{E03CC95A-8624-41EF-AC9A-3D5E2C42A4D3}" type="pres">
      <dgm:prSet presAssocID="{A59F8165-C096-4D8E-9DA1-46B5FB187099}" presName="compNode" presStyleCnt="0"/>
      <dgm:spPr/>
    </dgm:pt>
    <dgm:pt modelId="{E750F53A-87D5-4364-BEA2-7763F940B1F6}" type="pres">
      <dgm:prSet presAssocID="{A59F8165-C096-4D8E-9DA1-46B5FB187099}" presName="iconBgRect" presStyleLbl="bgShp" presStyleIdx="0" presStyleCnt="1" custScaleX="171187" custScaleY="171955"/>
      <dgm:spPr/>
    </dgm:pt>
    <dgm:pt modelId="{6C4DB406-3FBE-4333-BCA4-AF48EE0C11B5}" type="pres">
      <dgm:prSet presAssocID="{A59F8165-C096-4D8E-9DA1-46B5FB187099}" presName="iconRect" presStyleLbl="node1" presStyleIdx="0" presStyleCnt="1" custScaleX="178973" custScaleY="17752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Δάσκαλος"/>
        </a:ext>
      </dgm:extLst>
    </dgm:pt>
    <dgm:pt modelId="{A0506641-0F35-4C31-90D1-0FB3DE59C385}" type="pres">
      <dgm:prSet presAssocID="{A59F8165-C096-4D8E-9DA1-46B5FB187099}" presName="spaceRect" presStyleCnt="0"/>
      <dgm:spPr/>
    </dgm:pt>
    <dgm:pt modelId="{623EE94E-CEE3-4786-866D-2893977787C2}" type="pres">
      <dgm:prSet presAssocID="{A59F8165-C096-4D8E-9DA1-46B5FB187099}" presName="textRect" presStyleLbl="revTx" presStyleIdx="0" presStyleCnt="1" custScaleX="113827" custScaleY="130049" custLinFactNeighborX="39799" custLinFactNeighborY="-7220">
        <dgm:presLayoutVars>
          <dgm:chMax val="1"/>
          <dgm:chPref val="1"/>
        </dgm:presLayoutVars>
      </dgm:prSet>
      <dgm:spPr/>
    </dgm:pt>
  </dgm:ptLst>
  <dgm:cxnLst>
    <dgm:cxn modelId="{6E3D7E75-66D6-4980-861F-E9635F6D1304}" srcId="{3626FD8E-8F94-4AFE-9189-61165DC2F119}" destId="{A59F8165-C096-4D8E-9DA1-46B5FB187099}" srcOrd="0" destOrd="0" parTransId="{04EF158D-804A-4DC7-A145-07326A7686F1}" sibTransId="{E666D6EE-D64D-46F3-B89A-F27D6DE86E8B}"/>
    <dgm:cxn modelId="{DB68387C-9DB5-493C-9712-1CF74028FAFB}" type="presOf" srcId="{A59F8165-C096-4D8E-9DA1-46B5FB187099}" destId="{623EE94E-CEE3-4786-866D-2893977787C2}" srcOrd="0" destOrd="0" presId="urn:microsoft.com/office/officeart/2018/2/layout/IconCircleList"/>
    <dgm:cxn modelId="{1D11F0A3-EBAE-4E42-9390-B5E01FEF04EF}" type="presOf" srcId="{3626FD8E-8F94-4AFE-9189-61165DC2F119}" destId="{F4E4D9D5-12BC-4552-B8D6-7C56F3EE6125}" srcOrd="0" destOrd="0" presId="urn:microsoft.com/office/officeart/2018/2/layout/IconCircleList"/>
    <dgm:cxn modelId="{E0E9FFBA-EC7C-430A-8178-A9F4716F2777}" type="presParOf" srcId="{F4E4D9D5-12BC-4552-B8D6-7C56F3EE6125}" destId="{1153B540-697C-4195-8413-615784924FD7}" srcOrd="0" destOrd="0" presId="urn:microsoft.com/office/officeart/2018/2/layout/IconCircleList"/>
    <dgm:cxn modelId="{B2D3B166-F0D7-410D-BF0D-1D1C5266945A}" type="presParOf" srcId="{1153B540-697C-4195-8413-615784924FD7}" destId="{E03CC95A-8624-41EF-AC9A-3D5E2C42A4D3}" srcOrd="0" destOrd="0" presId="urn:microsoft.com/office/officeart/2018/2/layout/IconCircleList"/>
    <dgm:cxn modelId="{BA9799CF-BCB7-47FF-8758-ED356716C477}" type="presParOf" srcId="{E03CC95A-8624-41EF-AC9A-3D5E2C42A4D3}" destId="{E750F53A-87D5-4364-BEA2-7763F940B1F6}" srcOrd="0" destOrd="0" presId="urn:microsoft.com/office/officeart/2018/2/layout/IconCircleList"/>
    <dgm:cxn modelId="{6BF178C3-4318-4593-9E31-ABCF648E0C7B}" type="presParOf" srcId="{E03CC95A-8624-41EF-AC9A-3D5E2C42A4D3}" destId="{6C4DB406-3FBE-4333-BCA4-AF48EE0C11B5}" srcOrd="1" destOrd="0" presId="urn:microsoft.com/office/officeart/2018/2/layout/IconCircleList"/>
    <dgm:cxn modelId="{FBC87019-1963-452F-83D8-13BDB7F2A8B3}" type="presParOf" srcId="{E03CC95A-8624-41EF-AC9A-3D5E2C42A4D3}" destId="{A0506641-0F35-4C31-90D1-0FB3DE59C385}" srcOrd="2" destOrd="0" presId="urn:microsoft.com/office/officeart/2018/2/layout/IconCircleList"/>
    <dgm:cxn modelId="{61A9F070-B25E-4ED5-A43D-81D707DA1976}" type="presParOf" srcId="{E03CC95A-8624-41EF-AC9A-3D5E2C42A4D3}" destId="{623EE94E-CEE3-4786-866D-2893977787C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0F53A-87D5-4364-BEA2-7763F940B1F6}">
      <dsp:nvSpPr>
        <dsp:cNvPr id="0" name=""/>
        <dsp:cNvSpPr/>
      </dsp:nvSpPr>
      <dsp:spPr>
        <a:xfrm>
          <a:off x="2074135" y="1198537"/>
          <a:ext cx="1546028" cy="15529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DB406-3FBE-4333-BCA4-AF48EE0C11B5}">
      <dsp:nvSpPr>
        <dsp:cNvPr id="0" name=""/>
        <dsp:cNvSpPr/>
      </dsp:nvSpPr>
      <dsp:spPr>
        <a:xfrm>
          <a:off x="2378409" y="1510072"/>
          <a:ext cx="937480" cy="9298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EE94E-CEE3-4786-866D-2893977787C2}">
      <dsp:nvSpPr>
        <dsp:cNvPr id="0" name=""/>
        <dsp:cNvSpPr/>
      </dsp:nvSpPr>
      <dsp:spPr>
        <a:xfrm>
          <a:off x="4192299" y="1322563"/>
          <a:ext cx="2423136" cy="117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Kurze Zusammenfassung des Schulungsprogramms und abschließende Bewertung</a:t>
          </a:r>
        </a:p>
      </dsp:txBody>
      <dsp:txXfrm>
        <a:off x="4192299" y="1322563"/>
        <a:ext cx="2423136" cy="117450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29/7/2022</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29/7/2022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Quelle </a:t>
            </a:r>
            <a:r>
              <a:rPr lang="de-DE" dirty="0" err="1"/>
              <a:t>Foto: </a:t>
            </a:r>
            <a:r>
              <a:rPr lang="de-DE" dirty="0"/>
              <a:t>https://pixabay.com/de/vectors/phishing-referenzen-daten-login-6573326/</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260026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770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Quelle </a:t>
            </a:r>
            <a:r>
              <a:rPr lang="de-DE" dirty="0" err="1"/>
              <a:t>Foto: </a:t>
            </a:r>
            <a:r>
              <a:rPr lang="de-DE" dirty="0"/>
              <a:t>https://pixabay.com/de/vectors/phishing-referenzen-daten-login-6573326/</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79699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300278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44966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970358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360600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340448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58946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3600532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prstGeom prst="rect">
            <a:avLst/>
          </a:prstGeom>
          <a:solidFill>
            <a:srgbClr val="203864"/>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a:buClr>
                <a:schemeClr val="bg1"/>
              </a:buClr>
              <a:defRPr>
                <a:solidFill>
                  <a:schemeClr val="bg1"/>
                </a:solidFill>
                <a:effectLst>
                  <a:outerShdw blurRad="38100" dist="38100" dir="2700000" algn="tl">
                    <a:srgbClr val="000000">
                      <a:alpha val="43137"/>
                    </a:srgbClr>
                  </a:outerShdw>
                </a:effectLst>
                <a:latin typeface="+mn-lt"/>
              </a:defRPr>
            </a:lvl1pPr>
            <a:lvl2pPr>
              <a:buClr>
                <a:schemeClr val="bg1"/>
              </a:buClr>
              <a:defRPr>
                <a:solidFill>
                  <a:schemeClr val="bg1"/>
                </a:solidFill>
                <a:effectLst>
                  <a:outerShdw blurRad="38100" dist="38100" dir="2700000" algn="tl">
                    <a:srgbClr val="000000">
                      <a:alpha val="43137"/>
                    </a:srgbClr>
                  </a:outerShdw>
                </a:effectLst>
                <a:latin typeface="+mn-lt"/>
              </a:defRPr>
            </a:lvl2pPr>
            <a:lvl3pPr>
              <a:buClr>
                <a:schemeClr val="bg1"/>
              </a:buClr>
              <a:defRPr>
                <a:solidFill>
                  <a:schemeClr val="bg1"/>
                </a:solidFill>
                <a:effectLst>
                  <a:outerShdw blurRad="38100" dist="38100" dir="2700000" algn="tl">
                    <a:srgbClr val="000000">
                      <a:alpha val="43137"/>
                    </a:srgbClr>
                  </a:outerShdw>
                </a:effectLst>
                <a:latin typeface="+mn-lt"/>
              </a:defRPr>
            </a:lvl3pPr>
            <a:lvl4pPr>
              <a:buClr>
                <a:schemeClr val="bg1"/>
              </a:buClr>
              <a:defRPr>
                <a:solidFill>
                  <a:schemeClr val="bg1"/>
                </a:solidFill>
                <a:effectLst>
                  <a:outerShdw blurRad="38100" dist="38100" dir="2700000" algn="tl">
                    <a:srgbClr val="000000">
                      <a:alpha val="43137"/>
                    </a:srgbClr>
                  </a:outerShdw>
                </a:effectLst>
                <a:latin typeface="+mn-lt"/>
              </a:defRPr>
            </a:lvl4pPr>
            <a:lvl5pPr>
              <a:buClr>
                <a:schemeClr val="bg1"/>
              </a:buClr>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4"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E9CF43A1-297F-4D11-B9BC-80A006176C71}"/>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B9E8A86F-6D40-4A6F-8DE1-79AB8C1D441A}"/>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4020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3" name="Γραφικό 2">
            <a:extLst>
              <a:ext uri="{FF2B5EF4-FFF2-40B4-BE49-F238E27FC236}">
                <a16:creationId xmlns:a16="http://schemas.microsoft.com/office/drawing/2014/main" id="{0C984EDE-031D-47A7-AE69-1E5BA3DE613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29817"/>
            <a:ext cx="1015241" cy="1015241"/>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6DF9BBC8-A2FD-434B-AB56-C5B11E8AF0F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6 </a:t>
            </a:r>
            <a:r>
              <a:rPr lang="en-US" altLang="el-GR" sz="1800" dirty="0">
                <a:solidFill>
                  <a:schemeClr val="tx1">
                    <a:lumMod val="50000"/>
                    <a:lumOff val="50000"/>
                  </a:schemeClr>
                </a:solidFill>
                <a:latin typeface="Abadi Extra Light" panose="020B0204020104020204" pitchFamily="34" charset="0"/>
              </a:rPr>
              <a:t> Being active in the digital environment</a:t>
            </a:r>
          </a:p>
        </p:txBody>
      </p:sp>
      <p:pic>
        <p:nvPicPr>
          <p:cNvPr id="12" name="Γραφικό 11">
            <a:extLst>
              <a:ext uri="{FF2B5EF4-FFF2-40B4-BE49-F238E27FC236}">
                <a16:creationId xmlns:a16="http://schemas.microsoft.com/office/drawing/2014/main" id="{7199FC14-4E92-4B49-B9E9-5C0DFBD93C2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9" name="Γραφικό 8">
            <a:extLst>
              <a:ext uri="{FF2B5EF4-FFF2-40B4-BE49-F238E27FC236}">
                <a16:creationId xmlns:a16="http://schemas.microsoft.com/office/drawing/2014/main" id="{249055C7-1E2D-4E92-A91B-8BEE1786194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17" y="6301390"/>
            <a:ext cx="528183" cy="528183"/>
          </a:xfrm>
          <a:prstGeom prst="rect">
            <a:avLst/>
          </a:prstGeom>
        </p:spPr>
      </p:pic>
      <p:sp>
        <p:nvSpPr>
          <p:cNvPr id="18" name="TextBox 12">
            <a:extLst>
              <a:ext uri="{FF2B5EF4-FFF2-40B4-BE49-F238E27FC236}">
                <a16:creationId xmlns:a16="http://schemas.microsoft.com/office/drawing/2014/main" id="{A5910906-1B7C-42D7-8B02-1FC02AF31C6F}"/>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Evaluierung</a:t>
            </a:r>
            <a:r>
              <a:rPr lang="en-US" altLang="el-GR" sz="1800" dirty="0">
                <a:solidFill>
                  <a:schemeClr val="tx1">
                    <a:lumMod val="50000"/>
                    <a:lumOff val="50000"/>
                  </a:schemeClr>
                </a:solidFill>
                <a:latin typeface="Abadi Extra Light" panose="020B0204020104020204" pitchFamily="34" charset="0"/>
              </a:rPr>
              <a:t> des </a:t>
            </a:r>
            <a:r>
              <a:rPr lang="en-US" altLang="el-GR" sz="1800" dirty="0" err="1">
                <a:solidFill>
                  <a:schemeClr val="tx1">
                    <a:lumMod val="50000"/>
                    <a:lumOff val="50000"/>
                  </a:schemeClr>
                </a:solidFill>
                <a:latin typeface="Abadi Extra Light" panose="020B0204020104020204" pitchFamily="34" charset="0"/>
              </a:rPr>
              <a:t>Trainingprogramms</a:t>
            </a:r>
            <a:endParaRPr lang="en-US" altLang="el-GR" sz="1800" dirty="0">
              <a:solidFill>
                <a:schemeClr val="tx1">
                  <a:lumMod val="50000"/>
                  <a:lumOff val="50000"/>
                </a:schemeClr>
              </a:solidFill>
              <a:latin typeface="Abadi Extra Light" panose="020B0204020104020204" pitchFamily="34" charset="0"/>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6" name="TextBox 12">
            <a:extLst>
              <a:ext uri="{FF2B5EF4-FFF2-40B4-BE49-F238E27FC236}">
                <a16:creationId xmlns:a16="http://schemas.microsoft.com/office/drawing/2014/main" id="{4393DB0F-DC6B-4FC2-AA6D-49148E8F1955}"/>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1 </a:t>
            </a:r>
            <a:r>
              <a:rPr lang="en-US" altLang="el-GR" sz="1800" dirty="0">
                <a:solidFill>
                  <a:schemeClr val="tx1">
                    <a:lumMod val="50000"/>
                    <a:lumOff val="50000"/>
                  </a:schemeClr>
                </a:solidFill>
                <a:latin typeface="Abadi Extra Light" panose="020B0204020104020204" pitchFamily="34" charset="0"/>
              </a:rPr>
              <a:t> What is Digital Health Literacy and its relevance </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29/7/2022</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es/illustrations/realimentaci%c3%b3n-encuesta-cuestionario-323945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6.emf"/><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https://www.media-k.eu/" TargetMode="External"/><Relationship Id="rId3" Type="http://schemas.openxmlformats.org/officeDocument/2006/relationships/hyperlink" Target="https://www.gunet.gr/" TargetMode="External"/><Relationship Id="rId7" Type="http://schemas.openxmlformats.org/officeDocument/2006/relationships/hyperlink" Target="http://www.coordina-oerh.com/" TargetMode="External"/><Relationship Id="rId12"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hyperlink" Target="https://www.uv.es/" TargetMode="External"/><Relationship Id="rId5" Type="http://schemas.openxmlformats.org/officeDocument/2006/relationships/hyperlink" Target="https://www.w-hs.de/" TargetMode="External"/><Relationship Id="rId15" Type="http://schemas.openxmlformats.org/officeDocument/2006/relationships/hyperlink" Target="https://www.oxfamitalia.org/" TargetMode="External"/><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hyperlink" Target="https://www.prolepsis.gr/" TargetMode="External"/><Relationship Id="rId14"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cdn.pixabay.com/photo/2017/07/04/08/11/done-2470294_640.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Τίτλος 3">
            <a:extLst>
              <a:ext uri="{FF2B5EF4-FFF2-40B4-BE49-F238E27FC236}">
                <a16:creationId xmlns:a16="http://schemas.microsoft.com/office/drawing/2014/main" id="{3811DAED-7483-42F0-A933-7484F0EF6AE2}"/>
              </a:ext>
            </a:extLst>
          </p:cNvPr>
          <p:cNvSpPr txBox="1">
            <a:spLocks/>
          </p:cNvSpPr>
          <p:nvPr/>
        </p:nvSpPr>
        <p:spPr>
          <a:xfrm>
            <a:off x="1349530" y="4227707"/>
            <a:ext cx="8540704"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1E24"/>
                </a:solidFill>
                <a:effectLst/>
                <a:latin typeface="+mj-lt"/>
              </a:rPr>
              <a:t>Modul 6.2</a:t>
            </a:r>
            <a:br>
              <a:rPr lang="en-US" sz="3400">
                <a:solidFill>
                  <a:schemeClr val="tx1"/>
                </a:solidFill>
                <a:effectLst/>
                <a:latin typeface="+mj-lt"/>
              </a:rPr>
            </a:br>
            <a:r>
              <a:rPr lang="en-US" sz="3400">
                <a:solidFill>
                  <a:schemeClr val="tx1"/>
                </a:solidFill>
                <a:effectLst/>
                <a:latin typeface="+mj-lt"/>
              </a:rPr>
              <a:t>Aktiv</a:t>
            </a:r>
            <a:r>
              <a:rPr lang="en-US" sz="3400" dirty="0">
                <a:solidFill>
                  <a:schemeClr val="tx1"/>
                </a:solidFill>
                <a:effectLst/>
                <a:latin typeface="+mj-lt"/>
              </a:rPr>
              <a:t> sein </a:t>
            </a:r>
            <a:r>
              <a:rPr lang="en-US" sz="3400" dirty="0" err="1">
                <a:solidFill>
                  <a:schemeClr val="tx1"/>
                </a:solidFill>
                <a:effectLst/>
                <a:latin typeface="+mj-lt"/>
              </a:rPr>
              <a:t>im</a:t>
            </a:r>
            <a:r>
              <a:rPr lang="en-US" sz="3400" dirty="0">
                <a:solidFill>
                  <a:schemeClr val="tx1"/>
                </a:solidFill>
                <a:effectLst/>
                <a:latin typeface="+mj-lt"/>
              </a:rPr>
              <a:t> </a:t>
            </a:r>
            <a:r>
              <a:rPr lang="en-US" sz="3400" dirty="0" err="1">
                <a:solidFill>
                  <a:schemeClr val="tx1"/>
                </a:solidFill>
                <a:effectLst/>
                <a:latin typeface="+mj-lt"/>
              </a:rPr>
              <a:t>digitalen</a:t>
            </a:r>
            <a:r>
              <a:rPr lang="en-US" sz="3400" dirty="0">
                <a:solidFill>
                  <a:schemeClr val="tx1"/>
                </a:solidFill>
                <a:effectLst/>
                <a:latin typeface="+mj-lt"/>
              </a:rPr>
              <a:t> </a:t>
            </a:r>
            <a:r>
              <a:rPr lang="en-US" sz="3400" dirty="0" err="1">
                <a:solidFill>
                  <a:schemeClr val="tx1"/>
                </a:solidFill>
                <a:effectLst/>
                <a:latin typeface="+mj-lt"/>
              </a:rPr>
              <a:t>Gesundheitsumfeld</a:t>
            </a:r>
            <a:endParaRPr lang="en-US" sz="3400" dirty="0">
              <a:solidFill>
                <a:schemeClr val="tx1"/>
              </a:solidFill>
              <a:effectLst/>
              <a:latin typeface="+mj-lt"/>
            </a:endParaRPr>
          </a:p>
          <a:p>
            <a:pPr>
              <a:spcAft>
                <a:spcPts val="600"/>
              </a:spcAft>
            </a:pPr>
            <a:endParaRPr lang="en-US" sz="3400" dirty="0">
              <a:solidFill>
                <a:schemeClr val="tx1"/>
              </a:solidFill>
              <a:effectLst/>
              <a:latin typeface="+mj-lt"/>
            </a:endParaRPr>
          </a:p>
          <a:p>
            <a:pPr>
              <a:spcAft>
                <a:spcPts val="600"/>
              </a:spcAft>
            </a:pPr>
            <a:endParaRPr lang="en-US" sz="3400" kern="1200" dirty="0">
              <a:solidFill>
                <a:schemeClr val="tx1"/>
              </a:solidFill>
              <a:effectLst/>
              <a:latin typeface="+mj-lt"/>
            </a:endParaRPr>
          </a:p>
        </p:txBody>
      </p:sp>
      <p:sp>
        <p:nvSpPr>
          <p:cNvPr id="21" name="Rectangle 20">
            <a:extLst>
              <a:ext uri="{FF2B5EF4-FFF2-40B4-BE49-F238E27FC236}">
                <a16:creationId xmlns:a16="http://schemas.microsoft.com/office/drawing/2014/main" id="{C70C3B59-DE2C-4611-8148-812575C5C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Γραφικό 13">
            <a:extLst>
              <a:ext uri="{FF2B5EF4-FFF2-40B4-BE49-F238E27FC236}">
                <a16:creationId xmlns:a16="http://schemas.microsoft.com/office/drawing/2014/main" id="{01860426-9855-423C-9081-4BEAFC9694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9531" y="1073414"/>
            <a:ext cx="10228659" cy="2706488"/>
          </a:xfrm>
          <a:prstGeom prst="rect">
            <a:avLst/>
          </a:prstGeom>
          <a:effectLst>
            <a:outerShdw blurRad="406400" dist="317500" dir="5400000" sx="89000" sy="89000" rotWithShape="0">
              <a:prstClr val="black">
                <a:alpha val="15000"/>
              </a:prstClr>
            </a:outerShdw>
          </a:effectLst>
        </p:spPr>
      </p:pic>
      <p:sp>
        <p:nvSpPr>
          <p:cNvPr id="6" name="Ορθογώνιο 5">
            <a:extLst>
              <a:ext uri="{FF2B5EF4-FFF2-40B4-BE49-F238E27FC236}">
                <a16:creationId xmlns:a16="http://schemas.microsoft.com/office/drawing/2014/main" id="{99B5BB9B-7AC6-4C0F-B87E-6D639D93ACC1}"/>
              </a:ext>
            </a:extLst>
          </p:cNvPr>
          <p:cNvSpPr/>
          <p:nvPr/>
        </p:nvSpPr>
        <p:spPr>
          <a:xfrm>
            <a:off x="1675900" y="6380247"/>
            <a:ext cx="6960100" cy="632422"/>
          </a:xfrm>
          <a:prstGeom prst="rect">
            <a:avLst/>
          </a:prstGeom>
        </p:spPr>
        <p:txBody>
          <a:bodyPr vert="horz" lIns="91440" tIns="45720" rIns="91440" bIns="45720" rtlCol="0" anchor="ctr">
            <a:normAutofit/>
          </a:bodyPr>
          <a:lstStyle/>
          <a:p>
            <a:pPr>
              <a:lnSpc>
                <a:spcPct val="90000"/>
              </a:lnSpc>
              <a:spcAft>
                <a:spcPts val="600"/>
              </a:spcAft>
            </a:pPr>
            <a:r>
              <a:rPr lang="en-US" sz="900" b="0" i="0" dirty="0">
                <a:solidFill>
                  <a:schemeClr val="bg1">
                    <a:lumMod val="50000"/>
                  </a:schemeClr>
                </a:solidFill>
                <a:effectLst/>
                <a:latin typeface="+mj-lt"/>
              </a:rPr>
              <a:t>Die Unterstützung der Europäischen Kommission für die Erstellung dieser Veröffentlichung stellt keine Billigung des Inhalts dar, der ausschließlich die Ansichten der Autoren widerspiegelt, und die Kommission kann nicht für eine etwaige Verwendung der darin enthaltenen Informationen verantwortlich gemacht werden.</a:t>
            </a:r>
            <a:endParaRPr lang="en-US" sz="900" dirty="0">
              <a:solidFill>
                <a:schemeClr val="bg1">
                  <a:lumMod val="50000"/>
                </a:schemeClr>
              </a:solidFill>
              <a:latin typeface="+mj-lt"/>
            </a:endParaRPr>
          </a:p>
        </p:txBody>
      </p:sp>
      <p:pic>
        <p:nvPicPr>
          <p:cNvPr id="18"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C5B5993-AF10-4C30-8A15-08F77F0EE64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1" y="6332226"/>
            <a:ext cx="1684020" cy="495300"/>
          </a:xfrm>
          <a:prstGeom prst="rect">
            <a:avLst/>
          </a:prstGeom>
          <a:noFill/>
          <a:ln>
            <a:noFill/>
          </a:ln>
        </p:spPr>
      </p:pic>
      <p:sp>
        <p:nvSpPr>
          <p:cNvPr id="17" name="Ορθογώνιο 16">
            <a:extLst>
              <a:ext uri="{FF2B5EF4-FFF2-40B4-BE49-F238E27FC236}">
                <a16:creationId xmlns:a16="http://schemas.microsoft.com/office/drawing/2014/main" id="{5B0ACE87-3C3B-4DE3-A09F-C67F43B8FC91}"/>
              </a:ext>
            </a:extLst>
          </p:cNvPr>
          <p:cNvSpPr/>
          <p:nvPr/>
        </p:nvSpPr>
        <p:spPr>
          <a:xfrm>
            <a:off x="-2" y="862700"/>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1</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0" name="Ορθογώνιο 9">
            <a:extLst>
              <a:ext uri="{FF2B5EF4-FFF2-40B4-BE49-F238E27FC236}">
                <a16:creationId xmlns:a16="http://schemas.microsoft.com/office/drawing/2014/main" id="{2B7A8035-44B9-450E-804B-045911325D8D}"/>
              </a:ext>
            </a:extLst>
          </p:cNvPr>
          <p:cNvSpPr/>
          <p:nvPr/>
        </p:nvSpPr>
        <p:spPr>
          <a:xfrm>
            <a:off x="2609" y="1698521"/>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2</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1" name="Ορθογώνιο 10">
            <a:extLst>
              <a:ext uri="{FF2B5EF4-FFF2-40B4-BE49-F238E27FC236}">
                <a16:creationId xmlns:a16="http://schemas.microsoft.com/office/drawing/2014/main" id="{DE606453-C478-445F-A60D-D8FB13E74A0A}"/>
              </a:ext>
            </a:extLst>
          </p:cNvPr>
          <p:cNvSpPr/>
          <p:nvPr/>
        </p:nvSpPr>
        <p:spPr>
          <a:xfrm>
            <a:off x="-56" y="2493288"/>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3</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2" name="Ορθογώνιο 11">
            <a:extLst>
              <a:ext uri="{FF2B5EF4-FFF2-40B4-BE49-F238E27FC236}">
                <a16:creationId xmlns:a16="http://schemas.microsoft.com/office/drawing/2014/main" id="{AABEBCD1-5391-4D90-80D4-6C753BD63546}"/>
              </a:ext>
            </a:extLst>
          </p:cNvPr>
          <p:cNvSpPr/>
          <p:nvPr/>
        </p:nvSpPr>
        <p:spPr>
          <a:xfrm>
            <a:off x="-2" y="3361744"/>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rPr>
              <a:t>4</a:t>
            </a:r>
            <a:endParaRPr lang="el-GR" sz="2400" dirty="0">
              <a:solidFill>
                <a:schemeClr val="accent1">
                  <a:lumMod val="75000"/>
                </a:schemeClr>
              </a:solidFill>
            </a:endParaRPr>
          </a:p>
        </p:txBody>
      </p:sp>
      <p:sp>
        <p:nvSpPr>
          <p:cNvPr id="13" name="Ορθογώνιο 12">
            <a:extLst>
              <a:ext uri="{FF2B5EF4-FFF2-40B4-BE49-F238E27FC236}">
                <a16:creationId xmlns:a16="http://schemas.microsoft.com/office/drawing/2014/main" id="{42526224-F34D-4B03-AAB1-B61D229A9E88}"/>
              </a:ext>
            </a:extLst>
          </p:cNvPr>
          <p:cNvSpPr/>
          <p:nvPr/>
        </p:nvSpPr>
        <p:spPr>
          <a:xfrm>
            <a:off x="1655" y="4227707"/>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5</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5" name="Ορθογώνιο 14">
            <a:extLst>
              <a:ext uri="{FF2B5EF4-FFF2-40B4-BE49-F238E27FC236}">
                <a16:creationId xmlns:a16="http://schemas.microsoft.com/office/drawing/2014/main" id="{877DC331-5970-4405-BDC6-4FF87B574BAF}"/>
              </a:ext>
            </a:extLst>
          </p:cNvPr>
          <p:cNvSpPr/>
          <p:nvPr/>
        </p:nvSpPr>
        <p:spPr>
          <a:xfrm>
            <a:off x="510" y="5094514"/>
            <a:ext cx="722376" cy="868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6</a:t>
            </a:r>
            <a:endParaRPr lang="el-GR" sz="2400" dirty="0">
              <a:solidFill>
                <a:schemeClr val="bg1"/>
              </a:solidFill>
            </a:endParaRPr>
          </a:p>
        </p:txBody>
      </p:sp>
      <p:pic>
        <p:nvPicPr>
          <p:cNvPr id="20" name="Picture 2">
            <a:extLst>
              <a:ext uri="{FF2B5EF4-FFF2-40B4-BE49-F238E27FC236}">
                <a16:creationId xmlns:a16="http://schemas.microsoft.com/office/drawing/2014/main" id="{AB0623AF-24A4-41D9-9158-7F191CD6D9C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0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Zusammenfassung Modul 5</a:t>
            </a:r>
            <a:endParaRPr lang="el-GR" dirty="0"/>
          </a:p>
        </p:txBody>
      </p:sp>
      <p:sp>
        <p:nvSpPr>
          <p:cNvPr id="7"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558000" y="1781780"/>
            <a:ext cx="7682110" cy="3465981"/>
          </a:xfrm>
          <a:prstGeom prst="rect">
            <a:avLst/>
          </a:prstGeom>
          <a:ln>
            <a:solidFill>
              <a:schemeClr val="bg1"/>
            </a:solidFill>
          </a:ln>
        </p:spPr>
        <p:txBody>
          <a:bodyPr>
            <a:noAutofit/>
          </a:bodyPr>
          <a:lstStyle/>
          <a:p>
            <a:pPr marL="312738" indent="-312738">
              <a:lnSpc>
                <a:spcPct val="120000"/>
              </a:lnSpc>
              <a:tabLst>
                <a:tab pos="273050" algn="l"/>
              </a:tabLst>
            </a:pPr>
            <a:r>
              <a:rPr lang="en-GB" b="1" dirty="0"/>
              <a:t>Das </a:t>
            </a:r>
            <a:r>
              <a:rPr lang="en-GB" b="1" dirty="0" err="1"/>
              <a:t>nationale</a:t>
            </a:r>
            <a:r>
              <a:rPr lang="en-GB" b="1" dirty="0"/>
              <a:t> </a:t>
            </a:r>
            <a:r>
              <a:rPr lang="en-GB" b="1" dirty="0" err="1"/>
              <a:t>Gesundheitssystem</a:t>
            </a:r>
            <a:r>
              <a:rPr lang="en-GB" b="1" dirty="0"/>
              <a:t> </a:t>
            </a:r>
            <a:r>
              <a:rPr lang="en-GB" b="1" dirty="0" err="1"/>
              <a:t>im</a:t>
            </a:r>
            <a:r>
              <a:rPr lang="en-GB" b="1" dirty="0"/>
              <a:t> Internet </a:t>
            </a:r>
            <a:r>
              <a:rPr lang="en-GB" b="1" dirty="0" err="1"/>
              <a:t>erkunden</a:t>
            </a:r>
            <a:endParaRPr lang="en-GB" b="1" dirty="0"/>
          </a:p>
          <a:p>
            <a:pPr lvl="1">
              <a:lnSpc>
                <a:spcPct val="120000"/>
              </a:lnSpc>
              <a:buFont typeface="Arial" panose="020B0604020202020204" pitchFamily="34" charset="0"/>
              <a:buChar char="•"/>
              <a:tabLst>
                <a:tab pos="273050" algn="l"/>
              </a:tabLst>
            </a:pPr>
            <a:r>
              <a:rPr lang="en-GB" sz="2000" dirty="0"/>
              <a:t>Die verschiedenen Websites und Apps kennen und wissen, wofür sie nützlich sind</a:t>
            </a:r>
          </a:p>
          <a:p>
            <a:pPr lvl="1">
              <a:lnSpc>
                <a:spcPct val="120000"/>
              </a:lnSpc>
              <a:buFont typeface="Arial" panose="020B0604020202020204" pitchFamily="34" charset="0"/>
              <a:buChar char="•"/>
              <a:tabLst>
                <a:tab pos="273050" algn="l"/>
              </a:tabLst>
            </a:pPr>
            <a:r>
              <a:rPr lang="en-GB" sz="2000" dirty="0"/>
              <a:t>Nutzung der verschiedenen Websites und Apps zur Lösung realer Probleme des eigenen Gesundheitsmanagements</a:t>
            </a:r>
          </a:p>
          <a:p>
            <a:pPr lvl="1">
              <a:lnSpc>
                <a:spcPct val="120000"/>
              </a:lnSpc>
              <a:buFont typeface="Arial" panose="020B0604020202020204" pitchFamily="34" charset="0"/>
              <a:buChar char="•"/>
              <a:tabLst>
                <a:tab pos="273050" algn="l"/>
              </a:tabLst>
            </a:pPr>
            <a:r>
              <a:rPr lang="en-GB" sz="2000" dirty="0"/>
              <a:t>Demonstration des Erwerbs von Fertigkeiten in den Bereichen Bedienung, Navigation, Informationssuche, Bewertung der Zuverlässigkeit und Bestimmung der Relevanz durch die Nutzung verschiedener Websites und vorgestellter Apps</a:t>
            </a:r>
            <a:endParaRPr lang="el-GR" sz="2000" dirty="0"/>
          </a:p>
        </p:txBody>
      </p:sp>
      <p:pic>
        <p:nvPicPr>
          <p:cNvPr id="6" name="Grafik 2">
            <a:extLst>
              <a:ext uri="{FF2B5EF4-FFF2-40B4-BE49-F238E27FC236}">
                <a16:creationId xmlns:a16="http://schemas.microsoft.com/office/drawing/2014/main" id="{FA69B88E-6365-1EDC-8B2A-BECA4CCA191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01959" y="2537458"/>
            <a:ext cx="3305856" cy="3305856"/>
          </a:xfrm>
          <a:prstGeom prst="rect">
            <a:avLst/>
          </a:prstGeom>
        </p:spPr>
      </p:pic>
      <p:sp>
        <p:nvSpPr>
          <p:cNvPr id="8" name="Ορθογώνιο 7">
            <a:extLst>
              <a:ext uri="{FF2B5EF4-FFF2-40B4-BE49-F238E27FC236}">
                <a16:creationId xmlns:a16="http://schemas.microsoft.com/office/drawing/2014/main" id="{B82A66C1-6116-4A83-BD79-EDE0B788F4A6}"/>
              </a:ext>
            </a:extLst>
          </p:cNvPr>
          <p:cNvSpPr/>
          <p:nvPr/>
        </p:nvSpPr>
        <p:spPr>
          <a:xfrm>
            <a:off x="9532883" y="-3933"/>
            <a:ext cx="2657858" cy="329753"/>
          </a:xfrm>
          <a:prstGeom prst="rect">
            <a:avLst/>
          </a:prstGeom>
          <a:solidFill>
            <a:schemeClr val="tx1">
              <a:lumMod val="50000"/>
              <a:lumOff val="50000"/>
            </a:schemeClr>
          </a:solidFill>
        </p:spPr>
        <p:txBody>
          <a:bodyPr vert="horz" lIns="91440" tIns="45720" rIns="91440" bIns="45720" rtlCol="0" anchor="ctr">
            <a:normAutofit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6.6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Zusammenfassung</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5085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Zusammenfassung Modul 6</a:t>
            </a:r>
            <a:endParaRPr lang="el-GR" dirty="0"/>
          </a:p>
        </p:txBody>
      </p:sp>
      <p:sp>
        <p:nvSpPr>
          <p:cNvPr id="5"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768845" y="2144984"/>
            <a:ext cx="6710128" cy="4187577"/>
          </a:xfrm>
          <a:prstGeom prst="rect">
            <a:avLst/>
          </a:prstGeom>
          <a:ln>
            <a:solidFill>
              <a:schemeClr val="bg1"/>
            </a:solidFill>
          </a:ln>
        </p:spPr>
        <p:txBody>
          <a:bodyPr>
            <a:normAutofit fontScale="92500" lnSpcReduction="10000"/>
          </a:bodyPr>
          <a:lstStyle/>
          <a:p>
            <a:pPr marL="312738" indent="-312738">
              <a:lnSpc>
                <a:spcPct val="120000"/>
              </a:lnSpc>
              <a:tabLst>
                <a:tab pos="273050" algn="l"/>
              </a:tabLst>
            </a:pPr>
            <a:r>
              <a:rPr lang="de-DE" b="1" dirty="0" err="1"/>
              <a:t>Aktiv sein im </a:t>
            </a:r>
            <a:r>
              <a:rPr lang="de-DE" b="1" dirty="0"/>
              <a:t>digitalen </a:t>
            </a:r>
            <a:r>
              <a:rPr lang="de-DE" b="1" dirty="0" err="1"/>
              <a:t>Umfeld</a:t>
            </a:r>
            <a:endParaRPr lang="de-DE" b="1" dirty="0"/>
          </a:p>
          <a:p>
            <a:pPr lvl="1">
              <a:lnSpc>
                <a:spcPct val="120000"/>
              </a:lnSpc>
              <a:buFont typeface="Arial" panose="020B0604020202020204" pitchFamily="34" charset="0"/>
              <a:buChar char="•"/>
              <a:tabLst>
                <a:tab pos="273050" algn="l"/>
              </a:tabLst>
            </a:pPr>
            <a:r>
              <a:rPr lang="de-DE" sz="2000" dirty="0" err="1"/>
              <a:t>Schutz der Privatsphäre und </a:t>
            </a:r>
            <a:r>
              <a:rPr lang="de-DE" sz="2000" dirty="0"/>
              <a:t>persönlicher </a:t>
            </a:r>
            <a:r>
              <a:rPr lang="de-DE" sz="2000" dirty="0" err="1"/>
              <a:t>Daten im </a:t>
            </a:r>
            <a:r>
              <a:rPr lang="de-DE" sz="2000" dirty="0"/>
              <a:t>digitalen </a:t>
            </a:r>
            <a:r>
              <a:rPr lang="de-DE" sz="2000" dirty="0" err="1"/>
              <a:t>Umfeld</a:t>
            </a:r>
            <a:endParaRPr lang="de-DE" sz="2000" dirty="0"/>
          </a:p>
          <a:p>
            <a:pPr lvl="1">
              <a:lnSpc>
                <a:spcPct val="120000"/>
              </a:lnSpc>
              <a:buFont typeface="Arial" panose="020B0604020202020204" pitchFamily="34" charset="0"/>
              <a:buChar char="•"/>
              <a:tabLst>
                <a:tab pos="273050" algn="l"/>
              </a:tabLst>
            </a:pPr>
            <a:r>
              <a:rPr lang="de-DE" sz="2000" dirty="0" err="1"/>
              <a:t>Risikofaktor</a:t>
            </a:r>
            <a:r>
              <a:rPr lang="de-DE" sz="2000" dirty="0"/>
              <a:t>: Spam-Mails</a:t>
            </a:r>
          </a:p>
          <a:p>
            <a:pPr lvl="1">
              <a:lnSpc>
                <a:spcPct val="120000"/>
              </a:lnSpc>
              <a:buFont typeface="Arial" panose="020B0604020202020204" pitchFamily="34" charset="0"/>
              <a:buChar char="•"/>
              <a:tabLst>
                <a:tab pos="273050" algn="l"/>
              </a:tabLst>
            </a:pPr>
            <a:r>
              <a:rPr lang="de-DE" sz="2000" dirty="0"/>
              <a:t>Digitale </a:t>
            </a:r>
            <a:r>
              <a:rPr lang="de-DE" sz="2000" dirty="0" err="1"/>
              <a:t>Kommunikation </a:t>
            </a:r>
            <a:r>
              <a:rPr lang="de-DE" sz="2000" dirty="0"/>
              <a:t>über </a:t>
            </a:r>
            <a:r>
              <a:rPr lang="de-DE" sz="2000" dirty="0" err="1"/>
              <a:t>Gesundheitsinformationen </a:t>
            </a:r>
            <a:r>
              <a:rPr lang="de-DE" sz="2000" dirty="0"/>
              <a:t>(</a:t>
            </a:r>
            <a:r>
              <a:rPr lang="de-DE" sz="2000" dirty="0" err="1"/>
              <a:t>Schreiben </a:t>
            </a:r>
            <a:r>
              <a:rPr lang="de-DE" sz="2000" dirty="0"/>
              <a:t>eines </a:t>
            </a:r>
            <a:r>
              <a:rPr lang="de-DE" sz="2000" dirty="0" err="1"/>
              <a:t>Beitrags </a:t>
            </a:r>
            <a:r>
              <a:rPr lang="de-DE" sz="2000" dirty="0"/>
              <a:t>in einem </a:t>
            </a:r>
            <a:r>
              <a:rPr lang="de-DE" sz="2000" dirty="0" err="1"/>
              <a:t>Forum oder </a:t>
            </a:r>
            <a:r>
              <a:rPr lang="de-DE" sz="2000" dirty="0"/>
              <a:t>einer </a:t>
            </a:r>
            <a:r>
              <a:rPr lang="de-DE" sz="2000" dirty="0" err="1"/>
              <a:t>E-Mail</a:t>
            </a:r>
            <a:r>
              <a:rPr lang="de-DE" sz="2000" dirty="0"/>
              <a:t>)</a:t>
            </a:r>
          </a:p>
          <a:p>
            <a:pPr lvl="1">
              <a:lnSpc>
                <a:spcPct val="120000"/>
              </a:lnSpc>
              <a:buFont typeface="Arial" panose="020B0604020202020204" pitchFamily="34" charset="0"/>
              <a:buChar char="•"/>
              <a:tabLst>
                <a:tab pos="273050" algn="l"/>
              </a:tabLst>
            </a:pPr>
            <a:r>
              <a:rPr lang="de-DE" sz="2000" dirty="0" err="1"/>
              <a:t>Aktiv werden - </a:t>
            </a:r>
            <a:r>
              <a:rPr lang="de-DE" sz="2000" dirty="0"/>
              <a:t>ein </a:t>
            </a:r>
            <a:r>
              <a:rPr lang="de-DE" sz="2000" dirty="0" err="1"/>
              <a:t>gesundheitsbezogenes Problem lösen</a:t>
            </a:r>
            <a:r>
              <a:rPr lang="de-DE" sz="2000" dirty="0"/>
              <a:t>: Eine </a:t>
            </a:r>
            <a:r>
              <a:rPr lang="de-DE" sz="2000" dirty="0" err="1"/>
              <a:t>Aktivität, die </a:t>
            </a:r>
            <a:r>
              <a:rPr lang="de-DE" sz="2000" dirty="0"/>
              <a:t>alle </a:t>
            </a:r>
            <a:r>
              <a:rPr lang="de-DE" sz="2000" dirty="0" err="1"/>
              <a:t>Lerninhalte des Kurses miteinander verbindet</a:t>
            </a:r>
            <a:endParaRPr lang="el-GR" sz="2000" dirty="0"/>
          </a:p>
          <a:p>
            <a:pPr marL="769938" lvl="1" indent="-312738">
              <a:lnSpc>
                <a:spcPct val="120000"/>
              </a:lnSpc>
              <a:tabLst>
                <a:tab pos="273050" algn="l"/>
              </a:tabLst>
            </a:pPr>
            <a:endParaRPr lang="de-DE" sz="2000" dirty="0"/>
          </a:p>
        </p:txBody>
      </p:sp>
      <p:pic>
        <p:nvPicPr>
          <p:cNvPr id="6" name="Grafik 2">
            <a:extLst>
              <a:ext uri="{FF2B5EF4-FFF2-40B4-BE49-F238E27FC236}">
                <a16:creationId xmlns:a16="http://schemas.microsoft.com/office/drawing/2014/main" id="{11033D91-AFD4-48A3-0E91-8901E6EBA06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0401" y="1382548"/>
            <a:ext cx="4460766" cy="4460766"/>
          </a:xfrm>
          <a:prstGeom prst="rect">
            <a:avLst/>
          </a:prstGeom>
        </p:spPr>
      </p:pic>
      <p:sp>
        <p:nvSpPr>
          <p:cNvPr id="7" name="Ορθογώνιο 7">
            <a:extLst>
              <a:ext uri="{FF2B5EF4-FFF2-40B4-BE49-F238E27FC236}">
                <a16:creationId xmlns:a16="http://schemas.microsoft.com/office/drawing/2014/main" id="{B82A66C1-6116-4A83-BD79-EDE0B788F4A6}"/>
              </a:ext>
            </a:extLst>
          </p:cNvPr>
          <p:cNvSpPr/>
          <p:nvPr/>
        </p:nvSpPr>
        <p:spPr>
          <a:xfrm>
            <a:off x="9532883" y="-3933"/>
            <a:ext cx="2657858" cy="329753"/>
          </a:xfrm>
          <a:prstGeom prst="rect">
            <a:avLst/>
          </a:prstGeom>
          <a:solidFill>
            <a:schemeClr val="tx1">
              <a:lumMod val="50000"/>
              <a:lumOff val="50000"/>
            </a:schemeClr>
          </a:solidFill>
        </p:spPr>
        <p:txBody>
          <a:bodyPr vert="horz" lIns="91440" tIns="45720" rIns="91440" bIns="45720" rtlCol="0" anchor="ctr">
            <a:normAutofit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6.6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Zusammenfassung</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5392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fontScale="90000"/>
          </a:bodyPr>
          <a:lstStyle/>
          <a:p>
            <a:br>
              <a:rPr lang="en-US" altLang="el-GR" dirty="0"/>
            </a:br>
            <a:r>
              <a:rPr lang="en-US" altLang="el-GR" dirty="0">
                <a:solidFill>
                  <a:srgbClr val="C01E24"/>
                </a:solidFill>
              </a:rPr>
              <a:t>Evaluierung des Schulungsprogramms</a:t>
            </a:r>
            <a:endParaRPr lang="el-GR" dirty="0">
              <a:solidFill>
                <a:srgbClr val="C01E24"/>
              </a:solidFill>
            </a:endParaRPr>
          </a:p>
        </p:txBody>
      </p:sp>
      <p:sp>
        <p:nvSpPr>
          <p:cNvPr id="15"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7" y="2523987"/>
            <a:ext cx="7965252" cy="2962414"/>
          </a:xfrm>
          <a:ln>
            <a:solidFill>
              <a:schemeClr val="bg1"/>
            </a:solidFill>
          </a:ln>
        </p:spPr>
        <p:txBody>
          <a:bodyPr anchor="ctr">
            <a:normAutofit/>
          </a:bodyPr>
          <a:lstStyle/>
          <a:p>
            <a:pPr marL="0" indent="0">
              <a:lnSpc>
                <a:spcPct val="120000"/>
              </a:lnSpc>
              <a:buNone/>
              <a:tabLst>
                <a:tab pos="273050" algn="l"/>
              </a:tabLst>
            </a:pPr>
            <a:r>
              <a:rPr lang="de-DE" dirty="0" err="1"/>
              <a:t>Bitte geben Sie </a:t>
            </a:r>
            <a:r>
              <a:rPr lang="de-DE" dirty="0"/>
              <a:t>eine abschließende </a:t>
            </a:r>
            <a:r>
              <a:rPr lang="de-DE" dirty="0" err="1"/>
              <a:t>Bewertung des Trainingsprogramms ab</a:t>
            </a:r>
            <a:endParaRPr lang="de-DE" dirty="0"/>
          </a:p>
        </p:txBody>
      </p:sp>
    </p:spTree>
    <p:extLst>
      <p:ext uri="{BB962C8B-B14F-4D97-AF65-F5344CB8AC3E}">
        <p14:creationId xmlns:p14="http://schemas.microsoft.com/office/powerpoint/2010/main" val="26377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6" name="Oval 5">
            <a:extLst>
              <a:ext uri="{FF2B5EF4-FFF2-40B4-BE49-F238E27FC236}">
                <a16:creationId xmlns:a16="http://schemas.microsoft.com/office/drawing/2014/main" id="{5284AF4A-0EDC-4671-A659-C1F0123E5E29}"/>
              </a:ext>
            </a:extLst>
          </p:cNvPr>
          <p:cNvSpPr/>
          <p:nvPr/>
        </p:nvSpPr>
        <p:spPr>
          <a:xfrm>
            <a:off x="965771" y="1240604"/>
            <a:ext cx="5260369" cy="437679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ln w="22225">
                  <a:solidFill>
                    <a:schemeClr val="accent2"/>
                  </a:solidFill>
                  <a:prstDash val="solid"/>
                </a:ln>
                <a:solidFill>
                  <a:srgbClr val="FAACAC"/>
                </a:solidFill>
              </a:rPr>
              <a:t>ES IST ZEIT FÜR EINE UMFRAGE!</a:t>
            </a:r>
            <a:endParaRPr lang="en-GB" sz="6000" b="1" dirty="0">
              <a:ln w="22225">
                <a:solidFill>
                  <a:schemeClr val="accent2"/>
                </a:solidFill>
                <a:prstDash val="solid"/>
              </a:ln>
              <a:solidFill>
                <a:srgbClr val="FAACAC"/>
              </a:solidFill>
            </a:endParaRPr>
          </a:p>
        </p:txBody>
      </p:sp>
      <p:pic>
        <p:nvPicPr>
          <p:cNvPr id="9" name="Picture 8" descr="A picture containing text&#10;&#10;Description automatically generated">
            <a:extLst>
              <a:ext uri="{FF2B5EF4-FFF2-40B4-BE49-F238E27FC236}">
                <a16:creationId xmlns:a16="http://schemas.microsoft.com/office/drawing/2014/main" id="{D705EE39-8C52-41F3-9639-591CBF2D9361}"/>
              </a:ext>
            </a:extLst>
          </p:cNvPr>
          <p:cNvPicPr>
            <a:picLocks noChangeAspect="1"/>
          </p:cNvPicPr>
          <p:nvPr/>
        </p:nvPicPr>
        <p:blipFill>
          <a:blip r:embed="rId3"/>
          <a:stretch>
            <a:fillRect/>
          </a:stretch>
        </p:blipFill>
        <p:spPr>
          <a:xfrm>
            <a:off x="7434947" y="1077024"/>
            <a:ext cx="3636675" cy="4376791"/>
          </a:xfrm>
          <a:prstGeom prst="rect">
            <a:avLst/>
          </a:prstGeom>
        </p:spPr>
      </p:pic>
      <p:sp>
        <p:nvSpPr>
          <p:cNvPr id="12" name="Google Shape;183;p7">
            <a:extLst>
              <a:ext uri="{FF2B5EF4-FFF2-40B4-BE49-F238E27FC236}">
                <a16:creationId xmlns:a16="http://schemas.microsoft.com/office/drawing/2014/main" id="{A99ED102-6930-4C9C-B421-0899BB357EDB}"/>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Quelle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Lizenz</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293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Γραφικό 17">
            <a:extLst>
              <a:ext uri="{FF2B5EF4-FFF2-40B4-BE49-F238E27FC236}">
                <a16:creationId xmlns:a16="http://schemas.microsoft.com/office/drawing/2014/main" id="{6077531A-0788-4660-9281-308ACDA7F68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67" y="1143058"/>
            <a:ext cx="4856199" cy="1284943"/>
          </a:xfrm>
          <a:prstGeom prst="rect">
            <a:avLst/>
          </a:prstGeom>
        </p:spPr>
      </p:pic>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5"/>
          <a:stretch>
            <a:fillRect/>
          </a:stretch>
        </p:blipFill>
        <p:spPr>
          <a:xfrm>
            <a:off x="429768" y="3471531"/>
            <a:ext cx="2323213" cy="2323213"/>
          </a:xfrm>
          <a:prstGeom prst="rect">
            <a:avLst/>
          </a:prstGeom>
        </p:spPr>
      </p:pic>
      <p:pic>
        <p:nvPicPr>
          <p:cNvPr id="10"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FF1C1EEF-3FD2-4C46-B4FD-C7E50843FBD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4254"/>
            <a:ext cx="1684020" cy="495300"/>
          </a:xfrm>
          <a:prstGeom prst="rect">
            <a:avLst/>
          </a:prstGeom>
          <a:noFill/>
          <a:ln>
            <a:noFill/>
          </a:ln>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5"/>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Herzlichen Glückwunsch!</a:t>
            </a:r>
            <a:br>
              <a:rPr lang="en-US" sz="2800" dirty="0">
                <a:solidFill>
                  <a:srgbClr val="C01E24"/>
                </a:solidFill>
                <a:latin typeface="+mj-lt"/>
              </a:rPr>
            </a:br>
            <a:r>
              <a:rPr lang="en-US" sz="2800" dirty="0">
                <a:solidFill>
                  <a:srgbClr val="C01E24"/>
                </a:solidFill>
                <a:latin typeface="+mj-lt"/>
              </a:rPr>
              <a:t>Sie haben das Ausbildungsprogramm abgeschlossen!</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7324530" y="6328066"/>
            <a:ext cx="4863381" cy="632422"/>
          </a:xfrm>
          <a:prstGeom prst="rect">
            <a:avLst/>
          </a:prstGeom>
        </p:spPr>
        <p:txBody>
          <a:bodyPr vert="horz" lIns="91440" tIns="45720" rIns="91440" bIns="45720" rtlCol="0" anchor="ctr">
            <a:normAutofit/>
          </a:bodyPr>
          <a:lstStyle/>
          <a:p>
            <a:pPr algn="r">
              <a:lnSpc>
                <a:spcPct val="90000"/>
              </a:lnSpc>
              <a:spcAft>
                <a:spcPts val="600"/>
              </a:spcAft>
            </a:pPr>
            <a:r>
              <a:rPr lang="en-US" sz="900" b="0" i="0">
                <a:solidFill>
                  <a:schemeClr val="accent5">
                    <a:lumMod val="20000"/>
                    <a:lumOff val="80000"/>
                  </a:schemeClr>
                </a:solidFill>
                <a:effectLst/>
                <a:latin typeface="+mj-lt"/>
              </a:rPr>
              <a:t>Die Unterstützung der Europäischen Kommission für die Erstellung dieser Veröffentlichung stellt keine Billigung des Inhalts dar, der ausschließlich die Ansichten der Autoren widerspiegelt, und die Kommission kann nicht für eine etwaige Verwendung der darin enthaltenen Informationen verantwortlich gemacht werden.</a:t>
            </a:r>
            <a:endParaRPr lang="en-US" sz="900">
              <a:solidFill>
                <a:schemeClr val="accent5">
                  <a:lumMod val="20000"/>
                  <a:lumOff val="80000"/>
                </a:schemeClr>
              </a:solidFill>
              <a:latin typeface="+mj-lt"/>
            </a:endParaRPr>
          </a:p>
        </p:txBody>
      </p:sp>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Ομάδα 26">
            <a:extLst>
              <a:ext uri="{FF2B5EF4-FFF2-40B4-BE49-F238E27FC236}">
                <a16:creationId xmlns:a16="http://schemas.microsoft.com/office/drawing/2014/main" id="{FAA18049-4E88-457C-8B40-A00C5AE764B5}"/>
              </a:ext>
            </a:extLst>
          </p:cNvPr>
          <p:cNvGrpSpPr/>
          <p:nvPr/>
        </p:nvGrpSpPr>
        <p:grpSpPr>
          <a:xfrm>
            <a:off x="9587789" y="3777625"/>
            <a:ext cx="2245582" cy="2759937"/>
            <a:chOff x="7061107" y="2775080"/>
            <a:chExt cx="2245582" cy="2759937"/>
          </a:xfrm>
        </p:grpSpPr>
        <p:pic>
          <p:nvPicPr>
            <p:cNvPr id="2056" name="Picture 8">
              <a:extLst>
                <a:ext uri="{FF2B5EF4-FFF2-40B4-BE49-F238E27FC236}">
                  <a16:creationId xmlns:a16="http://schemas.microsoft.com/office/drawing/2014/main" id="{AB8DE177-3B14-4DD1-8555-B9CAA76C5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063" y="2775080"/>
              <a:ext cx="1962150" cy="216217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7222350-D614-4C8B-BF11-EE712FC0E938}"/>
                </a:ext>
              </a:extLst>
            </p:cNvPr>
            <p:cNvSpPr txBox="1"/>
            <p:nvPr/>
          </p:nvSpPr>
          <p:spPr>
            <a:xfrm>
              <a:off x="7061107" y="4981019"/>
              <a:ext cx="2245582"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AKADIMAIKO DIADIKTYO (GUnet)</a:t>
              </a:r>
            </a:p>
            <a:p>
              <a:pPr algn="ctr" fontAlgn="base"/>
              <a:r>
                <a:rPr lang="en-US" sz="1000" b="0" i="0">
                  <a:solidFill>
                    <a:srgbClr val="414042"/>
                  </a:solidFill>
                  <a:effectLst/>
                  <a:latin typeface="Roboto" panose="02000000000000000000" pitchFamily="2" charset="0"/>
                </a:rPr>
                <a:t>ATHEN, GRIECHENLAND</a:t>
              </a:r>
            </a:p>
            <a:p>
              <a:pPr algn="ctr" fontAlgn="base"/>
              <a:r>
                <a:rPr lang="en-US" sz="1000" b="0" i="0" u="none" strike="noStrike">
                  <a:solidFill>
                    <a:srgbClr val="D71920"/>
                  </a:solidFill>
                  <a:effectLst/>
                  <a:latin typeface="Roboto" panose="02000000000000000000" pitchFamily="2" charset="0"/>
                  <a:hlinkClick r:id="rId3"/>
                </a:rPr>
                <a:t>www.gunet.gr</a:t>
              </a:r>
              <a:endParaRPr lang="en-US" sz="1000" b="0" i="0">
                <a:solidFill>
                  <a:srgbClr val="414042"/>
                </a:solidFill>
                <a:effectLst/>
                <a:latin typeface="Roboto" panose="02000000000000000000" pitchFamily="2" charset="0"/>
              </a:endParaRPr>
            </a:p>
          </p:txBody>
        </p:sp>
      </p:grpSp>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583724" y="2027730"/>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WESTFÄLISCHE </a:t>
              </a:r>
              <a:r>
                <a:rPr lang="de-DE" sz="1000" b="0" i="0" dirty="0">
                  <a:solidFill>
                    <a:srgbClr val="203864"/>
                  </a:solidFill>
                  <a:effectLst/>
                  <a:latin typeface="Roboto" panose="02000000000000000000" pitchFamily="2" charset="0"/>
                </a:rPr>
                <a:t>HOCHSCHULE </a:t>
              </a:r>
              <a:r>
                <a:rPr lang="de-DE" sz="1050" b="0" i="0" dirty="0">
                  <a:solidFill>
                    <a:srgbClr val="203864"/>
                  </a:solidFill>
                  <a:effectLst/>
                  <a:latin typeface="Roboto" panose="02000000000000000000" pitchFamily="2" charset="0"/>
                </a:rPr>
                <a:t>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DEUTSCHLAND</a:t>
              </a:r>
            </a:p>
            <a:p>
              <a:pPr algn="ctr" fontAlgn="base"/>
              <a:r>
                <a:rPr lang="de-DE" sz="1050" b="0" i="0" u="none" strike="noStrike" dirty="0">
                  <a:solidFill>
                    <a:srgbClr val="D71920"/>
                  </a:solidFill>
                  <a:effectLst/>
                  <a:latin typeface="Roboto" panose="02000000000000000000" pitchFamily="2" charset="0"/>
                  <a:hlinkClick r:id="rId5"/>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4111945" y="4542257"/>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SPANIEN</a:t>
              </a:r>
            </a:p>
            <a:p>
              <a:pPr algn="ctr" fontAlgn="base"/>
              <a:r>
                <a:rPr lang="es-ES" sz="1000" b="0" i="0" u="none" strike="noStrike">
                  <a:solidFill>
                    <a:srgbClr val="D71920"/>
                  </a:solidFill>
                  <a:effectLst/>
                  <a:latin typeface="Roboto" panose="02000000000000000000" pitchFamily="2" charset="0"/>
                  <a:hlinkClick r:id="rId7"/>
                </a:rPr>
                <a:t>koordina-oerh.com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6186067" y="2015292"/>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a:solidFill>
                    <a:srgbClr val="203864"/>
                  </a:solidFill>
                  <a:effectLst/>
                  <a:latin typeface="Roboto" panose="02000000000000000000" pitchFamily="2" charset="0"/>
                </a:rPr>
                <a:t>PROLIPSIS</a:t>
              </a:r>
            </a:p>
            <a:p>
              <a:pPr algn="ctr" fontAlgn="base"/>
              <a:r>
                <a:rPr lang="nb-NO" sz="1000" b="0" i="0">
                  <a:solidFill>
                    <a:srgbClr val="666666"/>
                  </a:solidFill>
                  <a:effectLst/>
                  <a:latin typeface="Roboto" panose="02000000000000000000" pitchFamily="2" charset="0"/>
                </a:rPr>
                <a:t>ATHEN, GRIECHENLAND</a:t>
              </a:r>
              <a:br>
                <a:rPr lang="nb-NO" sz="1000" b="0" i="0">
                  <a:solidFill>
                    <a:srgbClr val="666666"/>
                  </a:solidFill>
                  <a:effectLst/>
                  <a:latin typeface="Roboto" panose="02000000000000000000" pitchFamily="2" charset="0"/>
                </a:rPr>
              </a:br>
              <a:r>
                <a:rPr lang="nb-NO" sz="1000" b="0" i="0" u="none" strike="noStrike">
                  <a:solidFill>
                    <a:srgbClr val="D71920"/>
                  </a:solidFill>
                  <a:effectLst/>
                  <a:latin typeface="Roboto" panose="02000000000000000000" pitchFamily="2" charset="0"/>
                  <a:hlinkClick r:id="rId9"/>
                </a:rPr>
                <a:t>www.prolepsis.gr</a:t>
              </a:r>
              <a:endParaRPr lang="nb-NO" sz="1000" b="0" i="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845822" y="4591510"/>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UNIVERSITAT DE VALENCIA</a:t>
              </a:r>
            </a:p>
            <a:p>
              <a:pPr algn="ctr" fontAlgn="base"/>
              <a:r>
                <a:rPr lang="es-ES" sz="1000" b="0" i="0">
                  <a:solidFill>
                    <a:srgbClr val="414042"/>
                  </a:solidFill>
                  <a:effectLst/>
                  <a:latin typeface="Roboto" panose="02000000000000000000" pitchFamily="2" charset="0"/>
                </a:rPr>
                <a:t>VALENCIA, SPANIEN</a:t>
              </a:r>
            </a:p>
            <a:p>
              <a:pPr algn="ctr" fontAlgn="base"/>
              <a:r>
                <a:rPr lang="es-ES" sz="1000" b="0" i="0" u="none" strike="noStrike">
                  <a:solidFill>
                    <a:srgbClr val="D71920"/>
                  </a:solidFill>
                  <a:effectLst/>
                  <a:latin typeface="Roboto" panose="02000000000000000000" pitchFamily="2" charset="0"/>
                  <a:hlinkClick r:id="rId11"/>
                </a:rPr>
                <a:t>www.uv.es</a:t>
              </a:r>
              <a:endParaRPr lang="es-ES" sz="1000" b="0" i="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3332429" y="4600164"/>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DEUTSCHLAND</a:t>
              </a:r>
            </a:p>
            <a:p>
              <a:pPr algn="ctr" fontAlgn="base"/>
              <a:r>
                <a:rPr lang="nn-NO" sz="1000" b="0" i="0" u="none" strike="noStrike">
                  <a:solidFill>
                    <a:srgbClr val="D71920"/>
                  </a:solidFill>
                  <a:effectLst/>
                  <a:latin typeface="Roboto" panose="02000000000000000000" pitchFamily="2" charset="0"/>
                  <a:hlinkClick r:id="rId13"/>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5019359" y="1427085"/>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ITALIEN</a:t>
              </a:r>
            </a:p>
            <a:p>
              <a:pPr algn="ctr" fontAlgn="base"/>
              <a:r>
                <a:rPr lang="en-US" sz="1000" b="0" i="0" u="none" strike="noStrike">
                  <a:solidFill>
                    <a:srgbClr val="D71920"/>
                  </a:solidFill>
                  <a:effectLst/>
                  <a:latin typeface="Roboto" panose="02000000000000000000" pitchFamily="2" charset="0"/>
                  <a:hlinkClick r:id="rId15"/>
                </a:rPr>
                <a:t>www.oxfamitalia.org/</a:t>
              </a:r>
              <a:endParaRPr lang="en-US" sz="1000" b="0" i="0">
                <a:solidFill>
                  <a:srgbClr val="414042"/>
                </a:solidFill>
                <a:effectLst/>
                <a:latin typeface="Roboto" panose="02000000000000000000" pitchFamily="2" charset="0"/>
              </a:endParaRPr>
            </a:p>
          </p:txBody>
        </p:sp>
      </p:grpSp>
    </p:spTree>
    <p:extLst>
      <p:ext uri="{BB962C8B-B14F-4D97-AF65-F5344CB8AC3E}">
        <p14:creationId xmlns:p14="http://schemas.microsoft.com/office/powerpoint/2010/main" val="131120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Θέση περιεχομένου 3">
            <a:extLst>
              <a:ext uri="{FF2B5EF4-FFF2-40B4-BE49-F238E27FC236}">
                <a16:creationId xmlns:a16="http://schemas.microsoft.com/office/drawing/2014/main" id="{86326F3B-A2B0-4471-9663-61D0183E7677}"/>
              </a:ext>
            </a:extLst>
          </p:cNvPr>
          <p:cNvGraphicFramePr>
            <a:graphicFrameLocks noGrp="1"/>
          </p:cNvGraphicFramePr>
          <p:nvPr>
            <p:ph idx="1"/>
            <p:extLst>
              <p:ext uri="{D42A27DB-BD31-4B8C-83A1-F6EECF244321}">
                <p14:modId xmlns:p14="http://schemas.microsoft.com/office/powerpoint/2010/main" val="1489133010"/>
              </p:ext>
            </p:extLst>
          </p:nvPr>
        </p:nvGraphicFramePr>
        <p:xfrm>
          <a:off x="570031" y="2043405"/>
          <a:ext cx="7842335" cy="395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t>Zielsetzungen</a:t>
            </a:r>
            <a:endParaRPr lang="el-GR" dirty="0"/>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203864"/>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bg1"/>
                </a:solidFill>
              </a:rPr>
              <a:t>Abschluss des Ausbildungsprogramms</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274434"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12367" y="2213810"/>
            <a:ext cx="3779633" cy="3779633"/>
          </a:xfrm>
          <a:prstGeom prst="rect">
            <a:avLst/>
          </a:prstGeom>
        </p:spPr>
      </p:pic>
    </p:spTree>
    <p:extLst>
      <p:ext uri="{BB962C8B-B14F-4D97-AF65-F5344CB8AC3E}">
        <p14:creationId xmlns:p14="http://schemas.microsoft.com/office/powerpoint/2010/main" val="203309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a:bodyPr>
          <a:lstStyle/>
          <a:p>
            <a:r>
              <a:rPr lang="en-US" altLang="el-GR" sz="2400" dirty="0">
                <a:solidFill>
                  <a:srgbClr val="C01E24"/>
                </a:solidFill>
              </a:rPr>
              <a:t>Aktion 6.2.4</a:t>
            </a:r>
            <a:br>
              <a:rPr lang="en-US" altLang="el-GR" dirty="0">
                <a:solidFill>
                  <a:srgbClr val="C01E24"/>
                </a:solidFill>
              </a:rPr>
            </a:br>
            <a:r>
              <a:rPr lang="en-US" altLang="el-GR" dirty="0">
                <a:solidFill>
                  <a:srgbClr val="C01E24"/>
                </a:solidFill>
              </a:rPr>
              <a:t>Zusammenfassung des </a:t>
            </a:r>
            <a:r>
              <a:rPr lang="en-US" altLang="el-GR" dirty="0" err="1">
                <a:solidFill>
                  <a:srgbClr val="C01E24"/>
                </a:solidFill>
              </a:rPr>
              <a:t>Schulungsprogramms</a:t>
            </a:r>
            <a:endParaRPr lang="el-GR" dirty="0">
              <a:solidFill>
                <a:srgbClr val="C01E24"/>
              </a:solidFill>
            </a:endParaRPr>
          </a:p>
        </p:txBody>
      </p:sp>
      <p:sp>
        <p:nvSpPr>
          <p:cNvPr id="15"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7" y="2523987"/>
            <a:ext cx="9791572" cy="2962414"/>
          </a:xfrm>
          <a:ln>
            <a:solidFill>
              <a:schemeClr val="bg1"/>
            </a:solidFill>
          </a:ln>
        </p:spPr>
        <p:txBody>
          <a:bodyPr anchor="ctr">
            <a:normAutofit/>
          </a:bodyPr>
          <a:lstStyle/>
          <a:p>
            <a:pPr marL="0" indent="0">
              <a:lnSpc>
                <a:spcPct val="120000"/>
              </a:lnSpc>
              <a:buNone/>
              <a:tabLst>
                <a:tab pos="273050" algn="l"/>
              </a:tabLst>
            </a:pPr>
            <a:r>
              <a:rPr lang="de-DE" dirty="0"/>
              <a:t>Die </a:t>
            </a:r>
            <a:r>
              <a:rPr lang="de-DE" dirty="0" err="1"/>
              <a:t>nächsten Folien geben </a:t>
            </a:r>
            <a:r>
              <a:rPr lang="de-DE" dirty="0"/>
              <a:t>eine </a:t>
            </a:r>
            <a:r>
              <a:rPr lang="de-DE" dirty="0" err="1"/>
              <a:t>kurze Zusammenfassung des Schulungsprogramms</a:t>
            </a:r>
            <a:r>
              <a:rPr lang="de-DE" dirty="0"/>
              <a:t>.</a:t>
            </a:r>
          </a:p>
        </p:txBody>
      </p:sp>
    </p:spTree>
    <p:extLst>
      <p:ext uri="{BB962C8B-B14F-4D97-AF65-F5344CB8AC3E}">
        <p14:creationId xmlns:p14="http://schemas.microsoft.com/office/powerpoint/2010/main" val="2312639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0401" y="1382548"/>
            <a:ext cx="4460766" cy="4460766"/>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Zusammenfassung Modul 1</a:t>
            </a:r>
            <a:endParaRPr lang="el-G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9532883" y="-3933"/>
            <a:ext cx="2657858" cy="329753"/>
          </a:xfrm>
          <a:prstGeom prst="rect">
            <a:avLst/>
          </a:prstGeom>
          <a:solidFill>
            <a:schemeClr val="tx1">
              <a:lumMod val="50000"/>
              <a:lumOff val="50000"/>
            </a:schemeClr>
          </a:solidFill>
        </p:spPr>
        <p:txBody>
          <a:bodyPr vert="horz" lIns="91440" tIns="45720" rIns="91440" bIns="45720" rtlCol="0" anchor="ctr">
            <a:normAutofit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6.6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Zusammenfassung</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831907" y="1921267"/>
            <a:ext cx="7724952" cy="4284324"/>
          </a:xfrm>
          <a:prstGeom prst="rect">
            <a:avLst/>
          </a:prstGeom>
          <a:ln>
            <a:solidFill>
              <a:schemeClr val="bg1"/>
            </a:solidFill>
          </a:ln>
        </p:spPr>
        <p:txBody>
          <a:bodyPr>
            <a:normAutofit/>
          </a:bodyPr>
          <a:lstStyle/>
          <a:p>
            <a:pPr marL="312738" indent="-312738">
              <a:lnSpc>
                <a:spcPct val="120000"/>
              </a:lnSpc>
              <a:tabLst>
                <a:tab pos="273050" algn="l"/>
              </a:tabLst>
            </a:pPr>
            <a:r>
              <a:rPr lang="de-DE" sz="2000" b="1" dirty="0"/>
              <a:t>Was ist digitale Gesundheitskompetenz?</a:t>
            </a:r>
          </a:p>
          <a:p>
            <a:pPr lvl="1">
              <a:lnSpc>
                <a:spcPct val="120000"/>
              </a:lnSpc>
              <a:buSzPct val="100000"/>
              <a:buFont typeface="Arial" panose="020B0604020202020204" pitchFamily="34" charset="0"/>
              <a:buChar char="•"/>
              <a:tabLst>
                <a:tab pos="273050" algn="l"/>
              </a:tabLst>
            </a:pPr>
            <a:r>
              <a:rPr lang="de-DE" sz="2000" dirty="0"/>
              <a:t>Operative Fähigkeiten</a:t>
            </a:r>
          </a:p>
          <a:p>
            <a:pPr lvl="1">
              <a:lnSpc>
                <a:spcPct val="120000"/>
              </a:lnSpc>
              <a:buSzPct val="100000"/>
              <a:buFont typeface="Arial" panose="020B0604020202020204" pitchFamily="34" charset="0"/>
              <a:buChar char="•"/>
              <a:tabLst>
                <a:tab pos="273050" algn="l"/>
              </a:tabLst>
            </a:pPr>
            <a:r>
              <a:rPr lang="de-DE" sz="2000" dirty="0"/>
              <a:t>Navigationskenntnisse</a:t>
            </a:r>
          </a:p>
          <a:p>
            <a:pPr lvl="1">
              <a:lnSpc>
                <a:spcPct val="120000"/>
              </a:lnSpc>
              <a:buSzPct val="100000"/>
              <a:buFont typeface="Arial" panose="020B0604020202020204" pitchFamily="34" charset="0"/>
              <a:buChar char="•"/>
              <a:tabLst>
                <a:tab pos="273050" algn="l"/>
              </a:tabLst>
            </a:pPr>
            <a:r>
              <a:rPr lang="de-DE" sz="2000" dirty="0"/>
              <a:t>Informationssuche </a:t>
            </a:r>
          </a:p>
          <a:p>
            <a:pPr lvl="1">
              <a:lnSpc>
                <a:spcPct val="120000"/>
              </a:lnSpc>
              <a:buSzPct val="100000"/>
              <a:buFont typeface="Arial" panose="020B0604020202020204" pitchFamily="34" charset="0"/>
              <a:buChar char="•"/>
              <a:tabLst>
                <a:tab pos="273050" algn="l"/>
              </a:tabLst>
            </a:pPr>
            <a:r>
              <a:rPr lang="de-DE" sz="2000" dirty="0"/>
              <a:t>Bewertung der Zuverlässigkeit</a:t>
            </a:r>
          </a:p>
          <a:p>
            <a:pPr lvl="1">
              <a:lnSpc>
                <a:spcPct val="120000"/>
              </a:lnSpc>
              <a:buSzPct val="100000"/>
              <a:buFont typeface="Arial" panose="020B0604020202020204" pitchFamily="34" charset="0"/>
              <a:buChar char="•"/>
              <a:tabLst>
                <a:tab pos="273050" algn="l"/>
              </a:tabLst>
            </a:pPr>
            <a:r>
              <a:rPr lang="de-DE" sz="2000" dirty="0"/>
              <a:t>Bestimmung der Relevanz</a:t>
            </a:r>
          </a:p>
          <a:p>
            <a:pPr lvl="1">
              <a:lnSpc>
                <a:spcPct val="120000"/>
              </a:lnSpc>
              <a:buSzPct val="100000"/>
              <a:buFont typeface="Arial" panose="020B0604020202020204" pitchFamily="34" charset="0"/>
              <a:buChar char="•"/>
              <a:tabLst>
                <a:tab pos="273050" algn="l"/>
              </a:tabLst>
            </a:pPr>
            <a:r>
              <a:rPr lang="de-DE" sz="2000" dirty="0"/>
              <a:t>Hinzufügen von Inhalten</a:t>
            </a:r>
          </a:p>
          <a:p>
            <a:pPr lvl="1">
              <a:lnSpc>
                <a:spcPct val="120000"/>
              </a:lnSpc>
              <a:buSzPct val="100000"/>
              <a:buFont typeface="Arial" panose="020B0604020202020204" pitchFamily="34" charset="0"/>
              <a:buChar char="•"/>
              <a:tabLst>
                <a:tab pos="273050" algn="l"/>
              </a:tabLst>
            </a:pPr>
            <a:r>
              <a:rPr lang="de-DE" sz="2000" dirty="0"/>
              <a:t>Schutz der Privatsphäre</a:t>
            </a:r>
          </a:p>
        </p:txBody>
      </p:sp>
      <p:sp>
        <p:nvSpPr>
          <p:cNvPr id="10" name="Ορθογώνιο 1">
            <a:extLst>
              <a:ext uri="{FF2B5EF4-FFF2-40B4-BE49-F238E27FC236}">
                <a16:creationId xmlns:a16="http://schemas.microsoft.com/office/drawing/2014/main" id="{4E8C08F0-D5E0-4E04-BF2A-94066EF1D7CC}"/>
              </a:ext>
            </a:extLst>
          </p:cNvPr>
          <p:cNvSpPr/>
          <p:nvPr/>
        </p:nvSpPr>
        <p:spPr>
          <a:xfrm>
            <a:off x="9779023" y="6521556"/>
            <a:ext cx="2411718" cy="276999"/>
          </a:xfrm>
          <a:prstGeom prst="rect">
            <a:avLst/>
          </a:prstGeom>
        </p:spPr>
        <p:txBody>
          <a:bodyPr wrap="square">
            <a:spAutoFit/>
          </a:bodyPr>
          <a:lstStyle/>
          <a:p>
            <a:pPr algn="r"/>
            <a:r>
              <a:rPr lang="en-US" sz="1200" dirty="0">
                <a:hlinkClick r:id="rId4"/>
              </a:rPr>
              <a:t>Quelle </a:t>
            </a:r>
            <a:r>
              <a:rPr lang="en-US" sz="1200" dirty="0"/>
              <a:t>| </a:t>
            </a:r>
            <a:r>
              <a:rPr lang="en-US" sz="1200" dirty="0" err="1">
                <a:hlinkClick r:id="rId5"/>
              </a:rPr>
              <a:t>Pixabay </a:t>
            </a:r>
            <a:r>
              <a:rPr lang="en-US" sz="1200" dirty="0">
                <a:hlinkClick r:id="rId5"/>
              </a:rPr>
              <a:t>Lizenz</a:t>
            </a:r>
            <a:endParaRPr lang="en-US" sz="1200" dirty="0"/>
          </a:p>
        </p:txBody>
      </p:sp>
    </p:spTree>
    <p:extLst>
      <p:ext uri="{BB962C8B-B14F-4D97-AF65-F5344CB8AC3E}">
        <p14:creationId xmlns:p14="http://schemas.microsoft.com/office/powerpoint/2010/main" val="14879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Zusammenfassung Modul 1</a:t>
            </a:r>
            <a:endParaRPr lang="el-GR" dirty="0"/>
          </a:p>
        </p:txBody>
      </p:sp>
      <p:sp>
        <p:nvSpPr>
          <p:cNvPr id="7"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831907" y="2523987"/>
            <a:ext cx="6374111" cy="2962414"/>
          </a:xfrm>
          <a:prstGeom prst="rect">
            <a:avLst/>
          </a:prstGeom>
          <a:ln>
            <a:solidFill>
              <a:schemeClr val="bg1"/>
            </a:solidFill>
          </a:ln>
        </p:spPr>
        <p:txBody>
          <a:bodyPr>
            <a:normAutofit/>
          </a:bodyPr>
          <a:lstStyle/>
          <a:p>
            <a:pPr marL="312738" indent="-312738">
              <a:lnSpc>
                <a:spcPct val="120000"/>
              </a:lnSpc>
              <a:tabLst>
                <a:tab pos="273050" algn="l"/>
              </a:tabLst>
            </a:pPr>
            <a:r>
              <a:rPr lang="de-DE" sz="2000" b="1" dirty="0"/>
              <a:t>Warum ist digitale Gesundheitskompetenz wichtig?</a:t>
            </a:r>
          </a:p>
          <a:p>
            <a:pPr lvl="1">
              <a:lnSpc>
                <a:spcPct val="120000"/>
              </a:lnSpc>
              <a:buSzPct val="100000"/>
              <a:buFont typeface="Arial" panose="020B0604020202020204" pitchFamily="34" charset="0"/>
              <a:buChar char="•"/>
              <a:tabLst>
                <a:tab pos="273050" algn="l"/>
              </a:tabLst>
            </a:pPr>
            <a:r>
              <a:rPr lang="de-DE" sz="2000" dirty="0"/>
              <a:t>Relevanz der digitalen Gesundheitskompetenz (im Allgemeinen)</a:t>
            </a:r>
          </a:p>
          <a:p>
            <a:pPr lvl="1">
              <a:lnSpc>
                <a:spcPct val="120000"/>
              </a:lnSpc>
              <a:buSzPct val="100000"/>
              <a:buFont typeface="Arial" panose="020B0604020202020204" pitchFamily="34" charset="0"/>
              <a:buChar char="•"/>
              <a:tabLst>
                <a:tab pos="273050" algn="l"/>
              </a:tabLst>
            </a:pPr>
            <a:r>
              <a:rPr lang="de-DE" sz="2000" dirty="0"/>
              <a:t>Relevanz der digitalen Gesundheitskompetenz für das Management der eigenen </a:t>
            </a:r>
            <a:r>
              <a:rPr lang="de-DE" sz="2000" dirty="0" err="1"/>
              <a:t>Gesundheit</a:t>
            </a:r>
            <a:endParaRPr lang="de-DE" sz="2000" dirty="0"/>
          </a:p>
        </p:txBody>
      </p:sp>
      <p:pic>
        <p:nvPicPr>
          <p:cNvPr id="6" name="Grafik 2">
            <a:extLst>
              <a:ext uri="{FF2B5EF4-FFF2-40B4-BE49-F238E27FC236}">
                <a16:creationId xmlns:a16="http://schemas.microsoft.com/office/drawing/2014/main" id="{A08540A1-5C12-66BB-28F7-AD1339FFB61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0401" y="1382548"/>
            <a:ext cx="4460766" cy="4460766"/>
          </a:xfrm>
          <a:prstGeom prst="rect">
            <a:avLst/>
          </a:prstGeom>
        </p:spPr>
      </p:pic>
      <p:sp>
        <p:nvSpPr>
          <p:cNvPr id="8" name="Ορθογώνιο 7">
            <a:extLst>
              <a:ext uri="{FF2B5EF4-FFF2-40B4-BE49-F238E27FC236}">
                <a16:creationId xmlns:a16="http://schemas.microsoft.com/office/drawing/2014/main" id="{B82A66C1-6116-4A83-BD79-EDE0B788F4A6}"/>
              </a:ext>
            </a:extLst>
          </p:cNvPr>
          <p:cNvSpPr/>
          <p:nvPr/>
        </p:nvSpPr>
        <p:spPr>
          <a:xfrm>
            <a:off x="9532883" y="-3933"/>
            <a:ext cx="2657858" cy="329753"/>
          </a:xfrm>
          <a:prstGeom prst="rect">
            <a:avLst/>
          </a:prstGeom>
          <a:solidFill>
            <a:schemeClr val="tx1">
              <a:lumMod val="50000"/>
              <a:lumOff val="50000"/>
            </a:schemeClr>
          </a:solidFill>
        </p:spPr>
        <p:txBody>
          <a:bodyPr vert="horz" lIns="91440" tIns="45720" rIns="91440" bIns="45720" rtlCol="0" anchor="ctr">
            <a:normAutofit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6.6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Zusammenfassung</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26302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Zusammenfassung Modul 2</a:t>
            </a:r>
            <a:endParaRPr lang="el-GR" dirty="0"/>
          </a:p>
        </p:txBody>
      </p:sp>
      <p:sp>
        <p:nvSpPr>
          <p:cNvPr id="7"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551436" y="1779751"/>
            <a:ext cx="8003985" cy="4682463"/>
          </a:xfrm>
          <a:prstGeom prst="rect">
            <a:avLst/>
          </a:prstGeom>
          <a:ln>
            <a:solidFill>
              <a:schemeClr val="bg1"/>
            </a:solidFill>
          </a:ln>
        </p:spPr>
        <p:txBody>
          <a:bodyPr>
            <a:noAutofit/>
          </a:bodyPr>
          <a:lstStyle/>
          <a:p>
            <a:pPr lvl="0"/>
            <a:r>
              <a:rPr lang="en-GB" b="1" dirty="0"/>
              <a:t>Die wichtigsten Gesundheitsfragen bei der </a:t>
            </a:r>
            <a:r>
              <a:rPr lang="en-GB" b="1" dirty="0" err="1"/>
              <a:t>Ankunft</a:t>
            </a:r>
            <a:r>
              <a:rPr lang="en-GB" b="1" dirty="0"/>
              <a:t> in einem neuen Land</a:t>
            </a:r>
            <a:endParaRPr lang="de-DE" b="1" dirty="0"/>
          </a:p>
          <a:p>
            <a:pPr lvl="1">
              <a:buSzPct val="100000"/>
              <a:buFont typeface="Arial" panose="020B0604020202020204" pitchFamily="34" charset="0"/>
              <a:buChar char="•"/>
            </a:pPr>
            <a:r>
              <a:rPr lang="en-US" sz="1800" dirty="0"/>
              <a:t>Verschiedene Risiken für die Gesundheit von Migranten während aller Etappen der Migrationsreise</a:t>
            </a:r>
          </a:p>
          <a:p>
            <a:pPr lvl="1" fontAlgn="base">
              <a:buSzPct val="100000"/>
              <a:buFont typeface="Arial" panose="020B0604020202020204" pitchFamily="34" charset="0"/>
              <a:buChar char="•"/>
            </a:pPr>
            <a:r>
              <a:rPr lang="en-US" sz="1800" dirty="0"/>
              <a:t>Kulturelle Unterschiede zwischen dem Herkunfts- und dem Aufnahmeland, die sich auf die Erzählungen über Gesundheit auswirken </a:t>
            </a:r>
          </a:p>
          <a:p>
            <a:pPr lvl="1" fontAlgn="base">
              <a:buSzPct val="100000"/>
              <a:buFont typeface="Arial" panose="020B0604020202020204" pitchFamily="34" charset="0"/>
              <a:buChar char="•"/>
            </a:pPr>
            <a:r>
              <a:rPr lang="en-US" sz="1800" dirty="0"/>
              <a:t>Online-Tools, die das Verständnis von Gesundheitsproblemen und länderspezifischen gesundheitsbezogenen Umständen erleichtern können</a:t>
            </a:r>
          </a:p>
          <a:p>
            <a:pPr lvl="1" fontAlgn="base">
              <a:buSzPct val="100000"/>
              <a:buFont typeface="Arial" panose="020B0604020202020204" pitchFamily="34" charset="0"/>
              <a:buChar char="•"/>
            </a:pPr>
            <a:r>
              <a:rPr lang="en-US" sz="1800" dirty="0"/>
              <a:t>Gesundheitsprobleme von Migranten und wie man damit umgeht </a:t>
            </a:r>
          </a:p>
          <a:p>
            <a:pPr lvl="1" fontAlgn="base">
              <a:buSzPct val="100000"/>
              <a:buFont typeface="Arial" panose="020B0604020202020204" pitchFamily="34" charset="0"/>
              <a:buChar char="•"/>
            </a:pPr>
            <a:r>
              <a:rPr lang="en-US" sz="1800" dirty="0"/>
              <a:t>Länderspezifische Gesundheitsterminologie und Erkundung nützlicher Online-Tools</a:t>
            </a:r>
          </a:p>
          <a:p>
            <a:pPr lvl="1">
              <a:buSzPct val="100000"/>
              <a:buFont typeface="Arial" panose="020B0604020202020204" pitchFamily="34" charset="0"/>
              <a:buChar char="•"/>
            </a:pPr>
            <a:r>
              <a:rPr lang="en-US" sz="1800" dirty="0"/>
              <a:t>Strategien zur Vorbeugung von Gesundheitsrisiken und wie man verlässliche einschlägige Online-Quellen findet</a:t>
            </a:r>
            <a:endParaRPr lang="de-DE" sz="1800" dirty="0"/>
          </a:p>
        </p:txBody>
      </p:sp>
      <p:pic>
        <p:nvPicPr>
          <p:cNvPr id="6" name="Grafik 2">
            <a:extLst>
              <a:ext uri="{FF2B5EF4-FFF2-40B4-BE49-F238E27FC236}">
                <a16:creationId xmlns:a16="http://schemas.microsoft.com/office/drawing/2014/main" id="{7A2692E2-0795-03B4-BAAD-715985E3F7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92661" y="2274370"/>
            <a:ext cx="3568943" cy="3568943"/>
          </a:xfrm>
          <a:prstGeom prst="rect">
            <a:avLst/>
          </a:prstGeom>
        </p:spPr>
      </p:pic>
      <p:sp>
        <p:nvSpPr>
          <p:cNvPr id="8" name="Ορθογώνιο 7">
            <a:extLst>
              <a:ext uri="{FF2B5EF4-FFF2-40B4-BE49-F238E27FC236}">
                <a16:creationId xmlns:a16="http://schemas.microsoft.com/office/drawing/2014/main" id="{B82A66C1-6116-4A83-BD79-EDE0B788F4A6}"/>
              </a:ext>
            </a:extLst>
          </p:cNvPr>
          <p:cNvSpPr/>
          <p:nvPr/>
        </p:nvSpPr>
        <p:spPr>
          <a:xfrm>
            <a:off x="9532883" y="-3933"/>
            <a:ext cx="2657858" cy="329753"/>
          </a:xfrm>
          <a:prstGeom prst="rect">
            <a:avLst/>
          </a:prstGeom>
          <a:solidFill>
            <a:schemeClr val="tx1">
              <a:lumMod val="50000"/>
              <a:lumOff val="50000"/>
            </a:schemeClr>
          </a:solidFill>
        </p:spPr>
        <p:txBody>
          <a:bodyPr vert="horz" lIns="91440" tIns="45720" rIns="91440" bIns="45720" rtlCol="0" anchor="ctr">
            <a:normAutofit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6.6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Zusammenfassung</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31009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Zusammenfassung Modul 3</a:t>
            </a:r>
            <a:endParaRPr lang="el-GR" dirty="0"/>
          </a:p>
        </p:txBody>
      </p:sp>
      <p:sp>
        <p:nvSpPr>
          <p:cNvPr id="7"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831906" y="1828800"/>
            <a:ext cx="7931949" cy="4776951"/>
          </a:xfrm>
          <a:prstGeom prst="rect">
            <a:avLst/>
          </a:prstGeom>
          <a:ln>
            <a:solidFill>
              <a:schemeClr val="bg1"/>
            </a:solidFill>
          </a:ln>
        </p:spPr>
        <p:txBody>
          <a:bodyPr>
            <a:normAutofit fontScale="92500" lnSpcReduction="20000"/>
          </a:bodyPr>
          <a:lstStyle/>
          <a:p>
            <a:pPr marL="312738" indent="-312738">
              <a:lnSpc>
                <a:spcPct val="120000"/>
              </a:lnSpc>
              <a:tabLst>
                <a:tab pos="273050" algn="l"/>
              </a:tabLst>
            </a:pPr>
            <a:r>
              <a:rPr lang="de-DE" sz="2000" b="1" dirty="0"/>
              <a:t>Was ist ein nationales Gesundheitssystem?</a:t>
            </a:r>
          </a:p>
          <a:p>
            <a:pPr lvl="1">
              <a:lnSpc>
                <a:spcPct val="120000"/>
              </a:lnSpc>
              <a:buFont typeface="Arial" panose="020B0604020202020204" pitchFamily="34" charset="0"/>
              <a:buChar char="•"/>
              <a:tabLst>
                <a:tab pos="273050" algn="l"/>
              </a:tabLst>
            </a:pPr>
            <a:r>
              <a:rPr lang="de-DE" sz="1800" dirty="0"/>
              <a:t>Wie funktioniert mein nationales Gesundheitssystem?</a:t>
            </a:r>
          </a:p>
          <a:p>
            <a:pPr lvl="1">
              <a:lnSpc>
                <a:spcPct val="120000"/>
              </a:lnSpc>
              <a:buFont typeface="Arial" panose="020B0604020202020204" pitchFamily="34" charset="0"/>
              <a:buChar char="•"/>
              <a:tabLst>
                <a:tab pos="273050" algn="l"/>
              </a:tabLst>
            </a:pPr>
            <a:r>
              <a:rPr lang="de-DE" sz="1800" dirty="0"/>
              <a:t>Was sind meine Rechte und Pflichten als Nutzer? </a:t>
            </a:r>
          </a:p>
          <a:p>
            <a:pPr marL="312738" indent="-312738">
              <a:lnSpc>
                <a:spcPct val="120000"/>
              </a:lnSpc>
              <a:tabLst>
                <a:tab pos="273050" algn="l"/>
              </a:tabLst>
            </a:pPr>
            <a:r>
              <a:rPr lang="de-DE" sz="2000" b="1" dirty="0"/>
              <a:t>Welche Dienstleistungen bietet das nationale Gesundheitssystem an?</a:t>
            </a:r>
          </a:p>
          <a:p>
            <a:pPr lvl="1">
              <a:lnSpc>
                <a:spcPct val="107000"/>
              </a:lnSpc>
              <a:buFont typeface="Arial" panose="020B0604020202020204" pitchFamily="34" charset="0"/>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Notfall/Dringlichkeit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buFont typeface="Arial" panose="020B0604020202020204" pitchFamily="34" charset="0"/>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Allgemeine Zulassung/Einreise (Gesundheitskarte, Sozialversicherungsnummer)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buFont typeface="Arial" panose="020B0604020202020204" pitchFamily="34" charset="0"/>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Hausarzt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buFont typeface="Arial" panose="020B0604020202020204" pitchFamily="34" charset="0"/>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Krankenhaus/Spezialist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buFont typeface="Arial" panose="020B0604020202020204" pitchFamily="34" charset="0"/>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Zahnärztliche Dienstleistungen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buFont typeface="Arial" panose="020B0604020202020204" pitchFamily="34" charset="0"/>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Psychologe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buFont typeface="Arial" panose="020B0604020202020204" pitchFamily="34" charset="0"/>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Apotheken/Drogerien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1" algn="just">
              <a:lnSpc>
                <a:spcPct val="107000"/>
              </a:lnSpc>
              <a:spcAft>
                <a:spcPts val="800"/>
              </a:spcAft>
              <a:buFont typeface="Arial" panose="020B0604020202020204" pitchFamily="34" charset="0"/>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Impfungen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769938" lvl="1" indent="-312738">
              <a:lnSpc>
                <a:spcPct val="120000"/>
              </a:lnSpc>
              <a:tabLst>
                <a:tab pos="273050" algn="l"/>
              </a:tabLst>
            </a:pPr>
            <a:endParaRPr lang="el-GR" sz="1800" dirty="0"/>
          </a:p>
        </p:txBody>
      </p:sp>
      <p:pic>
        <p:nvPicPr>
          <p:cNvPr id="6" name="Grafik 2">
            <a:extLst>
              <a:ext uri="{FF2B5EF4-FFF2-40B4-BE49-F238E27FC236}">
                <a16:creationId xmlns:a16="http://schemas.microsoft.com/office/drawing/2014/main" id="{3992F09A-FD36-92B9-501D-22959A06C0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33792" y="2463884"/>
            <a:ext cx="3379429" cy="3379429"/>
          </a:xfrm>
          <a:prstGeom prst="rect">
            <a:avLst/>
          </a:prstGeom>
        </p:spPr>
      </p:pic>
      <p:sp>
        <p:nvSpPr>
          <p:cNvPr id="8" name="Ορθογώνιο 7">
            <a:extLst>
              <a:ext uri="{FF2B5EF4-FFF2-40B4-BE49-F238E27FC236}">
                <a16:creationId xmlns:a16="http://schemas.microsoft.com/office/drawing/2014/main" id="{B82A66C1-6116-4A83-BD79-EDE0B788F4A6}"/>
              </a:ext>
            </a:extLst>
          </p:cNvPr>
          <p:cNvSpPr/>
          <p:nvPr/>
        </p:nvSpPr>
        <p:spPr>
          <a:xfrm>
            <a:off x="9532883" y="-3933"/>
            <a:ext cx="2657858" cy="329753"/>
          </a:xfrm>
          <a:prstGeom prst="rect">
            <a:avLst/>
          </a:prstGeom>
          <a:solidFill>
            <a:schemeClr val="tx1">
              <a:lumMod val="50000"/>
              <a:lumOff val="50000"/>
            </a:schemeClr>
          </a:solidFill>
        </p:spPr>
        <p:txBody>
          <a:bodyPr vert="horz" lIns="91440" tIns="45720" rIns="91440" bIns="45720" rtlCol="0" anchor="ctr">
            <a:normAutofit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6.6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Zusammenfassung</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1194241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Zusammenfassung Modul 4</a:t>
            </a:r>
            <a:endParaRPr lang="el-GR" dirty="0"/>
          </a:p>
        </p:txBody>
      </p:sp>
      <p:sp>
        <p:nvSpPr>
          <p:cNvPr id="8" name="Google Shape;587;p47"/>
          <p:cNvSpPr txBox="1">
            <a:spLocks/>
          </p:cNvSpPr>
          <p:nvPr/>
        </p:nvSpPr>
        <p:spPr>
          <a:xfrm>
            <a:off x="858115" y="2144985"/>
            <a:ext cx="6007270" cy="4178300"/>
          </a:xfrm>
          <a:prstGeom prst="rect">
            <a:avLst/>
          </a:prstGeom>
          <a:noFill/>
          <a:ln w="9525" cap="flat" cmpd="sng">
            <a:solidFill>
              <a:schemeClr val="lt1"/>
            </a:solidFill>
            <a:prstDash val="solid"/>
            <a:round/>
            <a:headEnd type="none" w="sm" len="sm"/>
            <a:tailEnd type="none" w="sm" len="sm"/>
          </a:ln>
        </p:spPr>
        <p:txBody>
          <a:bodyPr spcFirstLastPara="1" vert="horz" wrap="square" lIns="91425" tIns="45700" rIns="91425" bIns="45700" rtlCol="0" anchor="t" anchorCtr="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rgbClr val="C00000"/>
              </a:buClr>
              <a:buSzPct val="120000"/>
            </a:pPr>
            <a:r>
              <a:rPr lang="en-US" b="1" dirty="0"/>
              <a:t>Digitale Kompetenz entwickeln</a:t>
            </a:r>
          </a:p>
          <a:p>
            <a:pPr lvl="1">
              <a:lnSpc>
                <a:spcPct val="110000"/>
              </a:lnSpc>
              <a:buClr>
                <a:srgbClr val="C00000"/>
              </a:buClr>
              <a:buFont typeface="Arial" panose="020B0604020202020204" pitchFamily="34" charset="0"/>
              <a:buChar char="•"/>
            </a:pPr>
            <a:r>
              <a:rPr lang="en-US" sz="2000" dirty="0"/>
              <a:t>Unterschiede zwischen digitalen Geräten</a:t>
            </a:r>
          </a:p>
          <a:p>
            <a:pPr lvl="1">
              <a:lnSpc>
                <a:spcPct val="110000"/>
              </a:lnSpc>
              <a:buClr>
                <a:srgbClr val="C00000"/>
              </a:buClr>
              <a:buFont typeface="Arial" panose="020B0604020202020204" pitchFamily="34" charset="0"/>
              <a:buChar char="•"/>
            </a:pPr>
            <a:r>
              <a:rPr lang="en-US" sz="2000" dirty="0" err="1"/>
              <a:t>Internetsuche</a:t>
            </a:r>
            <a:endParaRPr lang="en-US" sz="2000" dirty="0"/>
          </a:p>
          <a:p>
            <a:pPr lvl="1">
              <a:lnSpc>
                <a:spcPct val="110000"/>
              </a:lnSpc>
              <a:buClr>
                <a:srgbClr val="C00000"/>
              </a:buClr>
              <a:buFont typeface="Arial" panose="020B0604020202020204" pitchFamily="34" charset="0"/>
              <a:buChar char="•"/>
            </a:pPr>
            <a:r>
              <a:rPr lang="en-US" sz="2000" dirty="0"/>
              <a:t>Einige Konzepte und grundlegende Tipps zu Sicherheit und Datenschutz im digitalen Umfeld</a:t>
            </a:r>
          </a:p>
          <a:p>
            <a:pPr lvl="1">
              <a:lnSpc>
                <a:spcPct val="110000"/>
              </a:lnSpc>
              <a:buClr>
                <a:srgbClr val="C00000"/>
              </a:buClr>
              <a:buFont typeface="Arial" panose="020B0604020202020204" pitchFamily="34" charset="0"/>
              <a:buChar char="•"/>
            </a:pPr>
            <a:r>
              <a:rPr lang="en-US" sz="2000" dirty="0"/>
              <a:t>Es wurden einige Instrumente für die formelle Kommunikation im digitalen Umfeld diskutiert</a:t>
            </a:r>
          </a:p>
        </p:txBody>
      </p:sp>
      <p:pic>
        <p:nvPicPr>
          <p:cNvPr id="6" name="Grafik 2">
            <a:extLst>
              <a:ext uri="{FF2B5EF4-FFF2-40B4-BE49-F238E27FC236}">
                <a16:creationId xmlns:a16="http://schemas.microsoft.com/office/drawing/2014/main" id="{2B140600-8022-A6DE-754D-2769D9924A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0401" y="1382548"/>
            <a:ext cx="4460766" cy="4460766"/>
          </a:xfrm>
          <a:prstGeom prst="rect">
            <a:avLst/>
          </a:prstGeom>
        </p:spPr>
      </p:pic>
      <p:sp>
        <p:nvSpPr>
          <p:cNvPr id="7" name="Ορθογώνιο 7">
            <a:extLst>
              <a:ext uri="{FF2B5EF4-FFF2-40B4-BE49-F238E27FC236}">
                <a16:creationId xmlns:a16="http://schemas.microsoft.com/office/drawing/2014/main" id="{B82A66C1-6116-4A83-BD79-EDE0B788F4A6}"/>
              </a:ext>
            </a:extLst>
          </p:cNvPr>
          <p:cNvSpPr/>
          <p:nvPr/>
        </p:nvSpPr>
        <p:spPr>
          <a:xfrm>
            <a:off x="9532883" y="-3933"/>
            <a:ext cx="2657858" cy="329753"/>
          </a:xfrm>
          <a:prstGeom prst="rect">
            <a:avLst/>
          </a:prstGeom>
          <a:solidFill>
            <a:schemeClr val="tx1">
              <a:lumMod val="50000"/>
              <a:lumOff val="50000"/>
            </a:schemeClr>
          </a:solidFill>
        </p:spPr>
        <p:txBody>
          <a:bodyPr vert="horz" lIns="91440" tIns="45720" rIns="91440" bIns="45720" rtlCol="0" anchor="ctr">
            <a:normAutofit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6.6 </a:t>
            </a:r>
            <a:r>
              <a:rPr lang="en-US" altLang="el-GR" dirty="0" err="1">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Zusammenfassung</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Tree>
    <p:extLst>
      <p:ext uri="{BB962C8B-B14F-4D97-AF65-F5344CB8AC3E}">
        <p14:creationId xmlns:p14="http://schemas.microsoft.com/office/powerpoint/2010/main" val="98742424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70845C-646F-42C1-997A-D57C1D5965C8}">
  <ds:schemaRefs>
    <ds:schemaRef ds:uri="http://purl.org/dc/dcmitype/"/>
    <ds:schemaRef ds:uri="http://purl.org/dc/elements/1.1/"/>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f31421c9-628b-4b4d-907b-e4fb7eb6347f"/>
  </ds:schemaRefs>
</ds:datastoreItem>
</file>

<file path=customXml/itemProps2.xml><?xml version="1.0" encoding="utf-8"?>
<ds:datastoreItem xmlns:ds="http://schemas.openxmlformats.org/officeDocument/2006/customXml" ds:itemID="{D3DA6455-F80E-4111-A185-1AD64E17F4C8}">
  <ds:schemaRefs>
    <ds:schemaRef ds:uri="http://schemas.microsoft.com/sharepoint/v3/contenttype/forms"/>
  </ds:schemaRefs>
</ds:datastoreItem>
</file>

<file path=customXml/itemProps3.xml><?xml version="1.0" encoding="utf-8"?>
<ds:datastoreItem xmlns:ds="http://schemas.openxmlformats.org/officeDocument/2006/customXml" ds:itemID="{C5AEE793-A0EF-41FA-9F12-199A41A7F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700</Words>
  <Application>Microsoft Office PowerPoint</Application>
  <PresentationFormat>Ευρεία οθόνη</PresentationFormat>
  <Paragraphs>116</Paragraphs>
  <Slides>14</Slides>
  <Notes>12</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14</vt:i4>
      </vt:variant>
    </vt:vector>
  </HeadingPairs>
  <TitlesOfParts>
    <vt:vector size="23" baseType="lpstr">
      <vt:lpstr>Abadi Extra Light</vt:lpstr>
      <vt:lpstr>Arial</vt:lpstr>
      <vt:lpstr>Calibri</vt:lpstr>
      <vt:lpstr>Calibri Light</vt:lpstr>
      <vt:lpstr>Gill Sans Nova</vt:lpstr>
      <vt:lpstr>Impact</vt:lpstr>
      <vt:lpstr>Roboto</vt:lpstr>
      <vt:lpstr>Wingdings</vt:lpstr>
      <vt:lpstr>Θέμα του Office</vt:lpstr>
      <vt:lpstr>Παρουσίαση του PowerPoint</vt:lpstr>
      <vt:lpstr>Partner</vt:lpstr>
      <vt:lpstr>Zielsetzungen</vt:lpstr>
      <vt:lpstr>Aktion 6.2.4 Zusammenfassung des Schulungsprogramms</vt:lpstr>
      <vt:lpstr>Zusammenfassung Modul 1</vt:lpstr>
      <vt:lpstr>Zusammenfassung Modul 1</vt:lpstr>
      <vt:lpstr>Zusammenfassung Modul 2</vt:lpstr>
      <vt:lpstr>Zusammenfassung Modul 3</vt:lpstr>
      <vt:lpstr>Zusammenfassung Modul 4</vt:lpstr>
      <vt:lpstr>Zusammenfassung Modul 5</vt:lpstr>
      <vt:lpstr>Zusammenfassung Modul 6</vt:lpstr>
      <vt:lpstr> Evaluierung des Schulungsprogramms</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 What is social economy? Create your own social company!</dc:title>
  <dc:creator>pantelis bbalaouras</dc:creator>
  <cp:keywords>, docId:4F0DD622553D7D25A5E1E6E7989BFF30</cp:keywords>
  <cp:lastModifiedBy>pantelis balaouras</cp:lastModifiedBy>
  <cp:revision>126</cp:revision>
  <dcterms:created xsi:type="dcterms:W3CDTF">2020-06-02T13:31:56Z</dcterms:created>
  <dcterms:modified xsi:type="dcterms:W3CDTF">2022-07-29T11:04:44Z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