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1"/>
  </p:notesMasterIdLst>
  <p:sldIdLst>
    <p:sldId id="256" r:id="rId2"/>
    <p:sldId id="257" r:id="rId3"/>
    <p:sldId id="258" r:id="rId4"/>
    <p:sldId id="259" r:id="rId5"/>
    <p:sldId id="260" r:id="rId6"/>
    <p:sldId id="307" r:id="rId7"/>
    <p:sldId id="308" r:id="rId8"/>
    <p:sldId id="309" r:id="rId9"/>
    <p:sldId id="375" r:id="rId10"/>
    <p:sldId id="405" r:id="rId11"/>
    <p:sldId id="397" r:id="rId12"/>
    <p:sldId id="398" r:id="rId13"/>
    <p:sldId id="399" r:id="rId14"/>
    <p:sldId id="400" r:id="rId15"/>
    <p:sldId id="401" r:id="rId16"/>
    <p:sldId id="402" r:id="rId17"/>
    <p:sldId id="269" r:id="rId18"/>
    <p:sldId id="403" r:id="rId19"/>
    <p:sldId id="404" r:id="rId20"/>
    <p:sldId id="407" r:id="rId21"/>
    <p:sldId id="408" r:id="rId22"/>
    <p:sldId id="409" r:id="rId23"/>
    <p:sldId id="411" r:id="rId24"/>
    <p:sldId id="350" r:id="rId25"/>
    <p:sldId id="352" r:id="rId26"/>
    <p:sldId id="365" r:id="rId27"/>
    <p:sldId id="369" r:id="rId28"/>
    <p:sldId id="366" r:id="rId29"/>
    <p:sldId id="364" r:id="rId30"/>
    <p:sldId id="362" r:id="rId31"/>
    <p:sldId id="363" r:id="rId32"/>
    <p:sldId id="367" r:id="rId33"/>
    <p:sldId id="412" r:id="rId34"/>
    <p:sldId id="418" r:id="rId35"/>
    <p:sldId id="413" r:id="rId36"/>
    <p:sldId id="370" r:id="rId37"/>
    <p:sldId id="351" r:id="rId38"/>
    <p:sldId id="361" r:id="rId39"/>
    <p:sldId id="353" r:id="rId40"/>
    <p:sldId id="360" r:id="rId41"/>
    <p:sldId id="354" r:id="rId42"/>
    <p:sldId id="358" r:id="rId43"/>
    <p:sldId id="355" r:id="rId44"/>
    <p:sldId id="356" r:id="rId45"/>
    <p:sldId id="368" r:id="rId46"/>
    <p:sldId id="414" r:id="rId47"/>
    <p:sldId id="415" r:id="rId48"/>
    <p:sldId id="417" r:id="rId49"/>
    <p:sldId id="325" r:id="rId50"/>
    <p:sldId id="312" r:id="rId51"/>
    <p:sldId id="376" r:id="rId52"/>
    <p:sldId id="326" r:id="rId53"/>
    <p:sldId id="327" r:id="rId54"/>
    <p:sldId id="328" r:id="rId55"/>
    <p:sldId id="329" r:id="rId56"/>
    <p:sldId id="330" r:id="rId57"/>
    <p:sldId id="331" r:id="rId58"/>
    <p:sldId id="332" r:id="rId59"/>
    <p:sldId id="406" r:id="rId60"/>
  </p:sldIdLst>
  <p:sldSz cx="12192000" cy="6858000"/>
  <p:notesSz cx="6858000" cy="9144000"/>
  <p:embeddedFontLst>
    <p:embeddedFont>
      <p:font typeface="Calibri" panose="020F0502020204030204" pitchFamily="34" charset="0"/>
      <p:regular r:id="rId62"/>
      <p:bold r:id="rId63"/>
      <p:italic r:id="rId64"/>
      <p:boldItalic r:id="rId65"/>
    </p:embeddedFont>
    <p:embeddedFont>
      <p:font typeface="Gill Sans" panose="020B0604020202020204" charset="0"/>
      <p:regular r:id="rId66"/>
      <p:bold r:id="rId67"/>
    </p:embeddedFont>
    <p:embeddedFont>
      <p:font typeface="Impact" panose="020B0806030902050204" pitchFamily="34" charset="0"/>
      <p:regular r:id="rId68"/>
    </p:embeddedFont>
    <p:embeddedFont>
      <p:font typeface="Roboto" panose="02000000000000000000" pitchFamily="2"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6" roundtripDataSignature="AMtx7mijBboLH64igjhmTy29um9uZ0PpX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94E9B8-06DC-3204-C9E0-54FF56B797C1}" name="Jenny Wielga" initials="JW" userId="Jenny Wielg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A20A1-C4E7-4B65-9E57-285FBBCE42A2}" v="35" dt="2022-07-28T15:21:00.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9" autoAdjust="0"/>
    <p:restoredTop sz="94660"/>
  </p:normalViewPr>
  <p:slideViewPr>
    <p:cSldViewPr snapToGrid="0">
      <p:cViewPr varScale="1">
        <p:scale>
          <a:sx n="110" d="100"/>
          <a:sy n="110" d="100"/>
        </p:scale>
        <p:origin x="126"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10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112"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113"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11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326A20A1-C4E7-4B65-9E57-285FBBCE42A2}"/>
    <pc:docChg chg="undo custSel addSld delSld modSld">
      <pc:chgData name="pantelis balaouras" userId="25e8755020fc1734" providerId="LiveId" clId="{326A20A1-C4E7-4B65-9E57-285FBBCE42A2}" dt="2022-07-28T15:21:05.904" v="1274" actId="14100"/>
      <pc:docMkLst>
        <pc:docMk/>
      </pc:docMkLst>
      <pc:sldChg chg="addSp delSp modSp mod">
        <pc:chgData name="pantelis balaouras" userId="25e8755020fc1734" providerId="LiveId" clId="{326A20A1-C4E7-4B65-9E57-285FBBCE42A2}" dt="2022-07-28T15:20:29.290" v="1270"/>
        <pc:sldMkLst>
          <pc:docMk/>
          <pc:sldMk cId="0" sldId="256"/>
        </pc:sldMkLst>
        <pc:spChg chg="add mod">
          <ac:chgData name="pantelis balaouras" userId="25e8755020fc1734" providerId="LiveId" clId="{326A20A1-C4E7-4B65-9E57-285FBBCE42A2}" dt="2022-07-28T15:20:29.290" v="1270"/>
          <ac:spMkLst>
            <pc:docMk/>
            <pc:sldMk cId="0" sldId="256"/>
            <ac:spMk id="16" creationId="{5911A66E-C493-F890-883E-BA379CC59DB3}"/>
          </ac:spMkLst>
        </pc:spChg>
        <pc:spChg chg="del mod">
          <ac:chgData name="pantelis balaouras" userId="25e8755020fc1734" providerId="LiveId" clId="{326A20A1-C4E7-4B65-9E57-285FBBCE42A2}" dt="2022-07-28T15:20:27.710" v="1269" actId="478"/>
          <ac:spMkLst>
            <pc:docMk/>
            <pc:sldMk cId="0" sldId="256"/>
            <ac:spMk id="74" creationId="{00000000-0000-0000-0000-000000000000}"/>
          </ac:spMkLst>
        </pc:spChg>
      </pc:sldChg>
      <pc:sldChg chg="addSp delSp modSp mod">
        <pc:chgData name="pantelis balaouras" userId="25e8755020fc1734" providerId="LiveId" clId="{326A20A1-C4E7-4B65-9E57-285FBBCE42A2}" dt="2022-07-28T13:50:34.671" v="81"/>
        <pc:sldMkLst>
          <pc:docMk/>
          <pc:sldMk cId="3564058055" sldId="269"/>
        </pc:sldMkLst>
        <pc:spChg chg="del">
          <ac:chgData name="pantelis balaouras" userId="25e8755020fc1734" providerId="LiveId" clId="{326A20A1-C4E7-4B65-9E57-285FBBCE42A2}" dt="2022-07-28T13:49:28.519" v="46" actId="478"/>
          <ac:spMkLst>
            <pc:docMk/>
            <pc:sldMk cId="3564058055" sldId="269"/>
            <ac:spMk id="9" creationId="{86AA324D-B089-46D2-AA7A-C3E3DF9225BF}"/>
          </ac:spMkLst>
        </pc:spChg>
        <pc:spChg chg="del">
          <ac:chgData name="pantelis balaouras" userId="25e8755020fc1734" providerId="LiveId" clId="{326A20A1-C4E7-4B65-9E57-285FBBCE42A2}" dt="2022-07-28T13:50:33.383" v="80" actId="478"/>
          <ac:spMkLst>
            <pc:docMk/>
            <pc:sldMk cId="3564058055" sldId="269"/>
            <ac:spMk id="11" creationId="{0B02EA0A-0871-4DE4-9E06-061C92C3FE41}"/>
          </ac:spMkLst>
        </pc:spChg>
        <pc:spChg chg="add mod">
          <ac:chgData name="pantelis balaouras" userId="25e8755020fc1734" providerId="LiveId" clId="{326A20A1-C4E7-4B65-9E57-285FBBCE42A2}" dt="2022-07-28T13:50:34.671" v="81"/>
          <ac:spMkLst>
            <pc:docMk/>
            <pc:sldMk cId="3564058055" sldId="269"/>
            <ac:spMk id="13" creationId="{0BDEAC6C-F2CA-FE54-1EC9-32F77473EEE8}"/>
          </ac:spMkLst>
        </pc:spChg>
        <pc:spChg chg="add mod">
          <ac:chgData name="pantelis balaouras" userId="25e8755020fc1734" providerId="LiveId" clId="{326A20A1-C4E7-4B65-9E57-285FBBCE42A2}" dt="2022-07-28T13:50:34.671" v="81"/>
          <ac:spMkLst>
            <pc:docMk/>
            <pc:sldMk cId="3564058055" sldId="269"/>
            <ac:spMk id="14" creationId="{6F070040-CD23-C35B-683C-178DB3B6D321}"/>
          </ac:spMkLst>
        </pc:spChg>
      </pc:sldChg>
      <pc:sldChg chg="addSp delSp modSp mod">
        <pc:chgData name="pantelis balaouras" userId="25e8755020fc1734" providerId="LiveId" clId="{326A20A1-C4E7-4B65-9E57-285FBBCE42A2}" dt="2022-07-28T13:48:20.804" v="38" actId="1076"/>
        <pc:sldMkLst>
          <pc:docMk/>
          <pc:sldMk cId="3828121810" sldId="307"/>
        </pc:sldMkLst>
        <pc:spChg chg="mod">
          <ac:chgData name="pantelis balaouras" userId="25e8755020fc1734" providerId="LiveId" clId="{326A20A1-C4E7-4B65-9E57-285FBBCE42A2}" dt="2022-07-28T13:48:06.019" v="36" actId="404"/>
          <ac:spMkLst>
            <pc:docMk/>
            <pc:sldMk cId="3828121810" sldId="307"/>
            <ac:spMk id="4" creationId="{E47D0821-8573-4002-9B33-F43C68A1D403}"/>
          </ac:spMkLst>
        </pc:spChg>
        <pc:spChg chg="del">
          <ac:chgData name="pantelis balaouras" userId="25e8755020fc1734" providerId="LiveId" clId="{326A20A1-C4E7-4B65-9E57-285FBBCE42A2}" dt="2022-07-28T13:47:26.428" v="0" actId="478"/>
          <ac:spMkLst>
            <pc:docMk/>
            <pc:sldMk cId="3828121810" sldId="307"/>
            <ac:spMk id="9" creationId="{7F48D75A-F668-48C2-A034-ACE1B4986E36}"/>
          </ac:spMkLst>
        </pc:spChg>
        <pc:spChg chg="del">
          <ac:chgData name="pantelis balaouras" userId="25e8755020fc1734" providerId="LiveId" clId="{326A20A1-C4E7-4B65-9E57-285FBBCE42A2}" dt="2022-07-28T13:47:26.428" v="0" actId="478"/>
          <ac:spMkLst>
            <pc:docMk/>
            <pc:sldMk cId="3828121810" sldId="307"/>
            <ac:spMk id="10" creationId="{6ED39337-3E0B-4330-9666-8D353C4D4FBE}"/>
          </ac:spMkLst>
        </pc:spChg>
        <pc:spChg chg="del">
          <ac:chgData name="pantelis balaouras" userId="25e8755020fc1734" providerId="LiveId" clId="{326A20A1-C4E7-4B65-9E57-285FBBCE42A2}" dt="2022-07-28T13:47:26.428" v="0" actId="478"/>
          <ac:spMkLst>
            <pc:docMk/>
            <pc:sldMk cId="3828121810" sldId="307"/>
            <ac:spMk id="11" creationId="{1A1F82FC-D5E2-4953-A4C7-E66694AFD878}"/>
          </ac:spMkLst>
        </pc:spChg>
        <pc:spChg chg="del">
          <ac:chgData name="pantelis balaouras" userId="25e8755020fc1734" providerId="LiveId" clId="{326A20A1-C4E7-4B65-9E57-285FBBCE42A2}" dt="2022-07-28T13:47:26.428" v="0" actId="478"/>
          <ac:spMkLst>
            <pc:docMk/>
            <pc:sldMk cId="3828121810" sldId="307"/>
            <ac:spMk id="12" creationId="{5534BC34-AB13-4918-A99B-55035905F6E0}"/>
          </ac:spMkLst>
        </pc:spChg>
        <pc:spChg chg="add mod">
          <ac:chgData name="pantelis balaouras" userId="25e8755020fc1734" providerId="LiveId" clId="{326A20A1-C4E7-4B65-9E57-285FBBCE42A2}" dt="2022-07-28T13:47:32.109" v="1"/>
          <ac:spMkLst>
            <pc:docMk/>
            <pc:sldMk cId="3828121810" sldId="307"/>
            <ac:spMk id="13" creationId="{D3E4C6F2-E7F0-1C6A-A9FE-F3B96043D68E}"/>
          </ac:spMkLst>
        </pc:spChg>
        <pc:spChg chg="add mod">
          <ac:chgData name="pantelis balaouras" userId="25e8755020fc1734" providerId="LiveId" clId="{326A20A1-C4E7-4B65-9E57-285FBBCE42A2}" dt="2022-07-28T13:47:32.109" v="1"/>
          <ac:spMkLst>
            <pc:docMk/>
            <pc:sldMk cId="3828121810" sldId="307"/>
            <ac:spMk id="14" creationId="{67135AD7-F627-D119-784D-FAC6847B392E}"/>
          </ac:spMkLst>
        </pc:spChg>
        <pc:spChg chg="add mod">
          <ac:chgData name="pantelis balaouras" userId="25e8755020fc1734" providerId="LiveId" clId="{326A20A1-C4E7-4B65-9E57-285FBBCE42A2}" dt="2022-07-28T13:47:32.109" v="1"/>
          <ac:spMkLst>
            <pc:docMk/>
            <pc:sldMk cId="3828121810" sldId="307"/>
            <ac:spMk id="15" creationId="{C33E0D60-A53A-1A31-8D9D-D4B8962DE37A}"/>
          </ac:spMkLst>
        </pc:spChg>
        <pc:spChg chg="mod">
          <ac:chgData name="pantelis balaouras" userId="25e8755020fc1734" providerId="LiveId" clId="{326A20A1-C4E7-4B65-9E57-285FBBCE42A2}" dt="2022-07-28T13:48:20.804" v="38" actId="1076"/>
          <ac:spMkLst>
            <pc:docMk/>
            <pc:sldMk cId="3828121810" sldId="307"/>
            <ac:spMk id="16" creationId="{28254EEA-5466-488A-B331-67C451BDD49C}"/>
          </ac:spMkLst>
        </pc:spChg>
        <pc:spChg chg="add mod">
          <ac:chgData name="pantelis balaouras" userId="25e8755020fc1734" providerId="LiveId" clId="{326A20A1-C4E7-4B65-9E57-285FBBCE42A2}" dt="2022-07-28T13:47:32.109" v="1"/>
          <ac:spMkLst>
            <pc:docMk/>
            <pc:sldMk cId="3828121810" sldId="307"/>
            <ac:spMk id="17" creationId="{FB223EAC-FDCE-88F9-24F5-E50C6DDD253F}"/>
          </ac:spMkLst>
        </pc:spChg>
        <pc:spChg chg="add mod">
          <ac:chgData name="pantelis balaouras" userId="25e8755020fc1734" providerId="LiveId" clId="{326A20A1-C4E7-4B65-9E57-285FBBCE42A2}" dt="2022-07-28T13:47:32.109" v="1"/>
          <ac:spMkLst>
            <pc:docMk/>
            <pc:sldMk cId="3828121810" sldId="307"/>
            <ac:spMk id="18" creationId="{41734D04-8210-D901-C3C4-9B2EAAEA2D73}"/>
          </ac:spMkLst>
        </pc:spChg>
        <pc:picChg chg="mod">
          <ac:chgData name="pantelis balaouras" userId="25e8755020fc1734" providerId="LiveId" clId="{326A20A1-C4E7-4B65-9E57-285FBBCE42A2}" dt="2022-07-28T13:48:14.111" v="37" actId="1076"/>
          <ac:picMkLst>
            <pc:docMk/>
            <pc:sldMk cId="3828121810" sldId="307"/>
            <ac:picMk id="3" creationId="{4DB5C50E-C2A5-4D37-9EF7-55510DFB5716}"/>
          </ac:picMkLst>
        </pc:picChg>
      </pc:sldChg>
      <pc:sldChg chg="addSp delSp modSp mod">
        <pc:chgData name="pantelis balaouras" userId="25e8755020fc1734" providerId="LiveId" clId="{326A20A1-C4E7-4B65-9E57-285FBBCE42A2}" dt="2022-07-28T13:48:48.805" v="43" actId="1076"/>
        <pc:sldMkLst>
          <pc:docMk/>
          <pc:sldMk cId="1273206073" sldId="308"/>
        </pc:sldMkLst>
        <pc:spChg chg="add mod">
          <ac:chgData name="pantelis balaouras" userId="25e8755020fc1734" providerId="LiveId" clId="{326A20A1-C4E7-4B65-9E57-285FBBCE42A2}" dt="2022-07-28T13:48:48.805" v="43" actId="1076"/>
          <ac:spMkLst>
            <pc:docMk/>
            <pc:sldMk cId="1273206073" sldId="308"/>
            <ac:spMk id="8" creationId="{DF9A1C8F-7D78-908C-27EB-D7123E1DCADA}"/>
          </ac:spMkLst>
        </pc:spChg>
        <pc:spChg chg="del">
          <ac:chgData name="pantelis balaouras" userId="25e8755020fc1734" providerId="LiveId" clId="{326A20A1-C4E7-4B65-9E57-285FBBCE42A2}" dt="2022-07-28T13:48:31.268" v="39" actId="478"/>
          <ac:spMkLst>
            <pc:docMk/>
            <pc:sldMk cId="1273206073" sldId="308"/>
            <ac:spMk id="9" creationId="{7F48D75A-F668-48C2-A034-ACE1B4986E36}"/>
          </ac:spMkLst>
        </pc:spChg>
        <pc:spChg chg="del">
          <ac:chgData name="pantelis balaouras" userId="25e8755020fc1734" providerId="LiveId" clId="{326A20A1-C4E7-4B65-9E57-285FBBCE42A2}" dt="2022-07-28T13:48:31.268" v="39" actId="478"/>
          <ac:spMkLst>
            <pc:docMk/>
            <pc:sldMk cId="1273206073" sldId="308"/>
            <ac:spMk id="10" creationId="{6ED39337-3E0B-4330-9666-8D353C4D4FBE}"/>
          </ac:spMkLst>
        </pc:spChg>
        <pc:spChg chg="del">
          <ac:chgData name="pantelis balaouras" userId="25e8755020fc1734" providerId="LiveId" clId="{326A20A1-C4E7-4B65-9E57-285FBBCE42A2}" dt="2022-07-28T13:48:31.268" v="39" actId="478"/>
          <ac:spMkLst>
            <pc:docMk/>
            <pc:sldMk cId="1273206073" sldId="308"/>
            <ac:spMk id="11" creationId="{1A1F82FC-D5E2-4953-A4C7-E66694AFD878}"/>
          </ac:spMkLst>
        </pc:spChg>
        <pc:spChg chg="del">
          <ac:chgData name="pantelis balaouras" userId="25e8755020fc1734" providerId="LiveId" clId="{326A20A1-C4E7-4B65-9E57-285FBBCE42A2}" dt="2022-07-28T13:48:31.268" v="39" actId="478"/>
          <ac:spMkLst>
            <pc:docMk/>
            <pc:sldMk cId="1273206073" sldId="308"/>
            <ac:spMk id="12" creationId="{5534BC34-AB13-4918-A99B-55035905F6E0}"/>
          </ac:spMkLst>
        </pc:spChg>
        <pc:spChg chg="add mod">
          <ac:chgData name="pantelis balaouras" userId="25e8755020fc1734" providerId="LiveId" clId="{326A20A1-C4E7-4B65-9E57-285FBBCE42A2}" dt="2022-07-28T13:48:48.805" v="43" actId="1076"/>
          <ac:spMkLst>
            <pc:docMk/>
            <pc:sldMk cId="1273206073" sldId="308"/>
            <ac:spMk id="13" creationId="{A5A47AFE-A575-4F60-78AA-1B95E6BABED6}"/>
          </ac:spMkLst>
        </pc:spChg>
        <pc:spChg chg="add mod">
          <ac:chgData name="pantelis balaouras" userId="25e8755020fc1734" providerId="LiveId" clId="{326A20A1-C4E7-4B65-9E57-285FBBCE42A2}" dt="2022-07-28T13:48:48.805" v="43" actId="1076"/>
          <ac:spMkLst>
            <pc:docMk/>
            <pc:sldMk cId="1273206073" sldId="308"/>
            <ac:spMk id="14" creationId="{DF926DAF-20FA-C578-DBBA-DB900A3C17EA}"/>
          </ac:spMkLst>
        </pc:spChg>
        <pc:spChg chg="add mod">
          <ac:chgData name="pantelis balaouras" userId="25e8755020fc1734" providerId="LiveId" clId="{326A20A1-C4E7-4B65-9E57-285FBBCE42A2}" dt="2022-07-28T13:48:48.805" v="43" actId="1076"/>
          <ac:spMkLst>
            <pc:docMk/>
            <pc:sldMk cId="1273206073" sldId="308"/>
            <ac:spMk id="15" creationId="{2F54FEDF-3F7A-5AB7-32E0-A804A292ED1F}"/>
          </ac:spMkLst>
        </pc:spChg>
        <pc:spChg chg="add mod">
          <ac:chgData name="pantelis balaouras" userId="25e8755020fc1734" providerId="LiveId" clId="{326A20A1-C4E7-4B65-9E57-285FBBCE42A2}" dt="2022-07-28T13:48:48.805" v="43" actId="1076"/>
          <ac:spMkLst>
            <pc:docMk/>
            <pc:sldMk cId="1273206073" sldId="308"/>
            <ac:spMk id="16" creationId="{52556DCD-9DD5-1D90-FF3D-032897D01065}"/>
          </ac:spMkLst>
        </pc:spChg>
        <pc:spChg chg="mod">
          <ac:chgData name="pantelis balaouras" userId="25e8755020fc1734" providerId="LiveId" clId="{326A20A1-C4E7-4B65-9E57-285FBBCE42A2}" dt="2022-07-28T13:48:35.044" v="41" actId="20577"/>
          <ac:spMkLst>
            <pc:docMk/>
            <pc:sldMk cId="1273206073" sldId="308"/>
            <ac:spMk id="17" creationId="{05A02191-185F-44AB-BCE1-6953D36207DC}"/>
          </ac:spMkLst>
        </pc:spChg>
      </pc:sldChg>
      <pc:sldChg chg="addSp delSp modSp mod">
        <pc:chgData name="pantelis balaouras" userId="25e8755020fc1734" providerId="LiveId" clId="{326A20A1-C4E7-4B65-9E57-285FBBCE42A2}" dt="2022-07-28T15:18:18.946" v="1223" actId="6549"/>
        <pc:sldMkLst>
          <pc:docMk/>
          <pc:sldMk cId="1873623006" sldId="325"/>
        </pc:sldMkLst>
        <pc:spChg chg="mod">
          <ac:chgData name="pantelis balaouras" userId="25e8755020fc1734" providerId="LiveId" clId="{326A20A1-C4E7-4B65-9E57-285FBBCE42A2}" dt="2022-07-28T15:17:16.849" v="1157" actId="20577"/>
          <ac:spMkLst>
            <pc:docMk/>
            <pc:sldMk cId="1873623006" sldId="325"/>
            <ac:spMk id="4" creationId="{E47D0821-8573-4002-9B33-F43C68A1D403}"/>
          </ac:spMkLst>
        </pc:spChg>
        <pc:spChg chg="del">
          <ac:chgData name="pantelis balaouras" userId="25e8755020fc1734" providerId="LiveId" clId="{326A20A1-C4E7-4B65-9E57-285FBBCE42A2}" dt="2022-07-28T15:15:57.199" v="1116" actId="478"/>
          <ac:spMkLst>
            <pc:docMk/>
            <pc:sldMk cId="1873623006" sldId="325"/>
            <ac:spMk id="7" creationId="{3EABFA14-CCC1-48A6-A2A5-B838C912D37A}"/>
          </ac:spMkLst>
        </pc:spChg>
        <pc:spChg chg="del">
          <ac:chgData name="pantelis balaouras" userId="25e8755020fc1734" providerId="LiveId" clId="{326A20A1-C4E7-4B65-9E57-285FBBCE42A2}" dt="2022-07-28T15:16:35.835" v="1118" actId="478"/>
          <ac:spMkLst>
            <pc:docMk/>
            <pc:sldMk cId="1873623006" sldId="325"/>
            <ac:spMk id="9" creationId="{7F48D75A-F668-48C2-A034-ACE1B4986E36}"/>
          </ac:spMkLst>
        </pc:spChg>
        <pc:spChg chg="del">
          <ac:chgData name="pantelis balaouras" userId="25e8755020fc1734" providerId="LiveId" clId="{326A20A1-C4E7-4B65-9E57-285FBBCE42A2}" dt="2022-07-28T15:16:35.835" v="1118" actId="478"/>
          <ac:spMkLst>
            <pc:docMk/>
            <pc:sldMk cId="1873623006" sldId="325"/>
            <ac:spMk id="10" creationId="{6ED39337-3E0B-4330-9666-8D353C4D4FBE}"/>
          </ac:spMkLst>
        </pc:spChg>
        <pc:spChg chg="del">
          <ac:chgData name="pantelis balaouras" userId="25e8755020fc1734" providerId="LiveId" clId="{326A20A1-C4E7-4B65-9E57-285FBBCE42A2}" dt="2022-07-28T15:16:35.835" v="1118" actId="478"/>
          <ac:spMkLst>
            <pc:docMk/>
            <pc:sldMk cId="1873623006" sldId="325"/>
            <ac:spMk id="11" creationId="{1A1F82FC-D5E2-4953-A4C7-E66694AFD878}"/>
          </ac:spMkLst>
        </pc:spChg>
        <pc:spChg chg="del">
          <ac:chgData name="pantelis balaouras" userId="25e8755020fc1734" providerId="LiveId" clId="{326A20A1-C4E7-4B65-9E57-285FBBCE42A2}" dt="2022-07-28T15:16:35.835" v="1118" actId="478"/>
          <ac:spMkLst>
            <pc:docMk/>
            <pc:sldMk cId="1873623006" sldId="325"/>
            <ac:spMk id="12" creationId="{5534BC34-AB13-4918-A99B-55035905F6E0}"/>
          </ac:spMkLst>
        </pc:spChg>
        <pc:spChg chg="add mod">
          <ac:chgData name="pantelis balaouras" userId="25e8755020fc1734" providerId="LiveId" clId="{326A20A1-C4E7-4B65-9E57-285FBBCE42A2}" dt="2022-07-28T15:16:41.891" v="1119"/>
          <ac:spMkLst>
            <pc:docMk/>
            <pc:sldMk cId="1873623006" sldId="325"/>
            <ac:spMk id="13" creationId="{2E9D0138-2F11-E5C8-C7BF-93C2EB2003F8}"/>
          </ac:spMkLst>
        </pc:spChg>
        <pc:spChg chg="add mod">
          <ac:chgData name="pantelis balaouras" userId="25e8755020fc1734" providerId="LiveId" clId="{326A20A1-C4E7-4B65-9E57-285FBBCE42A2}" dt="2022-07-28T15:16:41.891" v="1119"/>
          <ac:spMkLst>
            <pc:docMk/>
            <pc:sldMk cId="1873623006" sldId="325"/>
            <ac:spMk id="14" creationId="{C54B497E-3CDF-F899-2C4F-02DE3845EE6B}"/>
          </ac:spMkLst>
        </pc:spChg>
        <pc:spChg chg="mod">
          <ac:chgData name="pantelis balaouras" userId="25e8755020fc1734" providerId="LiveId" clId="{326A20A1-C4E7-4B65-9E57-285FBBCE42A2}" dt="2022-07-28T15:18:18.946" v="1223" actId="6549"/>
          <ac:spMkLst>
            <pc:docMk/>
            <pc:sldMk cId="1873623006" sldId="325"/>
            <ac:spMk id="16" creationId="{28254EEA-5466-488A-B331-67C451BDD49C}"/>
          </ac:spMkLst>
        </pc:spChg>
        <pc:spChg chg="add mod">
          <ac:chgData name="pantelis balaouras" userId="25e8755020fc1734" providerId="LiveId" clId="{326A20A1-C4E7-4B65-9E57-285FBBCE42A2}" dt="2022-07-28T15:16:41.891" v="1119"/>
          <ac:spMkLst>
            <pc:docMk/>
            <pc:sldMk cId="1873623006" sldId="325"/>
            <ac:spMk id="17" creationId="{0244F0DD-B26C-E02F-68EB-D82D6BB2305F}"/>
          </ac:spMkLst>
        </pc:spChg>
        <pc:spChg chg="add mod">
          <ac:chgData name="pantelis balaouras" userId="25e8755020fc1734" providerId="LiveId" clId="{326A20A1-C4E7-4B65-9E57-285FBBCE42A2}" dt="2022-07-28T15:16:41.891" v="1119"/>
          <ac:spMkLst>
            <pc:docMk/>
            <pc:sldMk cId="1873623006" sldId="325"/>
            <ac:spMk id="18" creationId="{E5B23703-B4A9-EB14-6848-3AD2044521B2}"/>
          </ac:spMkLst>
        </pc:spChg>
        <pc:spChg chg="add mod">
          <ac:chgData name="pantelis balaouras" userId="25e8755020fc1734" providerId="LiveId" clId="{326A20A1-C4E7-4B65-9E57-285FBBCE42A2}" dt="2022-07-28T15:16:41.891" v="1119"/>
          <ac:spMkLst>
            <pc:docMk/>
            <pc:sldMk cId="1873623006" sldId="325"/>
            <ac:spMk id="19" creationId="{54B038D7-B896-9314-B476-09F8FB44F423}"/>
          </ac:spMkLst>
        </pc:spChg>
        <pc:picChg chg="mod">
          <ac:chgData name="pantelis balaouras" userId="25e8755020fc1734" providerId="LiveId" clId="{326A20A1-C4E7-4B65-9E57-285FBBCE42A2}" dt="2022-07-28T15:16:46.664" v="1120" actId="1076"/>
          <ac:picMkLst>
            <pc:docMk/>
            <pc:sldMk cId="1873623006" sldId="325"/>
            <ac:picMk id="3" creationId="{4DB5C50E-C2A5-4D37-9EF7-55510DFB5716}"/>
          </ac:picMkLst>
        </pc:picChg>
      </pc:sldChg>
      <pc:sldChg chg="modSp mod">
        <pc:chgData name="pantelis balaouras" userId="25e8755020fc1734" providerId="LiveId" clId="{326A20A1-C4E7-4B65-9E57-285FBBCE42A2}" dt="2022-07-28T15:19:49.006" v="1267" actId="1035"/>
        <pc:sldMkLst>
          <pc:docMk/>
          <pc:sldMk cId="1974331394" sldId="326"/>
        </pc:sldMkLst>
        <pc:spChg chg="mod">
          <ac:chgData name="pantelis balaouras" userId="25e8755020fc1734" providerId="LiveId" clId="{326A20A1-C4E7-4B65-9E57-285FBBCE42A2}" dt="2022-07-28T15:19:49.006" v="1267" actId="1035"/>
          <ac:spMkLst>
            <pc:docMk/>
            <pc:sldMk cId="1974331394" sldId="326"/>
            <ac:spMk id="183" creationId="{00000000-0000-0000-0000-000000000000}"/>
          </ac:spMkLst>
        </pc:spChg>
      </pc:sldChg>
      <pc:sldChg chg="addSp delSp modSp mod">
        <pc:chgData name="pantelis balaouras" userId="25e8755020fc1734" providerId="LiveId" clId="{326A20A1-C4E7-4B65-9E57-285FBBCE42A2}" dt="2022-07-28T13:58:36.879" v="520" actId="20577"/>
        <pc:sldMkLst>
          <pc:docMk/>
          <pc:sldMk cId="4277135184" sldId="350"/>
        </pc:sldMkLst>
        <pc:spChg chg="mod">
          <ac:chgData name="pantelis balaouras" userId="25e8755020fc1734" providerId="LiveId" clId="{326A20A1-C4E7-4B65-9E57-285FBBCE42A2}" dt="2022-07-28T13:58:36.879" v="520" actId="20577"/>
          <ac:spMkLst>
            <pc:docMk/>
            <pc:sldMk cId="4277135184" sldId="350"/>
            <ac:spMk id="4" creationId="{E47D0821-8573-4002-9B33-F43C68A1D403}"/>
          </ac:spMkLst>
        </pc:spChg>
        <pc:spChg chg="del">
          <ac:chgData name="pantelis balaouras" userId="25e8755020fc1734" providerId="LiveId" clId="{326A20A1-C4E7-4B65-9E57-285FBBCE42A2}" dt="2022-07-28T13:58:07.427" v="499" actId="478"/>
          <ac:spMkLst>
            <pc:docMk/>
            <pc:sldMk cId="4277135184" sldId="350"/>
            <ac:spMk id="9" creationId="{7F48D75A-F668-48C2-A034-ACE1B4986E36}"/>
          </ac:spMkLst>
        </pc:spChg>
        <pc:spChg chg="del">
          <ac:chgData name="pantelis balaouras" userId="25e8755020fc1734" providerId="LiveId" clId="{326A20A1-C4E7-4B65-9E57-285FBBCE42A2}" dt="2022-07-28T13:58:07.427" v="499" actId="478"/>
          <ac:spMkLst>
            <pc:docMk/>
            <pc:sldMk cId="4277135184" sldId="350"/>
            <ac:spMk id="10" creationId="{6ED39337-3E0B-4330-9666-8D353C4D4FBE}"/>
          </ac:spMkLst>
        </pc:spChg>
        <pc:spChg chg="del">
          <ac:chgData name="pantelis balaouras" userId="25e8755020fc1734" providerId="LiveId" clId="{326A20A1-C4E7-4B65-9E57-285FBBCE42A2}" dt="2022-07-28T13:58:07.427" v="499" actId="478"/>
          <ac:spMkLst>
            <pc:docMk/>
            <pc:sldMk cId="4277135184" sldId="350"/>
            <ac:spMk id="11" creationId="{1A1F82FC-D5E2-4953-A4C7-E66694AFD878}"/>
          </ac:spMkLst>
        </pc:spChg>
        <pc:spChg chg="del">
          <ac:chgData name="pantelis balaouras" userId="25e8755020fc1734" providerId="LiveId" clId="{326A20A1-C4E7-4B65-9E57-285FBBCE42A2}" dt="2022-07-28T13:58:07.427" v="499" actId="478"/>
          <ac:spMkLst>
            <pc:docMk/>
            <pc:sldMk cId="4277135184" sldId="350"/>
            <ac:spMk id="12" creationId="{5534BC34-AB13-4918-A99B-55035905F6E0}"/>
          </ac:spMkLst>
        </pc:spChg>
        <pc:spChg chg="add mod">
          <ac:chgData name="pantelis balaouras" userId="25e8755020fc1734" providerId="LiveId" clId="{326A20A1-C4E7-4B65-9E57-285FBBCE42A2}" dt="2022-07-28T13:58:08.983" v="500"/>
          <ac:spMkLst>
            <pc:docMk/>
            <pc:sldMk cId="4277135184" sldId="350"/>
            <ac:spMk id="13" creationId="{E5D85427-DCAB-44D8-1373-45BC56E737A6}"/>
          </ac:spMkLst>
        </pc:spChg>
        <pc:spChg chg="add mod">
          <ac:chgData name="pantelis balaouras" userId="25e8755020fc1734" providerId="LiveId" clId="{326A20A1-C4E7-4B65-9E57-285FBBCE42A2}" dt="2022-07-28T13:58:08.983" v="500"/>
          <ac:spMkLst>
            <pc:docMk/>
            <pc:sldMk cId="4277135184" sldId="350"/>
            <ac:spMk id="14" creationId="{9DDDBC17-9D11-228B-96D9-72442338AC0E}"/>
          </ac:spMkLst>
        </pc:spChg>
        <pc:spChg chg="add mod">
          <ac:chgData name="pantelis balaouras" userId="25e8755020fc1734" providerId="LiveId" clId="{326A20A1-C4E7-4B65-9E57-285FBBCE42A2}" dt="2022-07-28T13:58:08.983" v="500"/>
          <ac:spMkLst>
            <pc:docMk/>
            <pc:sldMk cId="4277135184" sldId="350"/>
            <ac:spMk id="16" creationId="{6E634A43-36CD-D84F-8A93-EA29FE93267A}"/>
          </ac:spMkLst>
        </pc:spChg>
        <pc:spChg chg="add mod">
          <ac:chgData name="pantelis balaouras" userId="25e8755020fc1734" providerId="LiveId" clId="{326A20A1-C4E7-4B65-9E57-285FBBCE42A2}" dt="2022-07-28T13:58:08.983" v="500"/>
          <ac:spMkLst>
            <pc:docMk/>
            <pc:sldMk cId="4277135184" sldId="350"/>
            <ac:spMk id="17" creationId="{D75458CD-B3BB-93EE-5F36-B10FF6DA21CC}"/>
          </ac:spMkLst>
        </pc:spChg>
        <pc:spChg chg="add mod">
          <ac:chgData name="pantelis balaouras" userId="25e8755020fc1734" providerId="LiveId" clId="{326A20A1-C4E7-4B65-9E57-285FBBCE42A2}" dt="2022-07-28T13:58:08.983" v="500"/>
          <ac:spMkLst>
            <pc:docMk/>
            <pc:sldMk cId="4277135184" sldId="350"/>
            <ac:spMk id="18" creationId="{8609B23C-C872-F72C-F222-86321C46CBC3}"/>
          </ac:spMkLst>
        </pc:spChg>
        <pc:spChg chg="add mod">
          <ac:chgData name="pantelis balaouras" userId="25e8755020fc1734" providerId="LiveId" clId="{326A20A1-C4E7-4B65-9E57-285FBBCE42A2}" dt="2022-07-28T13:58:08.983" v="500"/>
          <ac:spMkLst>
            <pc:docMk/>
            <pc:sldMk cId="4277135184" sldId="350"/>
            <ac:spMk id="19" creationId="{313BC3B5-BA7E-E9C4-0BBA-30207183A79C}"/>
          </ac:spMkLst>
        </pc:spChg>
      </pc:sldChg>
      <pc:sldChg chg="modSp mod">
        <pc:chgData name="pantelis balaouras" userId="25e8755020fc1734" providerId="LiveId" clId="{326A20A1-C4E7-4B65-9E57-285FBBCE42A2}" dt="2022-07-28T14:55:27.743" v="844" actId="20577"/>
        <pc:sldMkLst>
          <pc:docMk/>
          <pc:sldMk cId="187634581" sldId="351"/>
        </pc:sldMkLst>
        <pc:spChg chg="mod">
          <ac:chgData name="pantelis balaouras" userId="25e8755020fc1734" providerId="LiveId" clId="{326A20A1-C4E7-4B65-9E57-285FBBCE42A2}" dt="2022-07-28T14:55:27.743" v="844" actId="20577"/>
          <ac:spMkLst>
            <pc:docMk/>
            <pc:sldMk cId="187634581" sldId="351"/>
            <ac:spMk id="6" creationId="{00000000-0000-0000-0000-000000000000}"/>
          </ac:spMkLst>
        </pc:spChg>
      </pc:sldChg>
      <pc:sldChg chg="modSp mod">
        <pc:chgData name="pantelis balaouras" userId="25e8755020fc1734" providerId="LiveId" clId="{326A20A1-C4E7-4B65-9E57-285FBBCE42A2}" dt="2022-07-28T14:46:16.838" v="528" actId="20577"/>
        <pc:sldMkLst>
          <pc:docMk/>
          <pc:sldMk cId="3593555341" sldId="352"/>
        </pc:sldMkLst>
        <pc:spChg chg="mod">
          <ac:chgData name="pantelis balaouras" userId="25e8755020fc1734" providerId="LiveId" clId="{326A20A1-C4E7-4B65-9E57-285FBBCE42A2}" dt="2022-07-28T14:46:16.838" v="528" actId="20577"/>
          <ac:spMkLst>
            <pc:docMk/>
            <pc:sldMk cId="3593555341" sldId="352"/>
            <ac:spMk id="11" creationId="{00000000-0000-0000-0000-000000000000}"/>
          </ac:spMkLst>
        </pc:spChg>
      </pc:sldChg>
      <pc:sldChg chg="addSp delSp modSp mod">
        <pc:chgData name="pantelis balaouras" userId="25e8755020fc1734" providerId="LiveId" clId="{326A20A1-C4E7-4B65-9E57-285FBBCE42A2}" dt="2022-07-28T14:56:31.424" v="879"/>
        <pc:sldMkLst>
          <pc:docMk/>
          <pc:sldMk cId="298944714" sldId="353"/>
        </pc:sldMkLst>
        <pc:spChg chg="del">
          <ac:chgData name="pantelis balaouras" userId="25e8755020fc1734" providerId="LiveId" clId="{326A20A1-C4E7-4B65-9E57-285FBBCE42A2}" dt="2022-07-28T14:56:01.997" v="847" actId="478"/>
          <ac:spMkLst>
            <pc:docMk/>
            <pc:sldMk cId="298944714" sldId="353"/>
            <ac:spMk id="7" creationId="{CFFB134A-BA04-4952-A09E-4BB428293953}"/>
          </ac:spMkLst>
        </pc:spChg>
        <pc:spChg chg="add del mod">
          <ac:chgData name="pantelis balaouras" userId="25e8755020fc1734" providerId="LiveId" clId="{326A20A1-C4E7-4B65-9E57-285FBBCE42A2}" dt="2022-07-28T14:56:30.254" v="878" actId="478"/>
          <ac:spMkLst>
            <pc:docMk/>
            <pc:sldMk cId="298944714" sldId="353"/>
            <ac:spMk id="9" creationId="{6B8CC37B-DFEA-AD55-90BA-D5AF1F0AEC5B}"/>
          </ac:spMkLst>
        </pc:spChg>
        <pc:spChg chg="add mod">
          <ac:chgData name="pantelis balaouras" userId="25e8755020fc1734" providerId="LiveId" clId="{326A20A1-C4E7-4B65-9E57-285FBBCE42A2}" dt="2022-07-28T14:56:31.424" v="879"/>
          <ac:spMkLst>
            <pc:docMk/>
            <pc:sldMk cId="298944714" sldId="353"/>
            <ac:spMk id="11" creationId="{30AE1E14-C198-415B-876A-F21ABB6764CF}"/>
          </ac:spMkLst>
        </pc:spChg>
      </pc:sldChg>
      <pc:sldChg chg="addSp delSp modSp mod">
        <pc:chgData name="pantelis balaouras" userId="25e8755020fc1734" providerId="LiveId" clId="{326A20A1-C4E7-4B65-9E57-285FBBCE42A2}" dt="2022-07-28T14:56:39.584" v="884"/>
        <pc:sldMkLst>
          <pc:docMk/>
          <pc:sldMk cId="4282398708" sldId="354"/>
        </pc:sldMkLst>
        <pc:spChg chg="del">
          <ac:chgData name="pantelis balaouras" userId="25e8755020fc1734" providerId="LiveId" clId="{326A20A1-C4E7-4B65-9E57-285FBBCE42A2}" dt="2022-07-28T14:56:39.071" v="883" actId="478"/>
          <ac:spMkLst>
            <pc:docMk/>
            <pc:sldMk cId="4282398708" sldId="354"/>
            <ac:spMk id="7" creationId="{B34F88A0-0FD4-4AF6-A43D-B5209BAEF4A1}"/>
          </ac:spMkLst>
        </pc:spChg>
        <pc:spChg chg="add mod">
          <ac:chgData name="pantelis balaouras" userId="25e8755020fc1734" providerId="LiveId" clId="{326A20A1-C4E7-4B65-9E57-285FBBCE42A2}" dt="2022-07-28T14:56:39.584" v="884"/>
          <ac:spMkLst>
            <pc:docMk/>
            <pc:sldMk cId="4282398708" sldId="354"/>
            <ac:spMk id="9" creationId="{15386E7D-CE3D-3A95-4FAA-153BCF0CE67E}"/>
          </ac:spMkLst>
        </pc:spChg>
      </pc:sldChg>
      <pc:sldChg chg="addSp delSp modSp mod">
        <pc:chgData name="pantelis balaouras" userId="25e8755020fc1734" providerId="LiveId" clId="{326A20A1-C4E7-4B65-9E57-285FBBCE42A2}" dt="2022-07-28T14:56:47.286" v="888"/>
        <pc:sldMkLst>
          <pc:docMk/>
          <pc:sldMk cId="1761330682" sldId="355"/>
        </pc:sldMkLst>
        <pc:spChg chg="del">
          <ac:chgData name="pantelis balaouras" userId="25e8755020fc1734" providerId="LiveId" clId="{326A20A1-C4E7-4B65-9E57-285FBBCE42A2}" dt="2022-07-28T14:56:46.752" v="887" actId="478"/>
          <ac:spMkLst>
            <pc:docMk/>
            <pc:sldMk cId="1761330682" sldId="355"/>
            <ac:spMk id="7" creationId="{DFF367F8-51E7-48A6-93B4-3B2CA6032051}"/>
          </ac:spMkLst>
        </pc:spChg>
        <pc:spChg chg="add mod">
          <ac:chgData name="pantelis balaouras" userId="25e8755020fc1734" providerId="LiveId" clId="{326A20A1-C4E7-4B65-9E57-285FBBCE42A2}" dt="2022-07-28T14:56:47.286" v="888"/>
          <ac:spMkLst>
            <pc:docMk/>
            <pc:sldMk cId="1761330682" sldId="355"/>
            <ac:spMk id="9" creationId="{9B3BD79B-DEBE-F853-9F15-D7C246579B66}"/>
          </ac:spMkLst>
        </pc:spChg>
      </pc:sldChg>
      <pc:sldChg chg="addSp delSp modSp mod">
        <pc:chgData name="pantelis balaouras" userId="25e8755020fc1734" providerId="LiveId" clId="{326A20A1-C4E7-4B65-9E57-285FBBCE42A2}" dt="2022-07-28T14:56:53.536" v="890"/>
        <pc:sldMkLst>
          <pc:docMk/>
          <pc:sldMk cId="1739850751" sldId="356"/>
        </pc:sldMkLst>
        <pc:spChg chg="del">
          <ac:chgData name="pantelis balaouras" userId="25e8755020fc1734" providerId="LiveId" clId="{326A20A1-C4E7-4B65-9E57-285FBBCE42A2}" dt="2022-07-28T14:56:52.935" v="889" actId="478"/>
          <ac:spMkLst>
            <pc:docMk/>
            <pc:sldMk cId="1739850751" sldId="356"/>
            <ac:spMk id="7" creationId="{BED6CE6C-BDD3-4C1B-A2D7-3090FC2B0A51}"/>
          </ac:spMkLst>
        </pc:spChg>
        <pc:spChg chg="add mod">
          <ac:chgData name="pantelis balaouras" userId="25e8755020fc1734" providerId="LiveId" clId="{326A20A1-C4E7-4B65-9E57-285FBBCE42A2}" dt="2022-07-28T14:56:53.536" v="890"/>
          <ac:spMkLst>
            <pc:docMk/>
            <pc:sldMk cId="1739850751" sldId="356"/>
            <ac:spMk id="9" creationId="{B9506C62-CB60-A2B2-82EE-2321ED598E26}"/>
          </ac:spMkLst>
        </pc:spChg>
      </pc:sldChg>
      <pc:sldChg chg="addSp delSp modSp mod">
        <pc:chgData name="pantelis balaouras" userId="25e8755020fc1734" providerId="LiveId" clId="{326A20A1-C4E7-4B65-9E57-285FBBCE42A2}" dt="2022-07-28T14:56:43.072" v="886"/>
        <pc:sldMkLst>
          <pc:docMk/>
          <pc:sldMk cId="3533884024" sldId="358"/>
        </pc:sldMkLst>
        <pc:spChg chg="del">
          <ac:chgData name="pantelis balaouras" userId="25e8755020fc1734" providerId="LiveId" clId="{326A20A1-C4E7-4B65-9E57-285FBBCE42A2}" dt="2022-07-28T14:56:42.538" v="885" actId="478"/>
          <ac:spMkLst>
            <pc:docMk/>
            <pc:sldMk cId="3533884024" sldId="358"/>
            <ac:spMk id="7" creationId="{AFE5FDC2-3C33-4E93-AE25-CF46E4A92E07}"/>
          </ac:spMkLst>
        </pc:spChg>
        <pc:spChg chg="add mod">
          <ac:chgData name="pantelis balaouras" userId="25e8755020fc1734" providerId="LiveId" clId="{326A20A1-C4E7-4B65-9E57-285FBBCE42A2}" dt="2022-07-28T14:56:43.072" v="886"/>
          <ac:spMkLst>
            <pc:docMk/>
            <pc:sldMk cId="3533884024" sldId="358"/>
            <ac:spMk id="9" creationId="{05F9FB04-A35D-04D5-4C45-0183346A4986}"/>
          </ac:spMkLst>
        </pc:spChg>
      </pc:sldChg>
      <pc:sldChg chg="addSp delSp modSp mod">
        <pc:chgData name="pantelis balaouras" userId="25e8755020fc1734" providerId="LiveId" clId="{326A20A1-C4E7-4B65-9E57-285FBBCE42A2}" dt="2022-07-28T14:56:35.415" v="882"/>
        <pc:sldMkLst>
          <pc:docMk/>
          <pc:sldMk cId="3866909916" sldId="360"/>
        </pc:sldMkLst>
        <pc:spChg chg="del mod">
          <ac:chgData name="pantelis balaouras" userId="25e8755020fc1734" providerId="LiveId" clId="{326A20A1-C4E7-4B65-9E57-285FBBCE42A2}" dt="2022-07-28T14:56:34.798" v="881" actId="478"/>
          <ac:spMkLst>
            <pc:docMk/>
            <pc:sldMk cId="3866909916" sldId="360"/>
            <ac:spMk id="7" creationId="{F8C89FD1-AAB9-49BD-9A6A-52EEF1526211}"/>
          </ac:spMkLst>
        </pc:spChg>
        <pc:spChg chg="add mod">
          <ac:chgData name="pantelis balaouras" userId="25e8755020fc1734" providerId="LiveId" clId="{326A20A1-C4E7-4B65-9E57-285FBBCE42A2}" dt="2022-07-28T14:56:35.415" v="882"/>
          <ac:spMkLst>
            <pc:docMk/>
            <pc:sldMk cId="3866909916" sldId="360"/>
            <ac:spMk id="9" creationId="{1F3F7244-9EB9-95B1-CEF8-FC4F7C8359C7}"/>
          </ac:spMkLst>
        </pc:spChg>
      </pc:sldChg>
      <pc:sldChg chg="modSp mod">
        <pc:chgData name="pantelis balaouras" userId="25e8755020fc1734" providerId="LiveId" clId="{326A20A1-C4E7-4B65-9E57-285FBBCE42A2}" dt="2022-07-28T14:56:22.432" v="877" actId="20577"/>
        <pc:sldMkLst>
          <pc:docMk/>
          <pc:sldMk cId="829211414" sldId="361"/>
        </pc:sldMkLst>
        <pc:spChg chg="mod">
          <ac:chgData name="pantelis balaouras" userId="25e8755020fc1734" providerId="LiveId" clId="{326A20A1-C4E7-4B65-9E57-285FBBCE42A2}" dt="2022-07-28T14:56:22.432" v="877" actId="20577"/>
          <ac:spMkLst>
            <pc:docMk/>
            <pc:sldMk cId="829211414" sldId="361"/>
            <ac:spMk id="11" creationId="{00000000-0000-0000-0000-000000000000}"/>
          </ac:spMkLst>
        </pc:spChg>
      </pc:sldChg>
      <pc:sldChg chg="addSp delSp modSp mod">
        <pc:chgData name="pantelis balaouras" userId="25e8755020fc1734" providerId="LiveId" clId="{326A20A1-C4E7-4B65-9E57-285FBBCE42A2}" dt="2022-07-28T14:47:04.506" v="558"/>
        <pc:sldMkLst>
          <pc:docMk/>
          <pc:sldMk cId="39951149" sldId="362"/>
        </pc:sldMkLst>
        <pc:spChg chg="del">
          <ac:chgData name="pantelis balaouras" userId="25e8755020fc1734" providerId="LiveId" clId="{326A20A1-C4E7-4B65-9E57-285FBBCE42A2}" dt="2022-07-28T14:47:04.022" v="557" actId="478"/>
          <ac:spMkLst>
            <pc:docMk/>
            <pc:sldMk cId="39951149" sldId="362"/>
            <ac:spMk id="7" creationId="{DC7E0C4A-DAFB-469D-AA66-C84277085C56}"/>
          </ac:spMkLst>
        </pc:spChg>
        <pc:spChg chg="add mod">
          <ac:chgData name="pantelis balaouras" userId="25e8755020fc1734" providerId="LiveId" clId="{326A20A1-C4E7-4B65-9E57-285FBBCE42A2}" dt="2022-07-28T14:47:04.506" v="558"/>
          <ac:spMkLst>
            <pc:docMk/>
            <pc:sldMk cId="39951149" sldId="362"/>
            <ac:spMk id="9" creationId="{454C05C1-DE26-EE58-82AC-135503FCCDFC}"/>
          </ac:spMkLst>
        </pc:spChg>
      </pc:sldChg>
      <pc:sldChg chg="addSp delSp modSp mod">
        <pc:chgData name="pantelis balaouras" userId="25e8755020fc1734" providerId="LiveId" clId="{326A20A1-C4E7-4B65-9E57-285FBBCE42A2}" dt="2022-07-28T14:47:09.144" v="560"/>
        <pc:sldMkLst>
          <pc:docMk/>
          <pc:sldMk cId="1136410980" sldId="363"/>
        </pc:sldMkLst>
        <pc:spChg chg="add mod">
          <ac:chgData name="pantelis balaouras" userId="25e8755020fc1734" providerId="LiveId" clId="{326A20A1-C4E7-4B65-9E57-285FBBCE42A2}" dt="2022-07-28T14:47:09.144" v="560"/>
          <ac:spMkLst>
            <pc:docMk/>
            <pc:sldMk cId="1136410980" sldId="363"/>
            <ac:spMk id="5" creationId="{FF43457F-4BFE-80EC-14E9-D9978C3D7224}"/>
          </ac:spMkLst>
        </pc:spChg>
        <pc:spChg chg="del">
          <ac:chgData name="pantelis balaouras" userId="25e8755020fc1734" providerId="LiveId" clId="{326A20A1-C4E7-4B65-9E57-285FBBCE42A2}" dt="2022-07-28T14:47:08.391" v="559" actId="478"/>
          <ac:spMkLst>
            <pc:docMk/>
            <pc:sldMk cId="1136410980" sldId="363"/>
            <ac:spMk id="7" creationId="{8C296746-3930-4486-AC0C-3C8874A97DA2}"/>
          </ac:spMkLst>
        </pc:spChg>
      </pc:sldChg>
      <pc:sldChg chg="addSp delSp modSp mod">
        <pc:chgData name="pantelis balaouras" userId="25e8755020fc1734" providerId="LiveId" clId="{326A20A1-C4E7-4B65-9E57-285FBBCE42A2}" dt="2022-07-28T14:46:58.854" v="556" actId="5793"/>
        <pc:sldMkLst>
          <pc:docMk/>
          <pc:sldMk cId="332379924" sldId="364"/>
        </pc:sldMkLst>
        <pc:spChg chg="add mod">
          <ac:chgData name="pantelis balaouras" userId="25e8755020fc1734" providerId="LiveId" clId="{326A20A1-C4E7-4B65-9E57-285FBBCE42A2}" dt="2022-07-28T14:46:51.786" v="543"/>
          <ac:spMkLst>
            <pc:docMk/>
            <pc:sldMk cId="332379924" sldId="364"/>
            <ac:spMk id="5" creationId="{8EB6E912-7DA0-D370-DD59-E7BBB7B9F471}"/>
          </ac:spMkLst>
        </pc:spChg>
        <pc:spChg chg="del">
          <ac:chgData name="pantelis balaouras" userId="25e8755020fc1734" providerId="LiveId" clId="{326A20A1-C4E7-4B65-9E57-285FBBCE42A2}" dt="2022-07-28T14:46:51.178" v="542" actId="478"/>
          <ac:spMkLst>
            <pc:docMk/>
            <pc:sldMk cId="332379924" sldId="364"/>
            <ac:spMk id="7" creationId="{4EDF2940-02C6-4C33-B9DF-6F2809B6FA19}"/>
          </ac:spMkLst>
        </pc:spChg>
        <pc:spChg chg="mod">
          <ac:chgData name="pantelis balaouras" userId="25e8755020fc1734" providerId="LiveId" clId="{326A20A1-C4E7-4B65-9E57-285FBBCE42A2}" dt="2022-07-28T14:46:58.854" v="556" actId="5793"/>
          <ac:spMkLst>
            <pc:docMk/>
            <pc:sldMk cId="332379924" sldId="364"/>
            <ac:spMk id="8" creationId="{E0A7BC44-4FE1-4A3D-8776-19E6A8B9F329}"/>
          </ac:spMkLst>
        </pc:spChg>
      </pc:sldChg>
      <pc:sldChg chg="addSp delSp modSp mod">
        <pc:chgData name="pantelis balaouras" userId="25e8755020fc1734" providerId="LiveId" clId="{326A20A1-C4E7-4B65-9E57-285FBBCE42A2}" dt="2022-07-28T14:46:26.836" v="530"/>
        <pc:sldMkLst>
          <pc:docMk/>
          <pc:sldMk cId="4262029356" sldId="365"/>
        </pc:sldMkLst>
        <pc:spChg chg="del">
          <ac:chgData name="pantelis balaouras" userId="25e8755020fc1734" providerId="LiveId" clId="{326A20A1-C4E7-4B65-9E57-285FBBCE42A2}" dt="2022-07-28T14:46:25.734" v="529" actId="478"/>
          <ac:spMkLst>
            <pc:docMk/>
            <pc:sldMk cId="4262029356" sldId="365"/>
            <ac:spMk id="6" creationId="{5ED1FA97-0C09-42E7-968D-251073E1DAA9}"/>
          </ac:spMkLst>
        </pc:spChg>
        <pc:spChg chg="add mod">
          <ac:chgData name="pantelis balaouras" userId="25e8755020fc1734" providerId="LiveId" clId="{326A20A1-C4E7-4B65-9E57-285FBBCE42A2}" dt="2022-07-28T14:46:26.836" v="530"/>
          <ac:spMkLst>
            <pc:docMk/>
            <pc:sldMk cId="4262029356" sldId="365"/>
            <ac:spMk id="8" creationId="{07AF11CB-B63A-FA1C-2110-4E37D7BBA3EB}"/>
          </ac:spMkLst>
        </pc:spChg>
      </pc:sldChg>
      <pc:sldChg chg="addSp delSp modSp mod">
        <pc:chgData name="pantelis balaouras" userId="25e8755020fc1734" providerId="LiveId" clId="{326A20A1-C4E7-4B65-9E57-285FBBCE42A2}" dt="2022-07-28T14:46:45.628" v="541"/>
        <pc:sldMkLst>
          <pc:docMk/>
          <pc:sldMk cId="2748944826" sldId="366"/>
        </pc:sldMkLst>
        <pc:spChg chg="del">
          <ac:chgData name="pantelis balaouras" userId="25e8755020fc1734" providerId="LiveId" clId="{326A20A1-C4E7-4B65-9E57-285FBBCE42A2}" dt="2022-07-28T14:46:35.957" v="533" actId="478"/>
          <ac:spMkLst>
            <pc:docMk/>
            <pc:sldMk cId="2748944826" sldId="366"/>
            <ac:spMk id="7" creationId="{2A2FC0F2-BE54-4639-A7D3-5B968A1D4FBE}"/>
          </ac:spMkLst>
        </pc:spChg>
        <pc:spChg chg="mod">
          <ac:chgData name="pantelis balaouras" userId="25e8755020fc1734" providerId="LiveId" clId="{326A20A1-C4E7-4B65-9E57-285FBBCE42A2}" dt="2022-07-28T14:46:42.263" v="540" actId="5793"/>
          <ac:spMkLst>
            <pc:docMk/>
            <pc:sldMk cId="2748944826" sldId="366"/>
            <ac:spMk id="8" creationId="{E0A7BC44-4FE1-4A3D-8776-19E6A8B9F329}"/>
          </ac:spMkLst>
        </pc:spChg>
        <pc:spChg chg="add mod">
          <ac:chgData name="pantelis balaouras" userId="25e8755020fc1734" providerId="LiveId" clId="{326A20A1-C4E7-4B65-9E57-285FBBCE42A2}" dt="2022-07-28T14:46:45.628" v="541"/>
          <ac:spMkLst>
            <pc:docMk/>
            <pc:sldMk cId="2748944826" sldId="366"/>
            <ac:spMk id="9" creationId="{98E87D03-9440-F96A-D296-750C44C986B7}"/>
          </ac:spMkLst>
        </pc:spChg>
      </pc:sldChg>
      <pc:sldChg chg="addSp delSp modSp mod">
        <pc:chgData name="pantelis balaouras" userId="25e8755020fc1734" providerId="LiveId" clId="{326A20A1-C4E7-4B65-9E57-285FBBCE42A2}" dt="2022-07-28T14:47:30.187" v="564" actId="14100"/>
        <pc:sldMkLst>
          <pc:docMk/>
          <pc:sldMk cId="2490754024" sldId="367"/>
        </pc:sldMkLst>
        <pc:spChg chg="del">
          <ac:chgData name="pantelis balaouras" userId="25e8755020fc1734" providerId="LiveId" clId="{326A20A1-C4E7-4B65-9E57-285FBBCE42A2}" dt="2022-07-28T14:47:17.972" v="561" actId="478"/>
          <ac:spMkLst>
            <pc:docMk/>
            <pc:sldMk cId="2490754024" sldId="367"/>
            <ac:spMk id="7" creationId="{A8F959F5-DBE8-4872-92B4-DD5A4FD94464}"/>
          </ac:spMkLst>
        </pc:spChg>
        <pc:spChg chg="add mod">
          <ac:chgData name="pantelis balaouras" userId="25e8755020fc1734" providerId="LiveId" clId="{326A20A1-C4E7-4B65-9E57-285FBBCE42A2}" dt="2022-07-28T14:47:18.457" v="562"/>
          <ac:spMkLst>
            <pc:docMk/>
            <pc:sldMk cId="2490754024" sldId="367"/>
            <ac:spMk id="9" creationId="{E48418A3-4945-D36A-8B83-C28BCBBCA2CD}"/>
          </ac:spMkLst>
        </pc:spChg>
        <pc:picChg chg="mod">
          <ac:chgData name="pantelis balaouras" userId="25e8755020fc1734" providerId="LiveId" clId="{326A20A1-C4E7-4B65-9E57-285FBBCE42A2}" dt="2022-07-28T14:47:30.187" v="564" actId="14100"/>
          <ac:picMkLst>
            <pc:docMk/>
            <pc:sldMk cId="2490754024" sldId="367"/>
            <ac:picMk id="4" creationId="{00000000-0000-0000-0000-000000000000}"/>
          </ac:picMkLst>
        </pc:picChg>
      </pc:sldChg>
      <pc:sldChg chg="addSp delSp modSp mod">
        <pc:chgData name="pantelis balaouras" userId="25e8755020fc1734" providerId="LiveId" clId="{326A20A1-C4E7-4B65-9E57-285FBBCE42A2}" dt="2022-07-28T14:56:57.956" v="892"/>
        <pc:sldMkLst>
          <pc:docMk/>
          <pc:sldMk cId="2828698912" sldId="368"/>
        </pc:sldMkLst>
        <pc:spChg chg="del">
          <ac:chgData name="pantelis balaouras" userId="25e8755020fc1734" providerId="LiveId" clId="{326A20A1-C4E7-4B65-9E57-285FBBCE42A2}" dt="2022-07-28T14:56:57.519" v="891" actId="478"/>
          <ac:spMkLst>
            <pc:docMk/>
            <pc:sldMk cId="2828698912" sldId="368"/>
            <ac:spMk id="9" creationId="{99232555-99CA-44BA-A0F1-E47D3BA31FE9}"/>
          </ac:spMkLst>
        </pc:spChg>
        <pc:spChg chg="add mod">
          <ac:chgData name="pantelis balaouras" userId="25e8755020fc1734" providerId="LiveId" clId="{326A20A1-C4E7-4B65-9E57-285FBBCE42A2}" dt="2022-07-28T14:56:57.956" v="892"/>
          <ac:spMkLst>
            <pc:docMk/>
            <pc:sldMk cId="2828698912" sldId="368"/>
            <ac:spMk id="11" creationId="{B5E8640C-2693-D846-8BA9-47F7EA8D4CCD}"/>
          </ac:spMkLst>
        </pc:spChg>
      </pc:sldChg>
      <pc:sldChg chg="addSp delSp modSp mod">
        <pc:chgData name="pantelis balaouras" userId="25e8755020fc1734" providerId="LiveId" clId="{326A20A1-C4E7-4B65-9E57-285FBBCE42A2}" dt="2022-07-28T14:46:32.825" v="532"/>
        <pc:sldMkLst>
          <pc:docMk/>
          <pc:sldMk cId="1265091666" sldId="369"/>
        </pc:sldMkLst>
        <pc:spChg chg="del">
          <ac:chgData name="pantelis balaouras" userId="25e8755020fc1734" providerId="LiveId" clId="{326A20A1-C4E7-4B65-9E57-285FBBCE42A2}" dt="2022-07-28T14:46:31.622" v="531" actId="478"/>
          <ac:spMkLst>
            <pc:docMk/>
            <pc:sldMk cId="1265091666" sldId="369"/>
            <ac:spMk id="6" creationId="{C9855ECE-4D85-4F20-8D47-3460EA1E4166}"/>
          </ac:spMkLst>
        </pc:spChg>
        <pc:spChg chg="add mod">
          <ac:chgData name="pantelis balaouras" userId="25e8755020fc1734" providerId="LiveId" clId="{326A20A1-C4E7-4B65-9E57-285FBBCE42A2}" dt="2022-07-28T14:46:32.825" v="532"/>
          <ac:spMkLst>
            <pc:docMk/>
            <pc:sldMk cId="1265091666" sldId="369"/>
            <ac:spMk id="8" creationId="{54F8FCC3-06A3-5160-1E42-E7F95409F480}"/>
          </ac:spMkLst>
        </pc:spChg>
      </pc:sldChg>
      <pc:sldChg chg="addSp delSp modSp mod">
        <pc:chgData name="pantelis balaouras" userId="25e8755020fc1734" providerId="LiveId" clId="{326A20A1-C4E7-4B65-9E57-285FBBCE42A2}" dt="2022-07-28T14:55:22.758" v="842" actId="478"/>
        <pc:sldMkLst>
          <pc:docMk/>
          <pc:sldMk cId="3322283428" sldId="370"/>
        </pc:sldMkLst>
        <pc:spChg chg="mod">
          <ac:chgData name="pantelis balaouras" userId="25e8755020fc1734" providerId="LiveId" clId="{326A20A1-C4E7-4B65-9E57-285FBBCE42A2}" dt="2022-07-28T14:54:00.616" v="826" actId="20577"/>
          <ac:spMkLst>
            <pc:docMk/>
            <pc:sldMk cId="3322283428" sldId="370"/>
            <ac:spMk id="4" creationId="{E47D0821-8573-4002-9B33-F43C68A1D403}"/>
          </ac:spMkLst>
        </pc:spChg>
        <pc:spChg chg="mod">
          <ac:chgData name="pantelis balaouras" userId="25e8755020fc1734" providerId="LiveId" clId="{326A20A1-C4E7-4B65-9E57-285FBBCE42A2}" dt="2022-07-28T14:54:23.401" v="829" actId="948"/>
          <ac:spMkLst>
            <pc:docMk/>
            <pc:sldMk cId="3322283428" sldId="370"/>
            <ac:spMk id="6" creationId="{00000000-0000-0000-0000-000000000000}"/>
          </ac:spMkLst>
        </pc:spChg>
        <pc:spChg chg="del mod">
          <ac:chgData name="pantelis balaouras" userId="25e8755020fc1734" providerId="LiveId" clId="{326A20A1-C4E7-4B65-9E57-285FBBCE42A2}" dt="2022-07-28T14:55:22.758" v="842" actId="478"/>
          <ac:spMkLst>
            <pc:docMk/>
            <pc:sldMk cId="3322283428" sldId="370"/>
            <ac:spMk id="7" creationId="{3EABFA14-CCC1-48A6-A2A5-B838C912D37A}"/>
          </ac:spMkLst>
        </pc:spChg>
        <pc:spChg chg="del">
          <ac:chgData name="pantelis balaouras" userId="25e8755020fc1734" providerId="LiveId" clId="{326A20A1-C4E7-4B65-9E57-285FBBCE42A2}" dt="2022-07-28T14:54:30.253" v="830" actId="478"/>
          <ac:spMkLst>
            <pc:docMk/>
            <pc:sldMk cId="3322283428" sldId="370"/>
            <ac:spMk id="9" creationId="{7F48D75A-F668-48C2-A034-ACE1B4986E36}"/>
          </ac:spMkLst>
        </pc:spChg>
        <pc:spChg chg="del">
          <ac:chgData name="pantelis balaouras" userId="25e8755020fc1734" providerId="LiveId" clId="{326A20A1-C4E7-4B65-9E57-285FBBCE42A2}" dt="2022-07-28T14:54:30.253" v="830" actId="478"/>
          <ac:spMkLst>
            <pc:docMk/>
            <pc:sldMk cId="3322283428" sldId="370"/>
            <ac:spMk id="10" creationId="{6ED39337-3E0B-4330-9666-8D353C4D4FBE}"/>
          </ac:spMkLst>
        </pc:spChg>
        <pc:spChg chg="del">
          <ac:chgData name="pantelis balaouras" userId="25e8755020fc1734" providerId="LiveId" clId="{326A20A1-C4E7-4B65-9E57-285FBBCE42A2}" dt="2022-07-28T14:54:30.253" v="830" actId="478"/>
          <ac:spMkLst>
            <pc:docMk/>
            <pc:sldMk cId="3322283428" sldId="370"/>
            <ac:spMk id="11" creationId="{1A1F82FC-D5E2-4953-A4C7-E66694AFD878}"/>
          </ac:spMkLst>
        </pc:spChg>
        <pc:spChg chg="del">
          <ac:chgData name="pantelis balaouras" userId="25e8755020fc1734" providerId="LiveId" clId="{326A20A1-C4E7-4B65-9E57-285FBBCE42A2}" dt="2022-07-28T14:54:30.253" v="830" actId="478"/>
          <ac:spMkLst>
            <pc:docMk/>
            <pc:sldMk cId="3322283428" sldId="370"/>
            <ac:spMk id="12" creationId="{5534BC34-AB13-4918-A99B-55035905F6E0}"/>
          </ac:spMkLst>
        </pc:spChg>
        <pc:spChg chg="add mod">
          <ac:chgData name="pantelis balaouras" userId="25e8755020fc1734" providerId="LiveId" clId="{326A20A1-C4E7-4B65-9E57-285FBBCE42A2}" dt="2022-07-28T14:54:36.546" v="831"/>
          <ac:spMkLst>
            <pc:docMk/>
            <pc:sldMk cId="3322283428" sldId="370"/>
            <ac:spMk id="13" creationId="{BEDB49DF-67ED-3266-95F1-60E409E7B5F0}"/>
          </ac:spMkLst>
        </pc:spChg>
        <pc:spChg chg="add mod">
          <ac:chgData name="pantelis balaouras" userId="25e8755020fc1734" providerId="LiveId" clId="{326A20A1-C4E7-4B65-9E57-285FBBCE42A2}" dt="2022-07-28T14:54:36.546" v="831"/>
          <ac:spMkLst>
            <pc:docMk/>
            <pc:sldMk cId="3322283428" sldId="370"/>
            <ac:spMk id="14" creationId="{5D361B8C-5C78-8FCC-865B-7094FCCC75CE}"/>
          </ac:spMkLst>
        </pc:spChg>
        <pc:spChg chg="add mod">
          <ac:chgData name="pantelis balaouras" userId="25e8755020fc1734" providerId="LiveId" clId="{326A20A1-C4E7-4B65-9E57-285FBBCE42A2}" dt="2022-07-28T14:54:36.546" v="831"/>
          <ac:spMkLst>
            <pc:docMk/>
            <pc:sldMk cId="3322283428" sldId="370"/>
            <ac:spMk id="15" creationId="{3B2664DA-989B-CD39-6FA7-4DED6654EE39}"/>
          </ac:spMkLst>
        </pc:spChg>
        <pc:spChg chg="mod">
          <ac:chgData name="pantelis balaouras" userId="25e8755020fc1734" providerId="LiveId" clId="{326A20A1-C4E7-4B65-9E57-285FBBCE42A2}" dt="2022-07-28T14:55:06.802" v="837" actId="1076"/>
          <ac:spMkLst>
            <pc:docMk/>
            <pc:sldMk cId="3322283428" sldId="370"/>
            <ac:spMk id="16" creationId="{28254EEA-5466-488A-B331-67C451BDD49C}"/>
          </ac:spMkLst>
        </pc:spChg>
        <pc:spChg chg="add mod">
          <ac:chgData name="pantelis balaouras" userId="25e8755020fc1734" providerId="LiveId" clId="{326A20A1-C4E7-4B65-9E57-285FBBCE42A2}" dt="2022-07-28T14:54:36.546" v="831"/>
          <ac:spMkLst>
            <pc:docMk/>
            <pc:sldMk cId="3322283428" sldId="370"/>
            <ac:spMk id="17" creationId="{8E6B52CF-A13C-CE1D-186F-63CDF2C71BFA}"/>
          </ac:spMkLst>
        </pc:spChg>
        <pc:spChg chg="add mod">
          <ac:chgData name="pantelis balaouras" userId="25e8755020fc1734" providerId="LiveId" clId="{326A20A1-C4E7-4B65-9E57-285FBBCE42A2}" dt="2022-07-28T14:54:36.546" v="831"/>
          <ac:spMkLst>
            <pc:docMk/>
            <pc:sldMk cId="3322283428" sldId="370"/>
            <ac:spMk id="18" creationId="{13252ACA-A869-5830-25E2-F8B4D1DD813B}"/>
          </ac:spMkLst>
        </pc:spChg>
        <pc:picChg chg="add del mod">
          <ac:chgData name="pantelis balaouras" userId="25e8755020fc1734" providerId="LiveId" clId="{326A20A1-C4E7-4B65-9E57-285FBBCE42A2}" dt="2022-07-28T14:55:20.084" v="841" actId="478"/>
          <ac:picMkLst>
            <pc:docMk/>
            <pc:sldMk cId="3322283428" sldId="370"/>
            <ac:picMk id="3" creationId="{4DB5C50E-C2A5-4D37-9EF7-55510DFB5716}"/>
          </ac:picMkLst>
        </pc:picChg>
      </pc:sldChg>
      <pc:sldChg chg="modSp mod">
        <pc:chgData name="pantelis balaouras" userId="25e8755020fc1734" providerId="LiveId" clId="{326A20A1-C4E7-4B65-9E57-285FBBCE42A2}" dt="2022-07-28T13:49:47.609" v="66" actId="20577"/>
        <pc:sldMkLst>
          <pc:docMk/>
          <pc:sldMk cId="3690788362" sldId="397"/>
        </pc:sldMkLst>
        <pc:spChg chg="mod">
          <ac:chgData name="pantelis balaouras" userId="25e8755020fc1734" providerId="LiveId" clId="{326A20A1-C4E7-4B65-9E57-285FBBCE42A2}" dt="2022-07-28T13:49:47.609" v="66" actId="20577"/>
          <ac:spMkLst>
            <pc:docMk/>
            <pc:sldMk cId="3690788362" sldId="397"/>
            <ac:spMk id="11" creationId="{C6B836B5-1F2D-4106-AA30-C7EC6C463F47}"/>
          </ac:spMkLst>
        </pc:spChg>
      </pc:sldChg>
      <pc:sldChg chg="addSp delSp modSp mod">
        <pc:chgData name="pantelis balaouras" userId="25e8755020fc1734" providerId="LiveId" clId="{326A20A1-C4E7-4B65-9E57-285FBBCE42A2}" dt="2022-07-28T13:50:00.346" v="69"/>
        <pc:sldMkLst>
          <pc:docMk/>
          <pc:sldMk cId="2383826130" sldId="398"/>
        </pc:sldMkLst>
        <pc:spChg chg="del">
          <ac:chgData name="pantelis balaouras" userId="25e8755020fc1734" providerId="LiveId" clId="{326A20A1-C4E7-4B65-9E57-285FBBCE42A2}" dt="2022-07-28T13:49:58.069" v="68" actId="478"/>
          <ac:spMkLst>
            <pc:docMk/>
            <pc:sldMk cId="2383826130" sldId="398"/>
            <ac:spMk id="9" creationId="{C816EA7D-AA58-435F-BED8-DC73EB0667F8}"/>
          </ac:spMkLst>
        </pc:spChg>
        <pc:spChg chg="del">
          <ac:chgData name="pantelis balaouras" userId="25e8755020fc1734" providerId="LiveId" clId="{326A20A1-C4E7-4B65-9E57-285FBBCE42A2}" dt="2022-07-28T13:49:56.572" v="67" actId="478"/>
          <ac:spMkLst>
            <pc:docMk/>
            <pc:sldMk cId="2383826130" sldId="398"/>
            <ac:spMk id="11" creationId="{91659321-1318-4DF8-AD4B-7DE104D68DD1}"/>
          </ac:spMkLst>
        </pc:spChg>
        <pc:spChg chg="add mod">
          <ac:chgData name="pantelis balaouras" userId="25e8755020fc1734" providerId="LiveId" clId="{326A20A1-C4E7-4B65-9E57-285FBBCE42A2}" dt="2022-07-28T13:50:00.346" v="69"/>
          <ac:spMkLst>
            <pc:docMk/>
            <pc:sldMk cId="2383826130" sldId="398"/>
            <ac:spMk id="13" creationId="{1A38C052-7358-FA33-FC44-5FD05292DD1C}"/>
          </ac:spMkLst>
        </pc:spChg>
        <pc:spChg chg="add mod">
          <ac:chgData name="pantelis balaouras" userId="25e8755020fc1734" providerId="LiveId" clId="{326A20A1-C4E7-4B65-9E57-285FBBCE42A2}" dt="2022-07-28T13:50:00.346" v="69"/>
          <ac:spMkLst>
            <pc:docMk/>
            <pc:sldMk cId="2383826130" sldId="398"/>
            <ac:spMk id="14" creationId="{861DEED4-3C97-DFDB-3186-2DFEA5E7EC09}"/>
          </ac:spMkLst>
        </pc:spChg>
      </pc:sldChg>
      <pc:sldChg chg="addSp delSp modSp mod">
        <pc:chgData name="pantelis balaouras" userId="25e8755020fc1734" providerId="LiveId" clId="{326A20A1-C4E7-4B65-9E57-285FBBCE42A2}" dt="2022-07-28T13:50:08.874" v="72"/>
        <pc:sldMkLst>
          <pc:docMk/>
          <pc:sldMk cId="2140622511" sldId="399"/>
        </pc:sldMkLst>
        <pc:spChg chg="del">
          <ac:chgData name="pantelis balaouras" userId="25e8755020fc1734" providerId="LiveId" clId="{326A20A1-C4E7-4B65-9E57-285FBBCE42A2}" dt="2022-07-28T13:50:07.735" v="71" actId="478"/>
          <ac:spMkLst>
            <pc:docMk/>
            <pc:sldMk cId="2140622511" sldId="399"/>
            <ac:spMk id="9" creationId="{F7849503-07A3-4513-B48F-62211B08335F}"/>
          </ac:spMkLst>
        </pc:spChg>
        <pc:spChg chg="del">
          <ac:chgData name="pantelis balaouras" userId="25e8755020fc1734" providerId="LiveId" clId="{326A20A1-C4E7-4B65-9E57-285FBBCE42A2}" dt="2022-07-28T13:50:06.760" v="70" actId="478"/>
          <ac:spMkLst>
            <pc:docMk/>
            <pc:sldMk cId="2140622511" sldId="399"/>
            <ac:spMk id="11" creationId="{E419B91F-1291-41CB-BFE3-53F4BE7D0FA0}"/>
          </ac:spMkLst>
        </pc:spChg>
        <pc:spChg chg="add mod">
          <ac:chgData name="pantelis balaouras" userId="25e8755020fc1734" providerId="LiveId" clId="{326A20A1-C4E7-4B65-9E57-285FBBCE42A2}" dt="2022-07-28T13:50:08.874" v="72"/>
          <ac:spMkLst>
            <pc:docMk/>
            <pc:sldMk cId="2140622511" sldId="399"/>
            <ac:spMk id="13" creationId="{BE3BF416-3761-B0D9-0CAC-99923493D305}"/>
          </ac:spMkLst>
        </pc:spChg>
        <pc:spChg chg="add mod">
          <ac:chgData name="pantelis balaouras" userId="25e8755020fc1734" providerId="LiveId" clId="{326A20A1-C4E7-4B65-9E57-285FBBCE42A2}" dt="2022-07-28T13:50:08.874" v="72"/>
          <ac:spMkLst>
            <pc:docMk/>
            <pc:sldMk cId="2140622511" sldId="399"/>
            <ac:spMk id="14" creationId="{6BA9640C-A979-B98B-80E0-71A8F8EBFEB8}"/>
          </ac:spMkLst>
        </pc:spChg>
      </pc:sldChg>
      <pc:sldChg chg="addSp delSp modSp mod">
        <pc:chgData name="pantelis balaouras" userId="25e8755020fc1734" providerId="LiveId" clId="{326A20A1-C4E7-4B65-9E57-285FBBCE42A2}" dt="2022-07-28T13:50:16.862" v="75"/>
        <pc:sldMkLst>
          <pc:docMk/>
          <pc:sldMk cId="658784532" sldId="400"/>
        </pc:sldMkLst>
        <pc:spChg chg="del">
          <ac:chgData name="pantelis balaouras" userId="25e8755020fc1734" providerId="LiveId" clId="{326A20A1-C4E7-4B65-9E57-285FBBCE42A2}" dt="2022-07-28T13:50:11.898" v="73" actId="478"/>
          <ac:spMkLst>
            <pc:docMk/>
            <pc:sldMk cId="658784532" sldId="400"/>
            <ac:spMk id="10" creationId="{EF10C1F6-3E87-45CE-B6EC-F2F52484F113}"/>
          </ac:spMkLst>
        </pc:spChg>
        <pc:spChg chg="del">
          <ac:chgData name="pantelis balaouras" userId="25e8755020fc1734" providerId="LiveId" clId="{326A20A1-C4E7-4B65-9E57-285FBBCE42A2}" dt="2022-07-28T13:50:15.465" v="74" actId="478"/>
          <ac:spMkLst>
            <pc:docMk/>
            <pc:sldMk cId="658784532" sldId="400"/>
            <ac:spMk id="11" creationId="{667BED92-6A21-400C-ADC0-6FD78EC36466}"/>
          </ac:spMkLst>
        </pc:spChg>
        <pc:spChg chg="add mod">
          <ac:chgData name="pantelis balaouras" userId="25e8755020fc1734" providerId="LiveId" clId="{326A20A1-C4E7-4B65-9E57-285FBBCE42A2}" dt="2022-07-28T13:50:16.862" v="75"/>
          <ac:spMkLst>
            <pc:docMk/>
            <pc:sldMk cId="658784532" sldId="400"/>
            <ac:spMk id="13" creationId="{2C44AC1E-1897-1BEE-50A3-77B31E921976}"/>
          </ac:spMkLst>
        </pc:spChg>
        <pc:spChg chg="add mod">
          <ac:chgData name="pantelis balaouras" userId="25e8755020fc1734" providerId="LiveId" clId="{326A20A1-C4E7-4B65-9E57-285FBBCE42A2}" dt="2022-07-28T13:50:16.862" v="75"/>
          <ac:spMkLst>
            <pc:docMk/>
            <pc:sldMk cId="658784532" sldId="400"/>
            <ac:spMk id="14" creationId="{27AC26D7-8796-85E9-3388-BD36CE7BCF69}"/>
          </ac:spMkLst>
        </pc:spChg>
      </pc:sldChg>
      <pc:sldChg chg="addSp delSp modSp mod">
        <pc:chgData name="pantelis balaouras" userId="25e8755020fc1734" providerId="LiveId" clId="{326A20A1-C4E7-4B65-9E57-285FBBCE42A2}" dt="2022-07-28T13:50:21.981" v="77"/>
        <pc:sldMkLst>
          <pc:docMk/>
          <pc:sldMk cId="4181475212" sldId="401"/>
        </pc:sldMkLst>
        <pc:spChg chg="del">
          <ac:chgData name="pantelis balaouras" userId="25e8755020fc1734" providerId="LiveId" clId="{326A20A1-C4E7-4B65-9E57-285FBBCE42A2}" dt="2022-07-28T13:49:24.008" v="44" actId="478"/>
          <ac:spMkLst>
            <pc:docMk/>
            <pc:sldMk cId="4181475212" sldId="401"/>
            <ac:spMk id="9" creationId="{A3AFF478-4B18-491B-BC7E-314F4A814649}"/>
          </ac:spMkLst>
        </pc:spChg>
        <pc:spChg chg="del">
          <ac:chgData name="pantelis balaouras" userId="25e8755020fc1734" providerId="LiveId" clId="{326A20A1-C4E7-4B65-9E57-285FBBCE42A2}" dt="2022-07-28T13:50:20.442" v="76" actId="478"/>
          <ac:spMkLst>
            <pc:docMk/>
            <pc:sldMk cId="4181475212" sldId="401"/>
            <ac:spMk id="11" creationId="{97B32306-B8FF-4C33-9BDE-D35D0BE4C542}"/>
          </ac:spMkLst>
        </pc:spChg>
        <pc:spChg chg="add mod">
          <ac:chgData name="pantelis balaouras" userId="25e8755020fc1734" providerId="LiveId" clId="{326A20A1-C4E7-4B65-9E57-285FBBCE42A2}" dt="2022-07-28T13:50:21.981" v="77"/>
          <ac:spMkLst>
            <pc:docMk/>
            <pc:sldMk cId="4181475212" sldId="401"/>
            <ac:spMk id="15" creationId="{6D83BCBF-6DF1-3D0F-685F-281B8972AA58}"/>
          </ac:spMkLst>
        </pc:spChg>
        <pc:spChg chg="add mod">
          <ac:chgData name="pantelis balaouras" userId="25e8755020fc1734" providerId="LiveId" clId="{326A20A1-C4E7-4B65-9E57-285FBBCE42A2}" dt="2022-07-28T13:50:21.981" v="77"/>
          <ac:spMkLst>
            <pc:docMk/>
            <pc:sldMk cId="4181475212" sldId="401"/>
            <ac:spMk id="16" creationId="{A520651B-4DEA-5505-0F59-C0A70666FB9E}"/>
          </ac:spMkLst>
        </pc:spChg>
      </pc:sldChg>
      <pc:sldChg chg="addSp delSp modSp mod">
        <pc:chgData name="pantelis balaouras" userId="25e8755020fc1734" providerId="LiveId" clId="{326A20A1-C4E7-4B65-9E57-285FBBCE42A2}" dt="2022-07-28T13:50:27.905" v="79"/>
        <pc:sldMkLst>
          <pc:docMk/>
          <pc:sldMk cId="4092438057" sldId="402"/>
        </pc:sldMkLst>
        <pc:spChg chg="del">
          <ac:chgData name="pantelis balaouras" userId="25e8755020fc1734" providerId="LiveId" clId="{326A20A1-C4E7-4B65-9E57-285FBBCE42A2}" dt="2022-07-28T13:49:27.048" v="45" actId="478"/>
          <ac:spMkLst>
            <pc:docMk/>
            <pc:sldMk cId="4092438057" sldId="402"/>
            <ac:spMk id="9" creationId="{AFA9D21E-00FA-4354-B7B8-632EE7010934}"/>
          </ac:spMkLst>
        </pc:spChg>
        <pc:spChg chg="del">
          <ac:chgData name="pantelis balaouras" userId="25e8755020fc1734" providerId="LiveId" clId="{326A20A1-C4E7-4B65-9E57-285FBBCE42A2}" dt="2022-07-28T13:50:26.490" v="78" actId="478"/>
          <ac:spMkLst>
            <pc:docMk/>
            <pc:sldMk cId="4092438057" sldId="402"/>
            <ac:spMk id="12" creationId="{A53CBC6A-FB90-41F0-B340-F2847A9F442E}"/>
          </ac:spMkLst>
        </pc:spChg>
        <pc:spChg chg="add mod">
          <ac:chgData name="pantelis balaouras" userId="25e8755020fc1734" providerId="LiveId" clId="{326A20A1-C4E7-4B65-9E57-285FBBCE42A2}" dt="2022-07-28T13:50:27.905" v="79"/>
          <ac:spMkLst>
            <pc:docMk/>
            <pc:sldMk cId="4092438057" sldId="402"/>
            <ac:spMk id="14" creationId="{587D12BC-2833-F42D-8A6C-CD396792F2D1}"/>
          </ac:spMkLst>
        </pc:spChg>
        <pc:spChg chg="add mod">
          <ac:chgData name="pantelis balaouras" userId="25e8755020fc1734" providerId="LiveId" clId="{326A20A1-C4E7-4B65-9E57-285FBBCE42A2}" dt="2022-07-28T13:50:27.905" v="79"/>
          <ac:spMkLst>
            <pc:docMk/>
            <pc:sldMk cId="4092438057" sldId="402"/>
            <ac:spMk id="15" creationId="{D5AD90DD-4812-1779-23C6-D185EB52B319}"/>
          </ac:spMkLst>
        </pc:spChg>
      </pc:sldChg>
      <pc:sldChg chg="addSp delSp modSp mod">
        <pc:chgData name="pantelis balaouras" userId="25e8755020fc1734" providerId="LiveId" clId="{326A20A1-C4E7-4B65-9E57-285FBBCE42A2}" dt="2022-07-28T13:50:41.736" v="83"/>
        <pc:sldMkLst>
          <pc:docMk/>
          <pc:sldMk cId="1791347349" sldId="403"/>
        </pc:sldMkLst>
        <pc:spChg chg="del">
          <ac:chgData name="pantelis balaouras" userId="25e8755020fc1734" providerId="LiveId" clId="{326A20A1-C4E7-4B65-9E57-285FBBCE42A2}" dt="2022-07-28T13:49:29.880" v="47" actId="478"/>
          <ac:spMkLst>
            <pc:docMk/>
            <pc:sldMk cId="1791347349" sldId="403"/>
            <ac:spMk id="9" creationId="{592B23AB-B3D0-4921-A071-3358160520B2}"/>
          </ac:spMkLst>
        </pc:spChg>
        <pc:spChg chg="del">
          <ac:chgData name="pantelis balaouras" userId="25e8755020fc1734" providerId="LiveId" clId="{326A20A1-C4E7-4B65-9E57-285FBBCE42A2}" dt="2022-07-28T13:50:40.587" v="82" actId="478"/>
          <ac:spMkLst>
            <pc:docMk/>
            <pc:sldMk cId="1791347349" sldId="403"/>
            <ac:spMk id="11" creationId="{86FB7E11-81CC-46A1-9926-A6C1DA25BBE7}"/>
          </ac:spMkLst>
        </pc:spChg>
        <pc:spChg chg="add mod">
          <ac:chgData name="pantelis balaouras" userId="25e8755020fc1734" providerId="LiveId" clId="{326A20A1-C4E7-4B65-9E57-285FBBCE42A2}" dt="2022-07-28T13:50:41.736" v="83"/>
          <ac:spMkLst>
            <pc:docMk/>
            <pc:sldMk cId="1791347349" sldId="403"/>
            <ac:spMk id="13" creationId="{B7612DAB-68D5-ABED-B625-6B6A78882BFC}"/>
          </ac:spMkLst>
        </pc:spChg>
        <pc:spChg chg="add mod">
          <ac:chgData name="pantelis balaouras" userId="25e8755020fc1734" providerId="LiveId" clId="{326A20A1-C4E7-4B65-9E57-285FBBCE42A2}" dt="2022-07-28T13:50:41.736" v="83"/>
          <ac:spMkLst>
            <pc:docMk/>
            <pc:sldMk cId="1791347349" sldId="403"/>
            <ac:spMk id="14" creationId="{5DEB87F1-D59A-6EC5-28ED-B90103637051}"/>
          </ac:spMkLst>
        </pc:spChg>
      </pc:sldChg>
      <pc:sldChg chg="addSp delSp modSp mod">
        <pc:chgData name="pantelis balaouras" userId="25e8755020fc1734" providerId="LiveId" clId="{326A20A1-C4E7-4B65-9E57-285FBBCE42A2}" dt="2022-07-28T13:50:48.866" v="85"/>
        <pc:sldMkLst>
          <pc:docMk/>
          <pc:sldMk cId="116615554" sldId="404"/>
        </pc:sldMkLst>
        <pc:spChg chg="del">
          <ac:chgData name="pantelis balaouras" userId="25e8755020fc1734" providerId="LiveId" clId="{326A20A1-C4E7-4B65-9E57-285FBBCE42A2}" dt="2022-07-28T13:49:31.418" v="48" actId="478"/>
          <ac:spMkLst>
            <pc:docMk/>
            <pc:sldMk cId="116615554" sldId="404"/>
            <ac:spMk id="9" creationId="{826CE41D-F98A-4B68-9C74-E89DDFEF4B58}"/>
          </ac:spMkLst>
        </pc:spChg>
        <pc:spChg chg="del">
          <ac:chgData name="pantelis balaouras" userId="25e8755020fc1734" providerId="LiveId" clId="{326A20A1-C4E7-4B65-9E57-285FBBCE42A2}" dt="2022-07-28T13:50:47.741" v="84" actId="478"/>
          <ac:spMkLst>
            <pc:docMk/>
            <pc:sldMk cId="116615554" sldId="404"/>
            <ac:spMk id="11" creationId="{E27500F9-B30F-4994-B92D-413E3829D209}"/>
          </ac:spMkLst>
        </pc:spChg>
        <pc:spChg chg="add mod">
          <ac:chgData name="pantelis balaouras" userId="25e8755020fc1734" providerId="LiveId" clId="{326A20A1-C4E7-4B65-9E57-285FBBCE42A2}" dt="2022-07-28T13:50:48.866" v="85"/>
          <ac:spMkLst>
            <pc:docMk/>
            <pc:sldMk cId="116615554" sldId="404"/>
            <ac:spMk id="14" creationId="{AC10A1A4-DA66-88CD-D26D-108FD3D850AA}"/>
          </ac:spMkLst>
        </pc:spChg>
        <pc:spChg chg="add mod">
          <ac:chgData name="pantelis balaouras" userId="25e8755020fc1734" providerId="LiveId" clId="{326A20A1-C4E7-4B65-9E57-285FBBCE42A2}" dt="2022-07-28T13:50:48.866" v="85"/>
          <ac:spMkLst>
            <pc:docMk/>
            <pc:sldMk cId="116615554" sldId="404"/>
            <ac:spMk id="15" creationId="{35CA1218-F093-FC1C-CF62-8724CBFEB5E4}"/>
          </ac:spMkLst>
        </pc:spChg>
      </pc:sldChg>
      <pc:sldChg chg="addSp delSp modSp mod">
        <pc:chgData name="pantelis balaouras" userId="25e8755020fc1734" providerId="LiveId" clId="{326A20A1-C4E7-4B65-9E57-285FBBCE42A2}" dt="2022-07-28T15:21:05.904" v="1274" actId="14100"/>
        <pc:sldMkLst>
          <pc:docMk/>
          <pc:sldMk cId="0" sldId="406"/>
        </pc:sldMkLst>
        <pc:spChg chg="mod">
          <ac:chgData name="pantelis balaouras" userId="25e8755020fc1734" providerId="LiveId" clId="{326A20A1-C4E7-4B65-9E57-285FBBCE42A2}" dt="2022-07-28T15:20:37.263" v="1271" actId="1076"/>
          <ac:spMkLst>
            <pc:docMk/>
            <pc:sldMk cId="0" sldId="406"/>
            <ac:spMk id="2" creationId="{50BAF01D-4A22-4373-B1E7-0070E9E260E6}"/>
          </ac:spMkLst>
        </pc:spChg>
        <pc:spChg chg="add mod">
          <ac:chgData name="pantelis balaouras" userId="25e8755020fc1734" providerId="LiveId" clId="{326A20A1-C4E7-4B65-9E57-285FBBCE42A2}" dt="2022-07-28T15:21:05.904" v="1274" actId="14100"/>
          <ac:spMkLst>
            <pc:docMk/>
            <pc:sldMk cId="0" sldId="406"/>
            <ac:spMk id="11" creationId="{DC7E0687-5C65-7A2B-A118-CDD7EE54C4D6}"/>
          </ac:spMkLst>
        </pc:spChg>
        <pc:spChg chg="del">
          <ac:chgData name="pantelis balaouras" userId="25e8755020fc1734" providerId="LiveId" clId="{326A20A1-C4E7-4B65-9E57-285FBBCE42A2}" dt="2022-07-28T15:20:58.706" v="1272" actId="478"/>
          <ac:spMkLst>
            <pc:docMk/>
            <pc:sldMk cId="0" sldId="406"/>
            <ac:spMk id="639" creationId="{00000000-0000-0000-0000-000000000000}"/>
          </ac:spMkLst>
        </pc:spChg>
      </pc:sldChg>
      <pc:sldChg chg="modSp add mod">
        <pc:chgData name="pantelis balaouras" userId="25e8755020fc1734" providerId="LiveId" clId="{326A20A1-C4E7-4B65-9E57-285FBBCE42A2}" dt="2022-07-28T13:52:36.973" v="140" actId="27636"/>
        <pc:sldMkLst>
          <pc:docMk/>
          <pc:sldMk cId="2124292435" sldId="407"/>
        </pc:sldMkLst>
        <pc:spChg chg="mod">
          <ac:chgData name="pantelis balaouras" userId="25e8755020fc1734" providerId="LiveId" clId="{326A20A1-C4E7-4B65-9E57-285FBBCE42A2}" dt="2022-07-28T13:52:01.546" v="120" actId="6549"/>
          <ac:spMkLst>
            <pc:docMk/>
            <pc:sldMk cId="2124292435" sldId="407"/>
            <ac:spMk id="4" creationId="{E47D0821-8573-4002-9B33-F43C68A1D403}"/>
          </ac:spMkLst>
        </pc:spChg>
        <pc:spChg chg="mod">
          <ac:chgData name="pantelis balaouras" userId="25e8755020fc1734" providerId="LiveId" clId="{326A20A1-C4E7-4B65-9E57-285FBBCE42A2}" dt="2022-07-28T13:52:36.973" v="140" actId="27636"/>
          <ac:spMkLst>
            <pc:docMk/>
            <pc:sldMk cId="2124292435" sldId="407"/>
            <ac:spMk id="15" creationId="{FAA18648-8A7B-40D3-A066-80FDB05B7DF4}"/>
          </ac:spMkLst>
        </pc:spChg>
      </pc:sldChg>
      <pc:sldChg chg="modSp add mod">
        <pc:chgData name="pantelis balaouras" userId="25e8755020fc1734" providerId="LiveId" clId="{326A20A1-C4E7-4B65-9E57-285FBBCE42A2}" dt="2022-07-28T13:53:17.376" v="159" actId="27636"/>
        <pc:sldMkLst>
          <pc:docMk/>
          <pc:sldMk cId="1636787404" sldId="408"/>
        </pc:sldMkLst>
        <pc:spChg chg="mod">
          <ac:chgData name="pantelis balaouras" userId="25e8755020fc1734" providerId="LiveId" clId="{326A20A1-C4E7-4B65-9E57-285FBBCE42A2}" dt="2022-07-28T13:52:48.613" v="152" actId="6549"/>
          <ac:spMkLst>
            <pc:docMk/>
            <pc:sldMk cId="1636787404" sldId="408"/>
            <ac:spMk id="2" creationId="{D6103549-51B4-27B0-A836-1E62079EF613}"/>
          </ac:spMkLst>
        </pc:spChg>
        <pc:spChg chg="mod">
          <ac:chgData name="pantelis balaouras" userId="25e8755020fc1734" providerId="LiveId" clId="{326A20A1-C4E7-4B65-9E57-285FBBCE42A2}" dt="2022-07-28T13:53:17.376" v="159" actId="27636"/>
          <ac:spMkLst>
            <pc:docMk/>
            <pc:sldMk cId="1636787404" sldId="408"/>
            <ac:spMk id="4" creationId="{CE811B0D-C3FB-96AD-5CBF-9BC3814A292F}"/>
          </ac:spMkLst>
        </pc:spChg>
      </pc:sldChg>
      <pc:sldChg chg="modSp add mod">
        <pc:chgData name="pantelis balaouras" userId="25e8755020fc1734" providerId="LiveId" clId="{326A20A1-C4E7-4B65-9E57-285FBBCE42A2}" dt="2022-07-28T13:55:39.151" v="412" actId="27636"/>
        <pc:sldMkLst>
          <pc:docMk/>
          <pc:sldMk cId="2995371973" sldId="409"/>
        </pc:sldMkLst>
        <pc:spChg chg="mod">
          <ac:chgData name="pantelis balaouras" userId="25e8755020fc1734" providerId="LiveId" clId="{326A20A1-C4E7-4B65-9E57-285FBBCE42A2}" dt="2022-07-28T13:53:50.363" v="218" actId="6549"/>
          <ac:spMkLst>
            <pc:docMk/>
            <pc:sldMk cId="2995371973" sldId="409"/>
            <ac:spMk id="4" creationId="{E47D0821-8573-4002-9B33-F43C68A1D403}"/>
          </ac:spMkLst>
        </pc:spChg>
        <pc:spChg chg="mod">
          <ac:chgData name="pantelis balaouras" userId="25e8755020fc1734" providerId="LiveId" clId="{326A20A1-C4E7-4B65-9E57-285FBBCE42A2}" dt="2022-07-28T13:55:39.151" v="412" actId="27636"/>
          <ac:spMkLst>
            <pc:docMk/>
            <pc:sldMk cId="2995371973" sldId="409"/>
            <ac:spMk id="15" creationId="{FAA18648-8A7B-40D3-A066-80FDB05B7DF4}"/>
          </ac:spMkLst>
        </pc:spChg>
      </pc:sldChg>
      <pc:sldChg chg="add del">
        <pc:chgData name="pantelis balaouras" userId="25e8755020fc1734" providerId="LiveId" clId="{326A20A1-C4E7-4B65-9E57-285FBBCE42A2}" dt="2022-07-28T13:55:57.431" v="413" actId="47"/>
        <pc:sldMkLst>
          <pc:docMk/>
          <pc:sldMk cId="3939488448" sldId="410"/>
        </pc:sldMkLst>
      </pc:sldChg>
      <pc:sldChg chg="modSp add mod">
        <pc:chgData name="pantelis balaouras" userId="25e8755020fc1734" providerId="LiveId" clId="{326A20A1-C4E7-4B65-9E57-285FBBCE42A2}" dt="2022-07-28T13:57:46.850" v="497" actId="27636"/>
        <pc:sldMkLst>
          <pc:docMk/>
          <pc:sldMk cId="3097272429" sldId="411"/>
        </pc:sldMkLst>
        <pc:spChg chg="mod">
          <ac:chgData name="pantelis balaouras" userId="25e8755020fc1734" providerId="LiveId" clId="{326A20A1-C4E7-4B65-9E57-285FBBCE42A2}" dt="2022-07-28T13:56:28.240" v="447" actId="6549"/>
          <ac:spMkLst>
            <pc:docMk/>
            <pc:sldMk cId="3097272429" sldId="411"/>
            <ac:spMk id="4" creationId="{E47D0821-8573-4002-9B33-F43C68A1D403}"/>
          </ac:spMkLst>
        </pc:spChg>
        <pc:spChg chg="mod">
          <ac:chgData name="pantelis balaouras" userId="25e8755020fc1734" providerId="LiveId" clId="{326A20A1-C4E7-4B65-9E57-285FBBCE42A2}" dt="2022-07-28T13:57:46.850" v="497" actId="27636"/>
          <ac:spMkLst>
            <pc:docMk/>
            <pc:sldMk cId="3097272429" sldId="411"/>
            <ac:spMk id="5" creationId="{FAA18648-8A7B-40D3-A066-80FDB05B7DF4}"/>
          </ac:spMkLst>
        </pc:spChg>
        <pc:spChg chg="mod">
          <ac:chgData name="pantelis balaouras" userId="25e8755020fc1734" providerId="LiveId" clId="{326A20A1-C4E7-4B65-9E57-285FBBCE42A2}" dt="2022-07-28T13:56:53.786" v="475" actId="404"/>
          <ac:spMkLst>
            <pc:docMk/>
            <pc:sldMk cId="3097272429" sldId="411"/>
            <ac:spMk id="16" creationId="{28254EEA-5466-488A-B331-67C451BDD49C}"/>
          </ac:spMkLst>
        </pc:spChg>
        <pc:picChg chg="mod">
          <ac:chgData name="pantelis balaouras" userId="25e8755020fc1734" providerId="LiveId" clId="{326A20A1-C4E7-4B65-9E57-285FBBCE42A2}" dt="2022-07-28T13:57:00.427" v="476" actId="1076"/>
          <ac:picMkLst>
            <pc:docMk/>
            <pc:sldMk cId="3097272429" sldId="411"/>
            <ac:picMk id="3" creationId="{4DB5C50E-C2A5-4D37-9EF7-55510DFB5716}"/>
          </ac:picMkLst>
        </pc:picChg>
      </pc:sldChg>
      <pc:sldChg chg="add del">
        <pc:chgData name="pantelis balaouras" userId="25e8755020fc1734" providerId="LiveId" clId="{326A20A1-C4E7-4B65-9E57-285FBBCE42A2}" dt="2022-07-28T13:58:17.766" v="501" actId="47"/>
        <pc:sldMkLst>
          <pc:docMk/>
          <pc:sldMk cId="151785354" sldId="412"/>
        </pc:sldMkLst>
      </pc:sldChg>
      <pc:sldChg chg="modSp add mod">
        <pc:chgData name="pantelis balaouras" userId="25e8755020fc1734" providerId="LiveId" clId="{326A20A1-C4E7-4B65-9E57-285FBBCE42A2}" dt="2022-07-28T14:49:43.710" v="591" actId="403"/>
        <pc:sldMkLst>
          <pc:docMk/>
          <pc:sldMk cId="915988353" sldId="412"/>
        </pc:sldMkLst>
        <pc:spChg chg="mod">
          <ac:chgData name="pantelis balaouras" userId="25e8755020fc1734" providerId="LiveId" clId="{326A20A1-C4E7-4B65-9E57-285FBBCE42A2}" dt="2022-07-28T14:48:47.437" v="570" actId="20577"/>
          <ac:spMkLst>
            <pc:docMk/>
            <pc:sldMk cId="915988353" sldId="412"/>
            <ac:spMk id="4" creationId="{E47D0821-8573-4002-9B33-F43C68A1D403}"/>
          </ac:spMkLst>
        </pc:spChg>
        <pc:spChg chg="mod">
          <ac:chgData name="pantelis balaouras" userId="25e8755020fc1734" providerId="LiveId" clId="{326A20A1-C4E7-4B65-9E57-285FBBCE42A2}" dt="2022-07-28T14:49:43.710" v="591" actId="403"/>
          <ac:spMkLst>
            <pc:docMk/>
            <pc:sldMk cId="915988353" sldId="412"/>
            <ac:spMk id="15" creationId="{FAA18648-8A7B-40D3-A066-80FDB05B7DF4}"/>
          </ac:spMkLst>
        </pc:spChg>
      </pc:sldChg>
      <pc:sldChg chg="modSp add mod">
        <pc:chgData name="pantelis balaouras" userId="25e8755020fc1734" providerId="LiveId" clId="{326A20A1-C4E7-4B65-9E57-285FBBCE42A2}" dt="2022-07-28T14:53:13.267" v="812" actId="12"/>
        <pc:sldMkLst>
          <pc:docMk/>
          <pc:sldMk cId="1785638086" sldId="413"/>
        </pc:sldMkLst>
        <pc:spChg chg="mod">
          <ac:chgData name="pantelis balaouras" userId="25e8755020fc1734" providerId="LiveId" clId="{326A20A1-C4E7-4B65-9E57-285FBBCE42A2}" dt="2022-07-28T14:51:56.908" v="747" actId="6549"/>
          <ac:spMkLst>
            <pc:docMk/>
            <pc:sldMk cId="1785638086" sldId="413"/>
            <ac:spMk id="4" creationId="{E47D0821-8573-4002-9B33-F43C68A1D403}"/>
          </ac:spMkLst>
        </pc:spChg>
        <pc:spChg chg="mod">
          <ac:chgData name="pantelis balaouras" userId="25e8755020fc1734" providerId="LiveId" clId="{326A20A1-C4E7-4B65-9E57-285FBBCE42A2}" dt="2022-07-28T14:53:13.267" v="812" actId="12"/>
          <ac:spMkLst>
            <pc:docMk/>
            <pc:sldMk cId="1785638086" sldId="413"/>
            <ac:spMk id="5" creationId="{FAA18648-8A7B-40D3-A066-80FDB05B7DF4}"/>
          </ac:spMkLst>
        </pc:spChg>
        <pc:spChg chg="mod">
          <ac:chgData name="pantelis balaouras" userId="25e8755020fc1734" providerId="LiveId" clId="{326A20A1-C4E7-4B65-9E57-285FBBCE42A2}" dt="2022-07-28T14:52:34.975" v="787" actId="1076"/>
          <ac:spMkLst>
            <pc:docMk/>
            <pc:sldMk cId="1785638086" sldId="413"/>
            <ac:spMk id="16" creationId="{28254EEA-5466-488A-B331-67C451BDD49C}"/>
          </ac:spMkLst>
        </pc:spChg>
        <pc:picChg chg="mod">
          <ac:chgData name="pantelis balaouras" userId="25e8755020fc1734" providerId="LiveId" clId="{326A20A1-C4E7-4B65-9E57-285FBBCE42A2}" dt="2022-07-28T14:52:30.858" v="786" actId="1076"/>
          <ac:picMkLst>
            <pc:docMk/>
            <pc:sldMk cId="1785638086" sldId="413"/>
            <ac:picMk id="3" creationId="{4DB5C50E-C2A5-4D37-9EF7-55510DFB5716}"/>
          </ac:picMkLst>
        </pc:picChg>
      </pc:sldChg>
      <pc:sldChg chg="modSp add mod">
        <pc:chgData name="pantelis balaouras" userId="25e8755020fc1734" providerId="LiveId" clId="{326A20A1-C4E7-4B65-9E57-285FBBCE42A2}" dt="2022-07-28T15:14:14.416" v="1015" actId="14100"/>
        <pc:sldMkLst>
          <pc:docMk/>
          <pc:sldMk cId="3464736074" sldId="414"/>
        </pc:sldMkLst>
        <pc:spChg chg="mod">
          <ac:chgData name="pantelis balaouras" userId="25e8755020fc1734" providerId="LiveId" clId="{326A20A1-C4E7-4B65-9E57-285FBBCE42A2}" dt="2022-07-28T15:11:18.669" v="905" actId="20577"/>
          <ac:spMkLst>
            <pc:docMk/>
            <pc:sldMk cId="3464736074" sldId="414"/>
            <ac:spMk id="4" creationId="{E47D0821-8573-4002-9B33-F43C68A1D403}"/>
          </ac:spMkLst>
        </pc:spChg>
        <pc:spChg chg="mod">
          <ac:chgData name="pantelis balaouras" userId="25e8755020fc1734" providerId="LiveId" clId="{326A20A1-C4E7-4B65-9E57-285FBBCE42A2}" dt="2022-07-28T15:14:14.416" v="1015" actId="14100"/>
          <ac:spMkLst>
            <pc:docMk/>
            <pc:sldMk cId="3464736074" sldId="414"/>
            <ac:spMk id="5" creationId="{FAA18648-8A7B-40D3-A066-80FDB05B7DF4}"/>
          </ac:spMkLst>
        </pc:spChg>
      </pc:sldChg>
      <pc:sldChg chg="modSp add mod">
        <pc:chgData name="pantelis balaouras" userId="25e8755020fc1734" providerId="LiveId" clId="{326A20A1-C4E7-4B65-9E57-285FBBCE42A2}" dt="2022-07-28T15:15:23.036" v="1115" actId="27636"/>
        <pc:sldMkLst>
          <pc:docMk/>
          <pc:sldMk cId="43719526" sldId="415"/>
        </pc:sldMkLst>
        <pc:spChg chg="mod">
          <ac:chgData name="pantelis balaouras" userId="25e8755020fc1734" providerId="LiveId" clId="{326A20A1-C4E7-4B65-9E57-285FBBCE42A2}" dt="2022-07-28T15:13:38.185" v="1004" actId="6549"/>
          <ac:spMkLst>
            <pc:docMk/>
            <pc:sldMk cId="43719526" sldId="415"/>
            <ac:spMk id="4" creationId="{E47D0821-8573-4002-9B33-F43C68A1D403}"/>
          </ac:spMkLst>
        </pc:spChg>
        <pc:spChg chg="mod">
          <ac:chgData name="pantelis balaouras" userId="25e8755020fc1734" providerId="LiveId" clId="{326A20A1-C4E7-4B65-9E57-285FBBCE42A2}" dt="2022-07-28T15:15:23.036" v="1115" actId="27636"/>
          <ac:spMkLst>
            <pc:docMk/>
            <pc:sldMk cId="43719526" sldId="415"/>
            <ac:spMk id="5" creationId="{FAA18648-8A7B-40D3-A066-80FDB05B7DF4}"/>
          </ac:spMkLst>
        </pc:spChg>
      </pc:sldChg>
      <pc:sldChg chg="addSp delSp modSp add mod">
        <pc:chgData name="pantelis balaouras" userId="25e8755020fc1734" providerId="LiveId" clId="{326A20A1-C4E7-4B65-9E57-285FBBCE42A2}" dt="2022-07-28T15:19:23.817" v="1262" actId="27636"/>
        <pc:sldMkLst>
          <pc:docMk/>
          <pc:sldMk cId="3486446777" sldId="417"/>
        </pc:sldMkLst>
        <pc:spChg chg="mod">
          <ac:chgData name="pantelis balaouras" userId="25e8755020fc1734" providerId="LiveId" clId="{326A20A1-C4E7-4B65-9E57-285FBBCE42A2}" dt="2022-07-28T15:17:46.956" v="1198" actId="6549"/>
          <ac:spMkLst>
            <pc:docMk/>
            <pc:sldMk cId="3486446777" sldId="417"/>
            <ac:spMk id="4" creationId="{E47D0821-8573-4002-9B33-F43C68A1D403}"/>
          </ac:spMkLst>
        </pc:spChg>
        <pc:spChg chg="mod">
          <ac:chgData name="pantelis balaouras" userId="25e8755020fc1734" providerId="LiveId" clId="{326A20A1-C4E7-4B65-9E57-285FBBCE42A2}" dt="2022-07-28T15:19:23.817" v="1262" actId="27636"/>
          <ac:spMkLst>
            <pc:docMk/>
            <pc:sldMk cId="3486446777" sldId="417"/>
            <ac:spMk id="5" creationId="{FAA18648-8A7B-40D3-A066-80FDB05B7DF4}"/>
          </ac:spMkLst>
        </pc:spChg>
        <pc:spChg chg="add mod">
          <ac:chgData name="pantelis balaouras" userId="25e8755020fc1734" providerId="LiveId" clId="{326A20A1-C4E7-4B65-9E57-285FBBCE42A2}" dt="2022-07-28T15:18:07.775" v="1201"/>
          <ac:spMkLst>
            <pc:docMk/>
            <pc:sldMk cId="3486446777" sldId="417"/>
            <ac:spMk id="15" creationId="{2DD62BCD-B8D9-F622-42E5-BACBA0001E6C}"/>
          </ac:spMkLst>
        </pc:spChg>
        <pc:spChg chg="del">
          <ac:chgData name="pantelis balaouras" userId="25e8755020fc1734" providerId="LiveId" clId="{326A20A1-C4E7-4B65-9E57-285FBBCE42A2}" dt="2022-07-28T15:17:58.142" v="1200" actId="478"/>
          <ac:spMkLst>
            <pc:docMk/>
            <pc:sldMk cId="3486446777" sldId="417"/>
            <ac:spMk id="16" creationId="{28254EEA-5466-488A-B331-67C451BDD49C}"/>
          </ac:spMkLst>
        </pc:spChg>
        <pc:picChg chg="del">
          <ac:chgData name="pantelis balaouras" userId="25e8755020fc1734" providerId="LiveId" clId="{326A20A1-C4E7-4B65-9E57-285FBBCE42A2}" dt="2022-07-28T15:17:56.638" v="1199" actId="478"/>
          <ac:picMkLst>
            <pc:docMk/>
            <pc:sldMk cId="3486446777" sldId="417"/>
            <ac:picMk id="3" creationId="{4DB5C50E-C2A5-4D37-9EF7-55510DFB5716}"/>
          </ac:picMkLst>
        </pc:picChg>
        <pc:picChg chg="add mod">
          <ac:chgData name="pantelis balaouras" userId="25e8755020fc1734" providerId="LiveId" clId="{326A20A1-C4E7-4B65-9E57-285FBBCE42A2}" dt="2022-07-28T15:18:07.775" v="1201"/>
          <ac:picMkLst>
            <pc:docMk/>
            <pc:sldMk cId="3486446777" sldId="417"/>
            <ac:picMk id="14" creationId="{19843F9C-EB4A-42CC-435D-C2E2894D7E1F}"/>
          </ac:picMkLst>
        </pc:picChg>
      </pc:sldChg>
      <pc:sldChg chg="modSp add mod">
        <pc:chgData name="pantelis balaouras" userId="25e8755020fc1734" providerId="LiveId" clId="{326A20A1-C4E7-4B65-9E57-285FBBCE42A2}" dt="2022-07-28T14:51:30.659" v="714" actId="27636"/>
        <pc:sldMkLst>
          <pc:docMk/>
          <pc:sldMk cId="1354048348" sldId="418"/>
        </pc:sldMkLst>
        <pc:spChg chg="mod">
          <ac:chgData name="pantelis balaouras" userId="25e8755020fc1734" providerId="LiveId" clId="{326A20A1-C4E7-4B65-9E57-285FBBCE42A2}" dt="2022-07-28T14:50:24.548" v="645" actId="6549"/>
          <ac:spMkLst>
            <pc:docMk/>
            <pc:sldMk cId="1354048348" sldId="418"/>
            <ac:spMk id="4" creationId="{E47D0821-8573-4002-9B33-F43C68A1D403}"/>
          </ac:spMkLst>
        </pc:spChg>
        <pc:spChg chg="mod">
          <ac:chgData name="pantelis balaouras" userId="25e8755020fc1734" providerId="LiveId" clId="{326A20A1-C4E7-4B65-9E57-285FBBCE42A2}" dt="2022-07-28T14:51:30.659" v="714" actId="27636"/>
          <ac:spMkLst>
            <pc:docMk/>
            <pc:sldMk cId="1354048348" sldId="418"/>
            <ac:spMk id="5" creationId="{FAA18648-8A7B-40D3-A066-80FDB05B7DF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DF982-2FE3-441F-BDCC-96C22EEF8FE1}" type="doc">
      <dgm:prSet loTypeId="urn:microsoft.com/office/officeart/2005/8/layout/vProcess5" loCatId="process" qsTypeId="urn:microsoft.com/office/officeart/2005/8/quickstyle/simple3" qsCatId="simple" csTypeId="urn:microsoft.com/office/officeart/2005/8/colors/accent0_3" csCatId="mainScheme" phldr="1"/>
      <dgm:spPr/>
      <dgm:t>
        <a:bodyPr/>
        <a:lstStyle/>
        <a:p>
          <a:endParaRPr lang="en-GB"/>
        </a:p>
      </dgm:t>
    </dgm:pt>
    <dgm:pt modelId="{C7CD9178-087D-4176-834F-67BEA7C7ACC8}">
      <dgm:prSet phldrT="[Text]" custT="1"/>
      <dgm:spPr/>
      <dgm:t>
        <a:bodyPr/>
        <a:lstStyle/>
        <a:p>
          <a:r>
            <a:rPr lang="el-GR" sz="2800" b="1" dirty="0"/>
            <a:t>1. Θεσμικά/δημόσια ψηφιακά εργαλεία υγείας</a:t>
          </a:r>
          <a:r>
            <a:rPr lang="es-ES" sz="2800" dirty="0"/>
            <a:t>: </a:t>
          </a:r>
          <a:r>
            <a:rPr lang="el-GR" sz="2800" dirty="0"/>
            <a:t>σε υπερεθνικό, εθνικό, περιφερειακό, τοπικό επίπεδο</a:t>
          </a:r>
          <a:endParaRPr lang="en-GB" sz="2800" dirty="0"/>
        </a:p>
      </dgm:t>
    </dgm:pt>
    <dgm:pt modelId="{D664A40B-C655-46DB-B66F-4ECDE4FF29DA}" type="parTrans" cxnId="{0F966AC6-6CEE-4C0A-9FD8-0A47BF912486}">
      <dgm:prSet/>
      <dgm:spPr/>
      <dgm:t>
        <a:bodyPr/>
        <a:lstStyle/>
        <a:p>
          <a:endParaRPr lang="en-GB"/>
        </a:p>
      </dgm:t>
    </dgm:pt>
    <dgm:pt modelId="{C7312F75-3C10-43B0-9A41-CE058D0A96DD}" type="sibTrans" cxnId="{0F966AC6-6CEE-4C0A-9FD8-0A47BF912486}">
      <dgm:prSet/>
      <dgm:spPr/>
      <dgm:t>
        <a:bodyPr/>
        <a:lstStyle/>
        <a:p>
          <a:endParaRPr lang="en-GB"/>
        </a:p>
      </dgm:t>
    </dgm:pt>
    <dgm:pt modelId="{8F4F5332-2E3E-45EA-B04A-BEDAE0F56FC2}">
      <dgm:prSet phldrT="[Text]" custT="1"/>
      <dgm:spPr/>
      <dgm:t>
        <a:bodyPr/>
        <a:lstStyle/>
        <a:p>
          <a:r>
            <a:rPr lang="es-ES" sz="2800" b="1" dirty="0"/>
            <a:t>2. </a:t>
          </a:r>
          <a:r>
            <a:rPr lang="el-GR" sz="2800" b="1" dirty="0"/>
            <a:t>Μη θεσμικά ψηφιακά εργαλεία υγείας</a:t>
          </a:r>
          <a:endParaRPr lang="en-GB" sz="2800" dirty="0"/>
        </a:p>
      </dgm:t>
    </dgm:pt>
    <dgm:pt modelId="{A891097B-2774-4486-B097-E46B2ADBC9B5}" type="parTrans" cxnId="{7562B29C-693A-45A9-80A1-AC15B4C2A732}">
      <dgm:prSet/>
      <dgm:spPr/>
      <dgm:t>
        <a:bodyPr/>
        <a:lstStyle/>
        <a:p>
          <a:endParaRPr lang="en-GB"/>
        </a:p>
      </dgm:t>
    </dgm:pt>
    <dgm:pt modelId="{DFD76ADD-217A-4808-B39A-B0A5A1C98A92}" type="sibTrans" cxnId="{7562B29C-693A-45A9-80A1-AC15B4C2A732}">
      <dgm:prSet/>
      <dgm:spPr/>
      <dgm:t>
        <a:bodyPr/>
        <a:lstStyle/>
        <a:p>
          <a:endParaRPr lang="en-GB"/>
        </a:p>
      </dgm:t>
    </dgm:pt>
    <dgm:pt modelId="{34A4BC4D-4B5B-43F2-9203-037DF76480EE}" type="pres">
      <dgm:prSet presAssocID="{17BDF982-2FE3-441F-BDCC-96C22EEF8FE1}" presName="outerComposite" presStyleCnt="0">
        <dgm:presLayoutVars>
          <dgm:chMax val="5"/>
          <dgm:dir/>
          <dgm:resizeHandles val="exact"/>
        </dgm:presLayoutVars>
      </dgm:prSet>
      <dgm:spPr/>
    </dgm:pt>
    <dgm:pt modelId="{A6049937-71C0-4B45-B51A-84558981556D}" type="pres">
      <dgm:prSet presAssocID="{17BDF982-2FE3-441F-BDCC-96C22EEF8FE1}" presName="dummyMaxCanvas" presStyleCnt="0">
        <dgm:presLayoutVars/>
      </dgm:prSet>
      <dgm:spPr/>
    </dgm:pt>
    <dgm:pt modelId="{E4BD903B-6BFD-46DA-9538-2DE880A139A6}" type="pres">
      <dgm:prSet presAssocID="{17BDF982-2FE3-441F-BDCC-96C22EEF8FE1}" presName="TwoNodes_1" presStyleLbl="node1" presStyleIdx="0" presStyleCnt="2" custScaleX="110693" custLinFactNeighborX="5010" custLinFactNeighborY="-4514">
        <dgm:presLayoutVars>
          <dgm:bulletEnabled val="1"/>
        </dgm:presLayoutVars>
      </dgm:prSet>
      <dgm:spPr/>
    </dgm:pt>
    <dgm:pt modelId="{B0FF8F83-F57E-49D8-8036-B599B0C7E302}" type="pres">
      <dgm:prSet presAssocID="{17BDF982-2FE3-441F-BDCC-96C22EEF8FE1}" presName="TwoNodes_2" presStyleLbl="node1" presStyleIdx="1" presStyleCnt="2" custScaleX="109364">
        <dgm:presLayoutVars>
          <dgm:bulletEnabled val="1"/>
        </dgm:presLayoutVars>
      </dgm:prSet>
      <dgm:spPr/>
    </dgm:pt>
    <dgm:pt modelId="{3B6F1E4B-DA8B-4F2C-BE28-2A61F538FA82}" type="pres">
      <dgm:prSet presAssocID="{17BDF982-2FE3-441F-BDCC-96C22EEF8FE1}" presName="TwoConn_1-2" presStyleLbl="fgAccFollowNode1" presStyleIdx="0" presStyleCnt="1">
        <dgm:presLayoutVars>
          <dgm:bulletEnabled val="1"/>
        </dgm:presLayoutVars>
      </dgm:prSet>
      <dgm:spPr/>
    </dgm:pt>
    <dgm:pt modelId="{8A8A2326-F593-4773-9114-446558DA956F}" type="pres">
      <dgm:prSet presAssocID="{17BDF982-2FE3-441F-BDCC-96C22EEF8FE1}" presName="TwoNodes_1_text" presStyleLbl="node1" presStyleIdx="1" presStyleCnt="2">
        <dgm:presLayoutVars>
          <dgm:bulletEnabled val="1"/>
        </dgm:presLayoutVars>
      </dgm:prSet>
      <dgm:spPr/>
    </dgm:pt>
    <dgm:pt modelId="{308B41A4-EADA-4A83-A272-3A432D6E18A0}" type="pres">
      <dgm:prSet presAssocID="{17BDF982-2FE3-441F-BDCC-96C22EEF8FE1}" presName="TwoNodes_2_text" presStyleLbl="node1" presStyleIdx="1" presStyleCnt="2">
        <dgm:presLayoutVars>
          <dgm:bulletEnabled val="1"/>
        </dgm:presLayoutVars>
      </dgm:prSet>
      <dgm:spPr/>
    </dgm:pt>
  </dgm:ptLst>
  <dgm:cxnLst>
    <dgm:cxn modelId="{EF33F406-77FC-4BE6-92F5-AB10180F6DA9}" type="presOf" srcId="{C7312F75-3C10-43B0-9A41-CE058D0A96DD}" destId="{3B6F1E4B-DA8B-4F2C-BE28-2A61F538FA82}" srcOrd="0" destOrd="0" presId="urn:microsoft.com/office/officeart/2005/8/layout/vProcess5"/>
    <dgm:cxn modelId="{EA4D732F-D3CC-43AB-94E7-C61787FFD599}" type="presOf" srcId="{8F4F5332-2E3E-45EA-B04A-BEDAE0F56FC2}" destId="{B0FF8F83-F57E-49D8-8036-B599B0C7E302}" srcOrd="0" destOrd="0" presId="urn:microsoft.com/office/officeart/2005/8/layout/vProcess5"/>
    <dgm:cxn modelId="{06F44B44-79C7-4D70-9A84-0E8322E49E17}" type="presOf" srcId="{17BDF982-2FE3-441F-BDCC-96C22EEF8FE1}" destId="{34A4BC4D-4B5B-43F2-9203-037DF76480EE}" srcOrd="0" destOrd="0" presId="urn:microsoft.com/office/officeart/2005/8/layout/vProcess5"/>
    <dgm:cxn modelId="{7562B29C-693A-45A9-80A1-AC15B4C2A732}" srcId="{17BDF982-2FE3-441F-BDCC-96C22EEF8FE1}" destId="{8F4F5332-2E3E-45EA-B04A-BEDAE0F56FC2}" srcOrd="1" destOrd="0" parTransId="{A891097B-2774-4486-B097-E46B2ADBC9B5}" sibTransId="{DFD76ADD-217A-4808-B39A-B0A5A1C98A92}"/>
    <dgm:cxn modelId="{F9B37CA7-D080-4928-A632-854D0B8D9C79}" type="presOf" srcId="{8F4F5332-2E3E-45EA-B04A-BEDAE0F56FC2}" destId="{308B41A4-EADA-4A83-A272-3A432D6E18A0}" srcOrd="1" destOrd="0" presId="urn:microsoft.com/office/officeart/2005/8/layout/vProcess5"/>
    <dgm:cxn modelId="{6DF319AA-4B51-4EA7-9652-D043B4A2C8F0}" type="presOf" srcId="{C7CD9178-087D-4176-834F-67BEA7C7ACC8}" destId="{E4BD903B-6BFD-46DA-9538-2DE880A139A6}" srcOrd="0" destOrd="0" presId="urn:microsoft.com/office/officeart/2005/8/layout/vProcess5"/>
    <dgm:cxn modelId="{0F966AC6-6CEE-4C0A-9FD8-0A47BF912486}" srcId="{17BDF982-2FE3-441F-BDCC-96C22EEF8FE1}" destId="{C7CD9178-087D-4176-834F-67BEA7C7ACC8}" srcOrd="0" destOrd="0" parTransId="{D664A40B-C655-46DB-B66F-4ECDE4FF29DA}" sibTransId="{C7312F75-3C10-43B0-9A41-CE058D0A96DD}"/>
    <dgm:cxn modelId="{8AF6DDDC-953E-4E1C-83F3-76D1EA8CD521}" type="presOf" srcId="{C7CD9178-087D-4176-834F-67BEA7C7ACC8}" destId="{8A8A2326-F593-4773-9114-446558DA956F}" srcOrd="1" destOrd="0" presId="urn:microsoft.com/office/officeart/2005/8/layout/vProcess5"/>
    <dgm:cxn modelId="{97653FC0-60DC-423C-81C5-E251F594DA07}" type="presParOf" srcId="{34A4BC4D-4B5B-43F2-9203-037DF76480EE}" destId="{A6049937-71C0-4B45-B51A-84558981556D}" srcOrd="0" destOrd="0" presId="urn:microsoft.com/office/officeart/2005/8/layout/vProcess5"/>
    <dgm:cxn modelId="{1A744317-DE1C-4275-BB8E-2E65DEE3551F}" type="presParOf" srcId="{34A4BC4D-4B5B-43F2-9203-037DF76480EE}" destId="{E4BD903B-6BFD-46DA-9538-2DE880A139A6}" srcOrd="1" destOrd="0" presId="urn:microsoft.com/office/officeart/2005/8/layout/vProcess5"/>
    <dgm:cxn modelId="{52E1DD04-1110-4B4D-A4A6-3B7C6D7A7616}" type="presParOf" srcId="{34A4BC4D-4B5B-43F2-9203-037DF76480EE}" destId="{B0FF8F83-F57E-49D8-8036-B599B0C7E302}" srcOrd="2" destOrd="0" presId="urn:microsoft.com/office/officeart/2005/8/layout/vProcess5"/>
    <dgm:cxn modelId="{38E2E305-482B-41FD-92A3-AA1895353BF8}" type="presParOf" srcId="{34A4BC4D-4B5B-43F2-9203-037DF76480EE}" destId="{3B6F1E4B-DA8B-4F2C-BE28-2A61F538FA82}" srcOrd="3" destOrd="0" presId="urn:microsoft.com/office/officeart/2005/8/layout/vProcess5"/>
    <dgm:cxn modelId="{69C21984-FBDE-41FB-9FD0-13490941FCE3}" type="presParOf" srcId="{34A4BC4D-4B5B-43F2-9203-037DF76480EE}" destId="{8A8A2326-F593-4773-9114-446558DA956F}" srcOrd="4" destOrd="0" presId="urn:microsoft.com/office/officeart/2005/8/layout/vProcess5"/>
    <dgm:cxn modelId="{7A3989FB-A506-4863-97E8-74C625C3D6AC}" type="presParOf" srcId="{34A4BC4D-4B5B-43F2-9203-037DF76480EE}" destId="{308B41A4-EADA-4A83-A272-3A432D6E18A0}"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13752-66A7-4B2A-A924-F640A4AE37C5}" type="doc">
      <dgm:prSet loTypeId="urn:microsoft.com/office/officeart/2005/8/layout/matrix2" loCatId="matrix" qsTypeId="urn:microsoft.com/office/officeart/2005/8/quickstyle/simple1" qsCatId="simple" csTypeId="urn:microsoft.com/office/officeart/2005/8/colors/accent0_3" csCatId="mainScheme" phldr="1"/>
      <dgm:spPr/>
      <dgm:t>
        <a:bodyPr/>
        <a:lstStyle/>
        <a:p>
          <a:endParaRPr lang="en-GB"/>
        </a:p>
      </dgm:t>
    </dgm:pt>
    <dgm:pt modelId="{0E5401DD-5A3A-46AF-941E-BFEDA7C9459B}">
      <dgm:prSet phldrT="[Text]"/>
      <dgm:spPr>
        <a:solidFill>
          <a:schemeClr val="bg1">
            <a:lumMod val="75000"/>
          </a:schemeClr>
        </a:solidFill>
      </dgm:spPr>
      <dgm:t>
        <a:bodyPr/>
        <a:lstStyle/>
        <a:p>
          <a:r>
            <a:rPr lang="el-GR" dirty="0"/>
            <a:t>ΙΣΠΑΝΙΑ</a:t>
          </a:r>
          <a:endParaRPr lang="en-GB" dirty="0"/>
        </a:p>
      </dgm:t>
    </dgm:pt>
    <dgm:pt modelId="{053D3E5F-9E3A-4916-9F9C-53E2A49B1D11}" type="parTrans" cxnId="{FCBD53D8-5E7E-463D-AF1E-98A788280355}">
      <dgm:prSet/>
      <dgm:spPr/>
      <dgm:t>
        <a:bodyPr/>
        <a:lstStyle/>
        <a:p>
          <a:endParaRPr lang="en-GB"/>
        </a:p>
      </dgm:t>
    </dgm:pt>
    <dgm:pt modelId="{28E7FCE1-3E53-4AD5-AAF8-8B27BBDDC9D7}" type="sibTrans" cxnId="{FCBD53D8-5E7E-463D-AF1E-98A788280355}">
      <dgm:prSet/>
      <dgm:spPr/>
      <dgm:t>
        <a:bodyPr/>
        <a:lstStyle/>
        <a:p>
          <a:endParaRPr lang="en-GB"/>
        </a:p>
      </dgm:t>
    </dgm:pt>
    <dgm:pt modelId="{BFCDB278-70DD-48F8-98C8-B11F60F640CF}">
      <dgm:prSet phldrT="[Text]"/>
      <dgm:spPr>
        <a:solidFill>
          <a:schemeClr val="bg1">
            <a:lumMod val="75000"/>
          </a:schemeClr>
        </a:solidFill>
      </dgm:spPr>
      <dgm:t>
        <a:bodyPr/>
        <a:lstStyle/>
        <a:p>
          <a:r>
            <a:rPr lang="el-GR" dirty="0"/>
            <a:t>ΓΕΡΜΑΝΙΑ</a:t>
          </a:r>
          <a:endParaRPr lang="en-GB" dirty="0"/>
        </a:p>
      </dgm:t>
    </dgm:pt>
    <dgm:pt modelId="{0AFE41CC-6232-4915-B9D3-D29CE80D2211}" type="parTrans" cxnId="{F517C943-E24F-41BE-991A-160E2502E7C9}">
      <dgm:prSet/>
      <dgm:spPr/>
      <dgm:t>
        <a:bodyPr/>
        <a:lstStyle/>
        <a:p>
          <a:endParaRPr lang="en-GB"/>
        </a:p>
      </dgm:t>
    </dgm:pt>
    <dgm:pt modelId="{89D67B4F-5879-498C-88FA-D46B5291914D}" type="sibTrans" cxnId="{F517C943-E24F-41BE-991A-160E2502E7C9}">
      <dgm:prSet/>
      <dgm:spPr/>
      <dgm:t>
        <a:bodyPr/>
        <a:lstStyle/>
        <a:p>
          <a:endParaRPr lang="en-GB"/>
        </a:p>
      </dgm:t>
    </dgm:pt>
    <dgm:pt modelId="{9122C74E-B664-4C32-B145-C3AE76EEE50E}">
      <dgm:prSet phldrT="[Text]"/>
      <dgm:spPr>
        <a:solidFill>
          <a:schemeClr val="bg1">
            <a:lumMod val="75000"/>
          </a:schemeClr>
        </a:solidFill>
      </dgm:spPr>
      <dgm:t>
        <a:bodyPr/>
        <a:lstStyle/>
        <a:p>
          <a:r>
            <a:rPr lang="el-GR" dirty="0"/>
            <a:t>ΙΤΑΛΙΑ</a:t>
          </a:r>
          <a:endParaRPr lang="en-GB" dirty="0"/>
        </a:p>
      </dgm:t>
    </dgm:pt>
    <dgm:pt modelId="{2C1006C0-8FBD-4D14-97A8-4F52891CAD1B}" type="parTrans" cxnId="{0AF60396-6D9D-4F36-9A1E-DCD68660FECD}">
      <dgm:prSet/>
      <dgm:spPr/>
      <dgm:t>
        <a:bodyPr/>
        <a:lstStyle/>
        <a:p>
          <a:endParaRPr lang="en-GB"/>
        </a:p>
      </dgm:t>
    </dgm:pt>
    <dgm:pt modelId="{2C467685-FB02-42C8-8E7C-5C49FCB7CF84}" type="sibTrans" cxnId="{0AF60396-6D9D-4F36-9A1E-DCD68660FECD}">
      <dgm:prSet/>
      <dgm:spPr/>
      <dgm:t>
        <a:bodyPr/>
        <a:lstStyle/>
        <a:p>
          <a:endParaRPr lang="en-GB"/>
        </a:p>
      </dgm:t>
    </dgm:pt>
    <dgm:pt modelId="{D443682E-586B-4785-88C9-EC000A5DE406}">
      <dgm:prSet phldrT="[Text]"/>
      <dgm:spPr>
        <a:solidFill>
          <a:srgbClr val="C00000"/>
        </a:solidFill>
      </dgm:spPr>
      <dgm:t>
        <a:bodyPr/>
        <a:lstStyle/>
        <a:p>
          <a:r>
            <a:rPr lang="el-GR" dirty="0"/>
            <a:t>ΕΛΛΑΔΑ</a:t>
          </a:r>
          <a:endParaRPr lang="en-GB" dirty="0"/>
        </a:p>
      </dgm:t>
    </dgm:pt>
    <dgm:pt modelId="{E7375217-12E5-4B83-82DC-0DFF93375294}" type="parTrans" cxnId="{230D887F-7032-4655-81CD-9F248B98E688}">
      <dgm:prSet/>
      <dgm:spPr/>
      <dgm:t>
        <a:bodyPr/>
        <a:lstStyle/>
        <a:p>
          <a:endParaRPr lang="en-GB"/>
        </a:p>
      </dgm:t>
    </dgm:pt>
    <dgm:pt modelId="{23CCDE97-9614-45AE-B22A-AE4A867483F9}" type="sibTrans" cxnId="{230D887F-7032-4655-81CD-9F248B98E688}">
      <dgm:prSet/>
      <dgm:spPr/>
      <dgm:t>
        <a:bodyPr/>
        <a:lstStyle/>
        <a:p>
          <a:endParaRPr lang="en-GB"/>
        </a:p>
      </dgm:t>
    </dgm:pt>
    <dgm:pt modelId="{14CC3EC8-8B67-4633-8D1E-D74D4655836A}" type="pres">
      <dgm:prSet presAssocID="{43B13752-66A7-4B2A-A924-F640A4AE37C5}" presName="matrix" presStyleCnt="0">
        <dgm:presLayoutVars>
          <dgm:chMax val="1"/>
          <dgm:dir/>
          <dgm:resizeHandles val="exact"/>
        </dgm:presLayoutVars>
      </dgm:prSet>
      <dgm:spPr/>
    </dgm:pt>
    <dgm:pt modelId="{1F5002D5-0558-4BF8-9AED-614EF058893A}" type="pres">
      <dgm:prSet presAssocID="{43B13752-66A7-4B2A-A924-F640A4AE37C5}" presName="axisShape" presStyleLbl="bgShp" presStyleIdx="0" presStyleCnt="1"/>
      <dgm:spPr/>
    </dgm:pt>
    <dgm:pt modelId="{1B824CE6-FD80-4FF0-B21E-ED7A1ACAF985}" type="pres">
      <dgm:prSet presAssocID="{43B13752-66A7-4B2A-A924-F640A4AE37C5}" presName="rect1" presStyleLbl="node1" presStyleIdx="0" presStyleCnt="4">
        <dgm:presLayoutVars>
          <dgm:chMax val="0"/>
          <dgm:chPref val="0"/>
          <dgm:bulletEnabled val="1"/>
        </dgm:presLayoutVars>
      </dgm:prSet>
      <dgm:spPr/>
    </dgm:pt>
    <dgm:pt modelId="{CA05EC00-D362-4135-B89A-0DE8EBDA8615}" type="pres">
      <dgm:prSet presAssocID="{43B13752-66A7-4B2A-A924-F640A4AE37C5}" presName="rect2" presStyleLbl="node1" presStyleIdx="1" presStyleCnt="4">
        <dgm:presLayoutVars>
          <dgm:chMax val="0"/>
          <dgm:chPref val="0"/>
          <dgm:bulletEnabled val="1"/>
        </dgm:presLayoutVars>
      </dgm:prSet>
      <dgm:spPr/>
    </dgm:pt>
    <dgm:pt modelId="{D44324D6-9E35-4EDB-B0B5-B9EE57681FA6}" type="pres">
      <dgm:prSet presAssocID="{43B13752-66A7-4B2A-A924-F640A4AE37C5}" presName="rect3" presStyleLbl="node1" presStyleIdx="2" presStyleCnt="4">
        <dgm:presLayoutVars>
          <dgm:chMax val="0"/>
          <dgm:chPref val="0"/>
          <dgm:bulletEnabled val="1"/>
        </dgm:presLayoutVars>
      </dgm:prSet>
      <dgm:spPr/>
    </dgm:pt>
    <dgm:pt modelId="{186E94D8-7F18-41EB-B468-EA10BBC966A2}" type="pres">
      <dgm:prSet presAssocID="{43B13752-66A7-4B2A-A924-F640A4AE37C5}" presName="rect4" presStyleLbl="node1" presStyleIdx="3" presStyleCnt="4">
        <dgm:presLayoutVars>
          <dgm:chMax val="0"/>
          <dgm:chPref val="0"/>
          <dgm:bulletEnabled val="1"/>
        </dgm:presLayoutVars>
      </dgm:prSet>
      <dgm:spPr/>
    </dgm:pt>
  </dgm:ptLst>
  <dgm:cxnLst>
    <dgm:cxn modelId="{334D3525-3709-46B5-BF77-ACE9135D73B3}" type="presOf" srcId="{0E5401DD-5A3A-46AF-941E-BFEDA7C9459B}" destId="{1B824CE6-FD80-4FF0-B21E-ED7A1ACAF985}" srcOrd="0" destOrd="0" presId="urn:microsoft.com/office/officeart/2005/8/layout/matrix2"/>
    <dgm:cxn modelId="{F517C943-E24F-41BE-991A-160E2502E7C9}" srcId="{43B13752-66A7-4B2A-A924-F640A4AE37C5}" destId="{BFCDB278-70DD-48F8-98C8-B11F60F640CF}" srcOrd="1" destOrd="0" parTransId="{0AFE41CC-6232-4915-B9D3-D29CE80D2211}" sibTransId="{89D67B4F-5879-498C-88FA-D46B5291914D}"/>
    <dgm:cxn modelId="{230D887F-7032-4655-81CD-9F248B98E688}" srcId="{43B13752-66A7-4B2A-A924-F640A4AE37C5}" destId="{D443682E-586B-4785-88C9-EC000A5DE406}" srcOrd="3" destOrd="0" parTransId="{E7375217-12E5-4B83-82DC-0DFF93375294}" sibTransId="{23CCDE97-9614-45AE-B22A-AE4A867483F9}"/>
    <dgm:cxn modelId="{666F9E92-916C-4886-970D-4951372D64FE}" type="presOf" srcId="{43B13752-66A7-4B2A-A924-F640A4AE37C5}" destId="{14CC3EC8-8B67-4633-8D1E-D74D4655836A}" srcOrd="0" destOrd="0" presId="urn:microsoft.com/office/officeart/2005/8/layout/matrix2"/>
    <dgm:cxn modelId="{0AF60396-6D9D-4F36-9A1E-DCD68660FECD}" srcId="{43B13752-66A7-4B2A-A924-F640A4AE37C5}" destId="{9122C74E-B664-4C32-B145-C3AE76EEE50E}" srcOrd="2" destOrd="0" parTransId="{2C1006C0-8FBD-4D14-97A8-4F52891CAD1B}" sibTransId="{2C467685-FB02-42C8-8E7C-5C49FCB7CF84}"/>
    <dgm:cxn modelId="{93C27FA5-5004-4942-AC09-489847A96167}" type="presOf" srcId="{BFCDB278-70DD-48F8-98C8-B11F60F640CF}" destId="{CA05EC00-D362-4135-B89A-0DE8EBDA8615}" srcOrd="0" destOrd="0" presId="urn:microsoft.com/office/officeart/2005/8/layout/matrix2"/>
    <dgm:cxn modelId="{D65C3CB7-AC28-4E0E-B9B8-0BCD767BBCE0}" type="presOf" srcId="{9122C74E-B664-4C32-B145-C3AE76EEE50E}" destId="{D44324D6-9E35-4EDB-B0B5-B9EE57681FA6}" srcOrd="0" destOrd="0" presId="urn:microsoft.com/office/officeart/2005/8/layout/matrix2"/>
    <dgm:cxn modelId="{E1DB06BA-EED6-41A8-AA41-416F6EDB8DAB}" type="presOf" srcId="{D443682E-586B-4785-88C9-EC000A5DE406}" destId="{186E94D8-7F18-41EB-B468-EA10BBC966A2}" srcOrd="0" destOrd="0" presId="urn:microsoft.com/office/officeart/2005/8/layout/matrix2"/>
    <dgm:cxn modelId="{FCBD53D8-5E7E-463D-AF1E-98A788280355}" srcId="{43B13752-66A7-4B2A-A924-F640A4AE37C5}" destId="{0E5401DD-5A3A-46AF-941E-BFEDA7C9459B}" srcOrd="0" destOrd="0" parTransId="{053D3E5F-9E3A-4916-9F9C-53E2A49B1D11}" sibTransId="{28E7FCE1-3E53-4AD5-AAF8-8B27BBDDC9D7}"/>
    <dgm:cxn modelId="{0A4D782A-2616-4A64-83D6-1C81C9F5C488}" type="presParOf" srcId="{14CC3EC8-8B67-4633-8D1E-D74D4655836A}" destId="{1F5002D5-0558-4BF8-9AED-614EF058893A}" srcOrd="0" destOrd="0" presId="urn:microsoft.com/office/officeart/2005/8/layout/matrix2"/>
    <dgm:cxn modelId="{E4C55EB5-9A8E-4A71-B905-C98FF92D3560}" type="presParOf" srcId="{14CC3EC8-8B67-4633-8D1E-D74D4655836A}" destId="{1B824CE6-FD80-4FF0-B21E-ED7A1ACAF985}" srcOrd="1" destOrd="0" presId="urn:microsoft.com/office/officeart/2005/8/layout/matrix2"/>
    <dgm:cxn modelId="{866A3EFD-57B7-4B86-9949-AA68DE5D0548}" type="presParOf" srcId="{14CC3EC8-8B67-4633-8D1E-D74D4655836A}" destId="{CA05EC00-D362-4135-B89A-0DE8EBDA8615}" srcOrd="2" destOrd="0" presId="urn:microsoft.com/office/officeart/2005/8/layout/matrix2"/>
    <dgm:cxn modelId="{44787DA9-30A9-402B-B94F-2EE0D2993E15}" type="presParOf" srcId="{14CC3EC8-8B67-4633-8D1E-D74D4655836A}" destId="{D44324D6-9E35-4EDB-B0B5-B9EE57681FA6}" srcOrd="3" destOrd="0" presId="urn:microsoft.com/office/officeart/2005/8/layout/matrix2"/>
    <dgm:cxn modelId="{32505B4F-6DA7-46B8-879D-7B6D31E15028}" type="presParOf" srcId="{14CC3EC8-8B67-4633-8D1E-D74D4655836A}" destId="{186E94D8-7F18-41EB-B468-EA10BBC966A2}"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D903B-6BFD-46DA-9538-2DE880A139A6}">
      <dsp:nvSpPr>
        <dsp:cNvPr id="0" name=""/>
        <dsp:cNvSpPr/>
      </dsp:nvSpPr>
      <dsp:spPr>
        <a:xfrm>
          <a:off x="-407" y="0"/>
          <a:ext cx="10626321" cy="2027988"/>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kern="1200" dirty="0"/>
            <a:t>1. Θεσμικά/δημόσια ψηφιακά εργαλεία υγείας</a:t>
          </a:r>
          <a:r>
            <a:rPr lang="es-ES" sz="2800" kern="1200" dirty="0"/>
            <a:t>: </a:t>
          </a:r>
          <a:r>
            <a:rPr lang="el-GR" sz="2800" kern="1200" dirty="0"/>
            <a:t>σε υπερεθνικό, εθνικό, περιφερειακό, τοπικό επίπεδο</a:t>
          </a:r>
          <a:endParaRPr lang="en-GB" sz="2800" kern="1200" dirty="0"/>
        </a:p>
      </dsp:txBody>
      <dsp:txXfrm>
        <a:off x="58991" y="59398"/>
        <a:ext cx="8318805" cy="1909192"/>
      </dsp:txXfrm>
    </dsp:sp>
    <dsp:sp modelId="{B0FF8F83-F57E-49D8-8036-B599B0C7E302}">
      <dsp:nvSpPr>
        <dsp:cNvPr id="0" name=""/>
        <dsp:cNvSpPr/>
      </dsp:nvSpPr>
      <dsp:spPr>
        <a:xfrm>
          <a:off x="1276516" y="2478652"/>
          <a:ext cx="10498739" cy="2027988"/>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dirty="0"/>
            <a:t>2. </a:t>
          </a:r>
          <a:r>
            <a:rPr lang="el-GR" sz="2800" b="1" kern="1200" dirty="0"/>
            <a:t>Μη θεσμικά ψηφιακά εργαλεία υγείας</a:t>
          </a:r>
          <a:endParaRPr lang="en-GB" sz="2800" kern="1200" dirty="0"/>
        </a:p>
      </dsp:txBody>
      <dsp:txXfrm>
        <a:off x="1335914" y="2538050"/>
        <a:ext cx="7085596" cy="1909192"/>
      </dsp:txXfrm>
    </dsp:sp>
    <dsp:sp modelId="{3B6F1E4B-DA8B-4F2C-BE28-2A61F538FA82}">
      <dsp:nvSpPr>
        <dsp:cNvPr id="0" name=""/>
        <dsp:cNvSpPr/>
      </dsp:nvSpPr>
      <dsp:spPr>
        <a:xfrm>
          <a:off x="8313516" y="1594224"/>
          <a:ext cx="1318192" cy="1318192"/>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8610109" y="1594224"/>
        <a:ext cx="725006" cy="991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002D5-0558-4BF8-9AED-614EF058893A}">
      <dsp:nvSpPr>
        <dsp:cNvPr id="0" name=""/>
        <dsp:cNvSpPr/>
      </dsp:nvSpPr>
      <dsp:spPr>
        <a:xfrm>
          <a:off x="1354666" y="0"/>
          <a:ext cx="5418667" cy="5418667"/>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824CE6-FD80-4FF0-B21E-ED7A1ACAF985}">
      <dsp:nvSpPr>
        <dsp:cNvPr id="0" name=""/>
        <dsp:cNvSpPr/>
      </dsp:nvSpPr>
      <dsp:spPr>
        <a:xfrm>
          <a:off x="1706879" y="352213"/>
          <a:ext cx="2167466" cy="2167466"/>
        </a:xfrm>
        <a:prstGeom prst="roundRect">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ΙΣΠΑΝΙΑ</a:t>
          </a:r>
          <a:endParaRPr lang="en-GB" sz="2700" kern="1200" dirty="0"/>
        </a:p>
      </dsp:txBody>
      <dsp:txXfrm>
        <a:off x="1812686" y="458020"/>
        <a:ext cx="1955852" cy="1955852"/>
      </dsp:txXfrm>
    </dsp:sp>
    <dsp:sp modelId="{CA05EC00-D362-4135-B89A-0DE8EBDA8615}">
      <dsp:nvSpPr>
        <dsp:cNvPr id="0" name=""/>
        <dsp:cNvSpPr/>
      </dsp:nvSpPr>
      <dsp:spPr>
        <a:xfrm>
          <a:off x="4253653" y="352213"/>
          <a:ext cx="2167466" cy="2167466"/>
        </a:xfrm>
        <a:prstGeom prst="roundRect">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ΓΕΡΜΑΝΙΑ</a:t>
          </a:r>
          <a:endParaRPr lang="en-GB" sz="2700" kern="1200" dirty="0"/>
        </a:p>
      </dsp:txBody>
      <dsp:txXfrm>
        <a:off x="4359460" y="458020"/>
        <a:ext cx="1955852" cy="1955852"/>
      </dsp:txXfrm>
    </dsp:sp>
    <dsp:sp modelId="{D44324D6-9E35-4EDB-B0B5-B9EE57681FA6}">
      <dsp:nvSpPr>
        <dsp:cNvPr id="0" name=""/>
        <dsp:cNvSpPr/>
      </dsp:nvSpPr>
      <dsp:spPr>
        <a:xfrm>
          <a:off x="1706879" y="2898986"/>
          <a:ext cx="2167466" cy="2167466"/>
        </a:xfrm>
        <a:prstGeom prst="roundRect">
          <a:avLst/>
        </a:prstGeom>
        <a:solidFill>
          <a:schemeClr val="bg1">
            <a:lumMod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ΙΤΑΛΙΑ</a:t>
          </a:r>
          <a:endParaRPr lang="en-GB" sz="2700" kern="1200" dirty="0"/>
        </a:p>
      </dsp:txBody>
      <dsp:txXfrm>
        <a:off x="1812686" y="3004793"/>
        <a:ext cx="1955852" cy="1955852"/>
      </dsp:txXfrm>
    </dsp:sp>
    <dsp:sp modelId="{186E94D8-7F18-41EB-B468-EA10BBC966A2}">
      <dsp:nvSpPr>
        <dsp:cNvPr id="0" name=""/>
        <dsp:cNvSpPr/>
      </dsp:nvSpPr>
      <dsp:spPr>
        <a:xfrm>
          <a:off x="4253653" y="2898986"/>
          <a:ext cx="2167466" cy="2167466"/>
        </a:xfrm>
        <a:prstGeom prst="roundRect">
          <a:avLst/>
        </a:prstGeom>
        <a:solidFill>
          <a:srgbClr val="C00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ΕΛΛΑΔΑ</a:t>
          </a:r>
          <a:endParaRPr lang="en-GB" sz="2700" kern="1200" dirty="0"/>
        </a:p>
      </dsp:txBody>
      <dsp:txXfrm>
        <a:off x="4359460" y="3004793"/>
        <a:ext cx="1955852"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2977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This slide should be included in every activity; but the next four slides only need to be in the introduction part of each module </a:t>
            </a: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extLst>
      <p:ext uri="{BB962C8B-B14F-4D97-AF65-F5344CB8AC3E}">
        <p14:creationId xmlns:p14="http://schemas.microsoft.com/office/powerpoint/2010/main" val="1707425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https://www.bundesgesundheitsministerium.de/index.html</a:t>
            </a: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https://www.mags.nrw/</a:t>
            </a: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70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https://www.barmer.de/en</a:t>
            </a: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https://signupaok.de/?&amp;utm_source=adwords&amp;utm_medium=cpc&amp;utm_campaign=search_de_en_aok_dem&amp;utm_adgroup=aok_brand_ex_b&amp;utm_content=509290655010&amp;utm_term=aok_c&amp;gclid=EAIaIQobChMIuJvoxciT9gIVR-xRCh3OCgVJEAAYASAAEgJIuvD_BwE</a:t>
            </a: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https://www.ikk-classic.de/pk/krankenkasse-beste-leistungen?mc=paid.sea.gl.vetriebskampagne.krankenkasse-beste-leistungen.kw&amp;gclid=EAIaIQobChMIzYOF8MiT9gIVCuztCh2PvQxNEAAYAiAAEgIxKfD_BwE</a:t>
            </a: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34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e-DE" dirty="0"/>
              <a:t>https://pixabay.com/de/vectors/medizinisch-krankenschwester-arzt-5459653/</a:t>
            </a: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https://pixabay.com/de/vectors/arzt-arztkonsultation-check-up-6810750/</a:t>
            </a:r>
          </a:p>
          <a:p>
            <a:pPr marL="0" lvl="0" indent="0" algn="l" rtl="0">
              <a:spcBef>
                <a:spcPts val="0"/>
              </a:spcBef>
              <a:spcAft>
                <a:spcPts val="0"/>
              </a:spcAft>
              <a:buNone/>
            </a:pPr>
            <a:endParaRPr lang="de-DE" dirty="0"/>
          </a:p>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6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https://pixabay.com/de/vectors/arzt-arztkonsultation-check-up-6810750/</a:t>
            </a:r>
          </a:p>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9447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578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https://picum.org/covid-19-vaccines-undocumented-migrants-greece/</a:t>
            </a: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843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https://picum.org/covid-19-vaccines-undocumented-migrants-greece/</a:t>
            </a: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7843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498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593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3621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120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605635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4133320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pPr/>
              <a:t>24</a:t>
            </a:fld>
            <a:endParaRPr lang="el-GR"/>
          </a:p>
        </p:txBody>
      </p:sp>
    </p:spTree>
    <p:extLst>
      <p:ext uri="{BB962C8B-B14F-4D97-AF65-F5344CB8AC3E}">
        <p14:creationId xmlns:p14="http://schemas.microsoft.com/office/powerpoint/2010/main" val="336219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451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pPr/>
              <a:t>26</a:t>
            </a:fld>
            <a:endParaRPr lang="el-GR"/>
          </a:p>
        </p:txBody>
      </p:sp>
    </p:spTree>
    <p:extLst>
      <p:ext uri="{BB962C8B-B14F-4D97-AF65-F5344CB8AC3E}">
        <p14:creationId xmlns:p14="http://schemas.microsoft.com/office/powerpoint/2010/main" val="918507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pPr/>
              <a:t>27</a:t>
            </a:fld>
            <a:endParaRPr lang="el-GR"/>
          </a:p>
        </p:txBody>
      </p:sp>
    </p:spTree>
    <p:extLst>
      <p:ext uri="{BB962C8B-B14F-4D97-AF65-F5344CB8AC3E}">
        <p14:creationId xmlns:p14="http://schemas.microsoft.com/office/powerpoint/2010/main" val="2247179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423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657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109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68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661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866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929496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1331503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802392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pPr/>
              <a:t>36</a:t>
            </a:fld>
            <a:endParaRPr lang="el-GR"/>
          </a:p>
        </p:txBody>
      </p:sp>
    </p:spTree>
    <p:extLst>
      <p:ext uri="{BB962C8B-B14F-4D97-AF65-F5344CB8AC3E}">
        <p14:creationId xmlns:p14="http://schemas.microsoft.com/office/powerpoint/2010/main" val="430496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pPr/>
              <a:t>37</a:t>
            </a:fld>
            <a:endParaRPr lang="el-GR"/>
          </a:p>
        </p:txBody>
      </p:sp>
    </p:spTree>
    <p:extLst>
      <p:ext uri="{BB962C8B-B14F-4D97-AF65-F5344CB8AC3E}">
        <p14:creationId xmlns:p14="http://schemas.microsoft.com/office/powerpoint/2010/main" val="3786147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4766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99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164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307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extLst>
      <p:ext uri="{BB962C8B-B14F-4D97-AF65-F5344CB8AC3E}">
        <p14:creationId xmlns:p14="http://schemas.microsoft.com/office/powerpoint/2010/main" val="1939210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77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681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0073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0021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2205222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463233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1418850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pPr/>
              <a:t>49</a:t>
            </a:fld>
            <a:endParaRPr lang="el-GR"/>
          </a:p>
        </p:txBody>
      </p:sp>
    </p:spTree>
    <p:extLst>
      <p:ext uri="{BB962C8B-B14F-4D97-AF65-F5344CB8AC3E}">
        <p14:creationId xmlns:p14="http://schemas.microsoft.com/office/powerpoint/2010/main" val="1949588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699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38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extLst>
      <p:ext uri="{BB962C8B-B14F-4D97-AF65-F5344CB8AC3E}">
        <p14:creationId xmlns:p14="http://schemas.microsoft.com/office/powerpoint/2010/main" val="3957509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0550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5544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2961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697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4293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9588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5357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pPr/>
              <a:t>6</a:t>
            </a:fld>
            <a:endParaRPr lang="el-GR"/>
          </a:p>
        </p:txBody>
      </p:sp>
    </p:spTree>
    <p:extLst>
      <p:ext uri="{BB962C8B-B14F-4D97-AF65-F5344CB8AC3E}">
        <p14:creationId xmlns:p14="http://schemas.microsoft.com/office/powerpoint/2010/main" val="286689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pPr/>
              <a:t>7</a:t>
            </a:fld>
            <a:endParaRPr lang="el-GR"/>
          </a:p>
        </p:txBody>
      </p:sp>
    </p:spTree>
    <p:extLst>
      <p:ext uri="{BB962C8B-B14F-4D97-AF65-F5344CB8AC3E}">
        <p14:creationId xmlns:p14="http://schemas.microsoft.com/office/powerpoint/2010/main" val="334667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1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561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5" name="Google Shape;33;p58">
            <a:extLst>
              <a:ext uri="{FF2B5EF4-FFF2-40B4-BE49-F238E27FC236}">
                <a16:creationId xmlns:a16="http://schemas.microsoft.com/office/drawing/2014/main" id="{B3E7D1ED-B249-4FF3-9354-9BF490C1F3BA}"/>
              </a:ext>
            </a:extLst>
          </p:cNvPr>
          <p:cNvSpPr txBox="1"/>
          <p:nvPr userDrawn="1"/>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i="0" u="none" strike="noStrike" cap="none" dirty="0">
                <a:solidFill>
                  <a:schemeClr val="lt1"/>
                </a:solidFill>
                <a:highlight>
                  <a:srgbClr val="C01E24"/>
                </a:highlight>
                <a:latin typeface="Arial"/>
                <a:ea typeface="Arial"/>
                <a:cs typeface="Arial"/>
                <a:sym typeface="Arial"/>
              </a:rPr>
              <a:t> 5 </a:t>
            </a:r>
            <a:r>
              <a:rPr lang="de-DE" sz="1800" b="0" i="0" u="none" strike="noStrike" cap="none" dirty="0">
                <a:solidFill>
                  <a:srgbClr val="7F7F7F"/>
                </a:solidFill>
                <a:latin typeface="Arial"/>
                <a:ea typeface="Arial"/>
                <a:cs typeface="Arial"/>
                <a:sym typeface="Arial"/>
              </a:rPr>
              <a:t> </a:t>
            </a:r>
            <a:r>
              <a:rPr lang="el-GR" sz="1800" b="0" i="0" u="none" strike="noStrike" cap="none" baseline="0" dirty="0">
                <a:solidFill>
                  <a:srgbClr val="7F7F7F"/>
                </a:solidFill>
                <a:latin typeface="Arial"/>
                <a:ea typeface="Arial"/>
                <a:cs typeface="Arial"/>
                <a:sym typeface="Arial"/>
              </a:rPr>
              <a:t>Εξερευνώντας τα ψηφιακά εργαλεία υγείας</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
        <p:nvSpPr>
          <p:cNvPr id="8" name="Google Shape;33;p58">
            <a:extLst>
              <a:ext uri="{FF2B5EF4-FFF2-40B4-BE49-F238E27FC236}">
                <a16:creationId xmlns:a16="http://schemas.microsoft.com/office/drawing/2014/main" id="{CAB22820-435D-40C9-B1E9-2BAB0EACC16A}"/>
              </a:ext>
            </a:extLst>
          </p:cNvPr>
          <p:cNvSpPr txBox="1"/>
          <p:nvPr userDrawn="1"/>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de-DE" sz="1800" b="1" i="0" u="none" strike="noStrike" cap="none" dirty="0">
                <a:solidFill>
                  <a:schemeClr val="lt1"/>
                </a:solidFill>
                <a:highlight>
                  <a:srgbClr val="C01E24"/>
                </a:highlight>
                <a:latin typeface="Arial"/>
                <a:ea typeface="Arial"/>
                <a:cs typeface="Arial"/>
                <a:sym typeface="Arial"/>
              </a:rPr>
              <a:t> 5 </a:t>
            </a:r>
            <a:r>
              <a:rPr lang="de-DE" sz="1800" b="0" i="0" u="none" strike="noStrike" cap="none" dirty="0">
                <a:solidFill>
                  <a:srgbClr val="7F7F7F"/>
                </a:solidFill>
                <a:latin typeface="Arial"/>
                <a:ea typeface="Arial"/>
                <a:cs typeface="Arial"/>
                <a:sym typeface="Arial"/>
              </a:rPr>
              <a:t> </a:t>
            </a:r>
            <a:r>
              <a:rPr lang="el-GR" sz="1800" b="0" i="0" u="none" strike="noStrike" cap="none" baseline="0" dirty="0">
                <a:solidFill>
                  <a:srgbClr val="7F7F7F"/>
                </a:solidFill>
                <a:latin typeface="Arial"/>
                <a:ea typeface="Arial"/>
                <a:cs typeface="Arial"/>
                <a:sym typeface="Arial"/>
              </a:rPr>
              <a:t>Εξερευνώντας τα ψηφιακά εργαλεία υγείας</a:t>
            </a:r>
            <a:endParaRPr dirty="0"/>
          </a:p>
        </p:txBody>
      </p:sp>
    </p:spTree>
    <p:extLst>
      <p:ext uri="{BB962C8B-B14F-4D97-AF65-F5344CB8AC3E}">
        <p14:creationId xmlns:p14="http://schemas.microsoft.com/office/powerpoint/2010/main" val="40692689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dn.pixabay.com/photo/2016/06/30/16/36/greece-1489368_960_720.png" TargetMode="Externa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cdn.pixabay.com/photo/2016/06/30/16/36/italy-1489369_960_720.pn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pixabay.com/el/vectors/%ce%b9%ce%b1%cf%84%cf%81%ce%b9%ce%ba%cf%8c%cf%82-%ce%bd%ce%bf%cf%83%ce%bf%ce%ba%ce%bf%ce%bc%ce%b5%ce%af%ce%bf-%ce%b5%ce%b9%ce%ba%ce%bf%ce%bd%ce%af%ce%b4%ce%b9%ce%b1-4510408/" TargetMode="External"/><Relationship Id="rId7" Type="http://schemas.openxmlformats.org/officeDocument/2006/relationships/hyperlink" Target="https://cdn.pixabay.com/photo/2016/06/30/16/36/greece-1489368_960_720.p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s://ec.europa.eu/health/system/files/2017-12/chp_gr_greece_0.pdf" TargetMode="External"/><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l/vectors/%ce%bf%ce%b9%ce%ba%ce%bf%ce%b3%ce%ad%ce%bd%ce%b5%ce%b9%ce%b1-%ce%bf%ce%bc%cf%80%cf%81%ce%ad%ce%bb%ce%b1-%ce%b1%cf%83%cf%86%ce%b1%ce%bb%ce%b9%cf%83%ce%b7-%ce%b6%cf%89%ce%b7-6593160/" TargetMode="External"/><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cdn.pixabay.com/photo/2016/06/30/16/36/greece-1489368_960_720.png" TargetMode="External"/><Relationship Id="rId5" Type="http://schemas.openxmlformats.org/officeDocument/2006/relationships/image" Target="../media/image25.png"/><Relationship Id="rId4" Type="http://schemas.openxmlformats.org/officeDocument/2006/relationships/hyperlink" Target="https://pixabay.com/service/licen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l/vectors/%ce%b9%ce%b1%cf%84%cf%81%ce%b9%ce%ba%cf%8c%cf%82-%ce%bd%ce%bf%cf%83%ce%bf%ce%ba%cf%8c%ce%bc%ce%b1-%ce%b3%ce%b9%ce%b1%cf%84%cf%81%cf%8c%cf%82-5459653/" TargetMode="External"/><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cdn.pixabay.com/photo/2016/06/30/16/36/greece-1489368_960_720.png" TargetMode="Externa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l/vectors/%ce%ba%ce%b1%cf%81%ce%b4%ce%b9%ce%ac-%cf%80%cf%81%cf%8e%cf%84%ce%b5%cf%82-%ce%b2%ce%bf%ce%ae%ce%b8%ce%b5%ce%b9%ce%b5%cf%82-%ce%b9%ce%b1%cf%84%cf%81%ce%b9%ce%ba%cf%8c%cf%82-2730784/" TargetMode="External"/><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cdn.pixabay.com/photo/2016/06/30/16/36/greece-1489368_960_720.png" TargetMode="External"/><Relationship Id="rId5" Type="http://schemas.openxmlformats.org/officeDocument/2006/relationships/image" Target="../media/image27.pn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l/vectors/%ce%b9%ce%b1%cf%84%cf%81%ce%b9%ce%ba%cf%8c%cf%82-%ce%bd%ce%bf%cf%83%ce%bf%ce%ba%cf%8c%ce%bc%ce%b1-%ce%b3%ce%b9%ce%b1%cf%84%cf%81%cf%8c%cf%82-5459653/" TargetMode="External"/><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cdn.pixabay.com/photo/2016/06/30/16/36/greece-1489368_960_720.png" TargetMode="Externa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cdn.pixabay.com/photo/2016/06/30/16/36/greece-1489368_960_720.png" TargetMode="External"/><Relationship Id="rId5" Type="http://schemas.openxmlformats.org/officeDocument/2006/relationships/hyperlink" Target="https://pixabay.com/service/license/" TargetMode="External"/><Relationship Id="rId4" Type="http://schemas.openxmlformats.org/officeDocument/2006/relationships/hyperlink" Target="https://pixabay.com/el/vectors/%ce%ba%cf%8d%ce%ba%ce%bb%ce%bf%cf%82-%cf%87%ce%ad%cf%81%ce%b9%ce%b1-%ce%bf%ce%bc%ce%b1%ce%b4%ce%b9%ce%ba%ce%b7-%ce%b4%ce%bf%cf%85%ce%bb%ce%b5%ce%b9%ce%b1-31234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dn.pixabay.com/photo/2016/06/30/16/36/greece-1489368_960_720.p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pixabay.com/de/illustrations/web-design-benutzeroberfl%c3%a4che-3411373/" TargetMode="External"/><Relationship Id="rId7" Type="http://schemas.openxmlformats.org/officeDocument/2006/relationships/hyperlink" Target="https://cdn.pixabay.com/photo/2016/06/30/16/36/greece-1489368_960_720.pn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hyperlink" Target="https://www.amka.gr/have-paaypa/" TargetMode="External"/><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0.png"/><Relationship Id="rId7" Type="http://schemas.openxmlformats.org/officeDocument/2006/relationships/hyperlink" Target="https://cdn.pixabay.com/photo/2016/06/30/16/36/greece-1489368_960_720.pn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play.google.com/store/apps/details?id=gr.gov.myhealth" TargetMode="External"/><Relationship Id="rId5" Type="http://schemas.openxmlformats.org/officeDocument/2006/relationships/hyperlink" Target="https://pixabay.com/service/license/" TargetMode="External"/><Relationship Id="rId4" Type="http://schemas.openxmlformats.org/officeDocument/2006/relationships/hyperlink" Target="https://pixabay.com/de/vectors/smartphone-telefon-handy-183395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0.jpe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2.jpeg"/><Relationship Id="rId5" Type="http://schemas.openxmlformats.org/officeDocument/2006/relationships/image" Target="../media/image9.jpeg"/><Relationship Id="rId15" Type="http://schemas.openxmlformats.org/officeDocument/2006/relationships/image" Target="../media/image14.jpe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1.jpe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s/photos/m%c3%a9dico-enfermero-estetoscopio-6163736/"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hyperlink" Target="https://pixabay.com/service/licens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illustrations/cork-wall-pin-board-stickies-note-3326177/"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illustrations/polka-dots-dots-spots-pattern-875047/"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hyperlink" Target="https://pixabay.com/service/licens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hyperlink" Target="https://pixabay.com/service/licens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photos/post-it-cork-pin-board-pin-memo-3333416/"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de/illustrations/fragen-nachfrage-zweifel-1922476/"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hyperlink" Target="https://pixabay.com/service/licens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de/photos/vergleichen-vergleich-optionen-5201278/"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hyperlink" Target="https://pixabay.com/service/licens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ixabay.com/es/photos/hombre-pensando-duda-pregunta-5723449/"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hyperlink" Target="https://pixabay.com/service/licens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es/photos/tableta-ipad-leer-pantalla-1075790/"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hyperlink" Target="https://pixabay.com/service/licen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es/illustrations/dise%c3%b1o-web-interfaz-de-usuario-3411373/"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hyperlink" Target="https://pixabay.com/service/licens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s/vectors/sitio-web-p%c3%a1gina-modelo-internet-1624028/"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hyperlink" Target="https://pixabay.com/service/licens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pixabay.com/de/vectors/buchhalter-z%c3%a4hlen-berechnung-1794122/"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hyperlink" Target="https://pixabay.com/service/licens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pixabay.com/de/illustrations/netz-domain-service-webseite-3967926/"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hyperlink" Target="https://pixabay.com/service/licens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pixabay.com/illustrations/checklist-business-workplace-3679741/"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hyperlink" Target="https://pixabay.com/service/licens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de/illustrations/fragen-nachfrage-zweifel-1922476/"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pixabay.com/es/photos/puesta-en-marcha-cita-594090/"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hyperlink" Target="https://pixabay.com/service/license/"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pixabay.com/es/vectors/jeringuilla-aguja-inyecci%c3%b3n-disparo-30012/"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hyperlink" Target="https://pixabay.com/service/licens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pixabay.com/es/vectors/donaci%c3%b3n-de-sangre-donando-sangre-6839096/"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hyperlink" Target="https://pixabay.com/service/licens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pixabay.com/es/vectors/m%c3%a9dico-enfermero-hospital-salud-5459653/"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pixabay.com/es/vectors/hospital-salud-profesional-m%c3%a9dico-1706646/"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hyperlink" Target="https://pixabay.com/service/licens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pixabay.com/es/photos/vendaje-primeros-auxilios-m%c3%a9dico-1235337/"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51.jpeg"/><Relationship Id="rId4" Type="http://schemas.openxmlformats.org/officeDocument/2006/relationships/hyperlink" Target="https://pixabay.com/service/license/"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pixabay.com/es/photos/ni%c3%b1a-paquete-de-hielo-5661741/"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52.jpeg"/><Relationship Id="rId4" Type="http://schemas.openxmlformats.org/officeDocument/2006/relationships/hyperlink" Target="https://pixabay.com/service/licens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pixabay.com/es/photos/salud-mental-bienestar-psicolog%c3%ada-2019924/"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53.jpeg"/><Relationship Id="rId4" Type="http://schemas.openxmlformats.org/officeDocument/2006/relationships/hyperlink" Target="https://pixabay.com/service/licens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pixabay.com/es/photos/logo-farmacia-farmacia-3215049/"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54.jpeg"/><Relationship Id="rId4" Type="http://schemas.openxmlformats.org/officeDocument/2006/relationships/hyperlink" Target="https://pixabay.com/service/license/"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1"/>
          <p:cNvSpPr txBox="1"/>
          <p:nvPr/>
        </p:nvSpPr>
        <p:spPr>
          <a:xfrm>
            <a:off x="1349530" y="4227707"/>
            <a:ext cx="9691509" cy="2015774"/>
          </a:xfrm>
          <a:prstGeom prst="rect">
            <a:avLst/>
          </a:prstGeom>
          <a:noFill/>
          <a:ln>
            <a:noFill/>
          </a:ln>
        </p:spPr>
        <p:txBody>
          <a:bodyPr spcFirstLastPara="1" wrap="square" lIns="91425" tIns="45700" rIns="91425" bIns="45700" anchor="ctr" anchorCtr="0">
            <a:normAutofit/>
          </a:bodyPr>
          <a:lstStyle/>
          <a:p>
            <a:pPr lvl="0">
              <a:lnSpc>
                <a:spcPct val="90000"/>
              </a:lnSpc>
              <a:buClr>
                <a:srgbClr val="C01E24"/>
              </a:buClr>
              <a:buSzPts val="3400"/>
            </a:pPr>
            <a:r>
              <a:rPr lang="el-GR" sz="3400" b="1" i="0" u="none" strike="noStrike" cap="none" dirty="0">
                <a:solidFill>
                  <a:srgbClr val="C01E24"/>
                </a:solidFill>
                <a:latin typeface="Calibri"/>
                <a:ea typeface="Calibri"/>
                <a:cs typeface="Calibri"/>
                <a:sym typeface="Calibri"/>
              </a:rPr>
              <a:t>Ενότητα</a:t>
            </a:r>
            <a:r>
              <a:rPr lang="en-US" sz="3400" b="1" i="0" u="none" strike="noStrike" cap="none" dirty="0">
                <a:solidFill>
                  <a:srgbClr val="C01E24"/>
                </a:solidFill>
                <a:latin typeface="Calibri"/>
                <a:ea typeface="Calibri"/>
                <a:cs typeface="Calibri"/>
                <a:sym typeface="Calibri"/>
              </a:rPr>
              <a:t> 5</a:t>
            </a:r>
            <a:br>
              <a:rPr lang="en-US" sz="3400" b="1" i="0" u="none" strike="noStrike" cap="none" dirty="0">
                <a:solidFill>
                  <a:schemeClr val="dk1"/>
                </a:solidFill>
                <a:latin typeface="Calibri"/>
                <a:ea typeface="Calibri"/>
                <a:cs typeface="Calibri"/>
                <a:sym typeface="Calibri"/>
              </a:rPr>
            </a:br>
            <a:r>
              <a:rPr lang="el-GR" sz="3400" dirty="0">
                <a:solidFill>
                  <a:schemeClr val="dk1"/>
                </a:solidFill>
                <a:latin typeface="Calibri"/>
                <a:ea typeface="Calibri"/>
                <a:cs typeface="Calibri"/>
                <a:sym typeface="Calibri"/>
              </a:rPr>
              <a:t>Πλοήγηση στο Εθνικό Σύστημα Υγείας μέσω του Διαδικτύου</a:t>
            </a:r>
            <a:r>
              <a:rPr lang="en-US" sz="3400">
                <a:solidFill>
                  <a:schemeClr val="dk1"/>
                </a:solidFill>
                <a:latin typeface="Calibri"/>
                <a:ea typeface="Calibri"/>
                <a:cs typeface="Calibri"/>
                <a:sym typeface="Calibri"/>
              </a:rPr>
              <a:t> </a:t>
            </a:r>
            <a:endParaRPr lang="el-GR" sz="34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C01E24"/>
              </a:buClr>
              <a:buSzPts val="3400"/>
              <a:buFont typeface="Calibri"/>
              <a:buNone/>
            </a:pPr>
            <a:endParaRPr dirty="0"/>
          </a:p>
        </p:txBody>
      </p:sp>
      <p:sp>
        <p:nvSpPr>
          <p:cNvPr id="72" name="Google Shape;72;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3" name="Google Shape;73;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901"/>
              </a:srgbClr>
            </a:outerShdw>
          </a:effectLst>
        </p:spPr>
      </p:pic>
      <p:pic>
        <p:nvPicPr>
          <p:cNvPr id="75" name="Google Shape;75;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77" name="Google Shape;77;p1"/>
          <p:cNvSpPr/>
          <p:nvPr/>
        </p:nvSpPr>
        <p:spPr>
          <a:xfrm>
            <a:off x="-2" y="862700"/>
            <a:ext cx="722376" cy="868136"/>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accent1">
                    <a:lumMod val="75000"/>
                  </a:schemeClr>
                </a:solidFill>
                <a:latin typeface="Calibri"/>
                <a:ea typeface="Calibri"/>
                <a:cs typeface="Calibri"/>
                <a:sym typeface="Calibri"/>
              </a:rPr>
              <a:t>1</a:t>
            </a:r>
            <a:endParaRPr sz="2400" b="1" dirty="0">
              <a:solidFill>
                <a:schemeClr val="accent1">
                  <a:lumMod val="75000"/>
                </a:schemeClr>
              </a:solidFill>
              <a:latin typeface="Calibri"/>
              <a:ea typeface="Calibri"/>
              <a:cs typeface="Calibri"/>
              <a:sym typeface="Calibri"/>
            </a:endParaRPr>
          </a:p>
        </p:txBody>
      </p:sp>
      <p:sp>
        <p:nvSpPr>
          <p:cNvPr id="78" name="Google Shape;78;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2F5496"/>
                </a:solidFill>
                <a:latin typeface="Calibri"/>
                <a:ea typeface="Calibri"/>
                <a:cs typeface="Calibri"/>
                <a:sym typeface="Calibri"/>
              </a:rPr>
              <a:t>2</a:t>
            </a:r>
            <a:endParaRPr sz="2400" dirty="0">
              <a:solidFill>
                <a:srgbClr val="2F5496"/>
              </a:solidFill>
              <a:latin typeface="Calibri"/>
              <a:ea typeface="Calibri"/>
              <a:cs typeface="Calibri"/>
              <a:sym typeface="Calibri"/>
            </a:endParaRPr>
          </a:p>
        </p:txBody>
      </p:sp>
      <p:sp>
        <p:nvSpPr>
          <p:cNvPr id="79" name="Google Shape;79;p1"/>
          <p:cNvSpPr/>
          <p:nvPr/>
        </p:nvSpPr>
        <p:spPr>
          <a:xfrm>
            <a:off x="-56" y="2493288"/>
            <a:ext cx="722376" cy="868136"/>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accent1">
                    <a:lumMod val="75000"/>
                  </a:schemeClr>
                </a:solidFill>
                <a:latin typeface="Calibri"/>
                <a:ea typeface="Calibri"/>
                <a:cs typeface="Calibri"/>
                <a:sym typeface="Calibri"/>
              </a:rPr>
              <a:t>3</a:t>
            </a:r>
            <a:endParaRPr sz="2400" dirty="0">
              <a:solidFill>
                <a:schemeClr val="accent1">
                  <a:lumMod val="75000"/>
                </a:schemeClr>
              </a:solidFill>
              <a:latin typeface="Calibri"/>
              <a:ea typeface="Calibri"/>
              <a:cs typeface="Calibri"/>
              <a:sym typeface="Calibri"/>
            </a:endParaRPr>
          </a:p>
        </p:txBody>
      </p:sp>
      <p:sp>
        <p:nvSpPr>
          <p:cNvPr id="80" name="Google Shape;80;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2F5496"/>
                </a:solidFill>
                <a:latin typeface="Calibri"/>
                <a:ea typeface="Calibri"/>
                <a:cs typeface="Calibri"/>
                <a:sym typeface="Calibri"/>
              </a:rPr>
              <a:t>4</a:t>
            </a:r>
            <a:endParaRPr sz="2400">
              <a:solidFill>
                <a:srgbClr val="2F5496"/>
              </a:solidFill>
              <a:latin typeface="Calibri"/>
              <a:ea typeface="Calibri"/>
              <a:cs typeface="Calibri"/>
              <a:sym typeface="Calibri"/>
            </a:endParaRPr>
          </a:p>
        </p:txBody>
      </p:sp>
      <p:sp>
        <p:nvSpPr>
          <p:cNvPr id="81" name="Google Shape;81;p1"/>
          <p:cNvSpPr/>
          <p:nvPr/>
        </p:nvSpPr>
        <p:spPr>
          <a:xfrm>
            <a:off x="1655" y="4227707"/>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bg1"/>
                </a:solidFill>
                <a:latin typeface="Calibri"/>
                <a:ea typeface="Calibri"/>
                <a:cs typeface="Calibri"/>
                <a:sym typeface="Calibri"/>
              </a:rPr>
              <a:t>5</a:t>
            </a:r>
            <a:endParaRPr sz="2400" dirty="0">
              <a:solidFill>
                <a:schemeClr val="bg1"/>
              </a:solidFill>
              <a:latin typeface="Calibri"/>
              <a:ea typeface="Calibri"/>
              <a:cs typeface="Calibri"/>
              <a:sym typeface="Calibri"/>
            </a:endParaRPr>
          </a:p>
        </p:txBody>
      </p:sp>
      <p:sp>
        <p:nvSpPr>
          <p:cNvPr id="82" name="Google Shape;82;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2F5496"/>
                </a:solidFill>
                <a:latin typeface="Calibri"/>
                <a:ea typeface="Calibri"/>
                <a:cs typeface="Calibri"/>
                <a:sym typeface="Calibri"/>
              </a:rPr>
              <a:t>6</a:t>
            </a:r>
            <a:endParaRPr sz="2400">
              <a:solidFill>
                <a:srgbClr val="2F5496"/>
              </a:solidFill>
              <a:latin typeface="Calibri"/>
              <a:ea typeface="Calibri"/>
              <a:cs typeface="Calibri"/>
              <a:sym typeface="Calibri"/>
            </a:endParaRPr>
          </a:p>
        </p:txBody>
      </p:sp>
      <p:pic>
        <p:nvPicPr>
          <p:cNvPr id="15" name="Picture 2">
            <a:extLst>
              <a:ext uri="{FF2B5EF4-FFF2-40B4-BE49-F238E27FC236}">
                <a16:creationId xmlns:a16="http://schemas.microsoft.com/office/drawing/2014/main" id="{64D42A5A-599D-4544-B7CD-5A03F1F03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63;p1">
            <a:extLst>
              <a:ext uri="{FF2B5EF4-FFF2-40B4-BE49-F238E27FC236}">
                <a16:creationId xmlns:a16="http://schemas.microsoft.com/office/drawing/2014/main" id="{5911A66E-C493-F890-883E-BA379CC59DB3}"/>
              </a:ext>
            </a:extLst>
          </p:cNvPr>
          <p:cNvSpPr/>
          <p:nvPr/>
        </p:nvSpPr>
        <p:spPr>
          <a:xfrm>
            <a:off x="1699329" y="6310730"/>
            <a:ext cx="6960100"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900"/>
              <a:buFont typeface="Calibri"/>
              <a:buNone/>
              <a:defRPr sz="900">
                <a:solidFill>
                  <a:srgbClr val="7F7F7F"/>
                </a:solidFill>
                <a:latin typeface="Calibri"/>
                <a:ea typeface="Calibri"/>
                <a:cs typeface="Calibri"/>
                <a:sym typeface="Calibri"/>
              </a:defRPr>
            </a:pPr>
            <a:r>
              <a:rPr dirty="0"/>
              <a:t>Η υπ</a:t>
            </a:r>
            <a:r>
              <a:rPr dirty="0" err="1"/>
              <a:t>οστήριξη</a:t>
            </a:r>
            <a:r>
              <a:rPr dirty="0"/>
              <a:t> </a:t>
            </a:r>
            <a:r>
              <a:rPr dirty="0" err="1"/>
              <a:t>της</a:t>
            </a:r>
            <a:r>
              <a:rPr dirty="0"/>
              <a:t> </a:t>
            </a:r>
            <a:r>
              <a:rPr dirty="0" err="1"/>
              <a:t>Ευρω</a:t>
            </a:r>
            <a:r>
              <a:rPr dirty="0"/>
              <a:t>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F5DFA7F6-7FE4-4CF0-A7E0-76BC0239F808}"/>
              </a:ext>
            </a:extLst>
          </p:cNvPr>
          <p:cNvPicPr>
            <a:picLocks noChangeAspect="1"/>
          </p:cNvPicPr>
          <p:nvPr/>
        </p:nvPicPr>
        <p:blipFill>
          <a:blip r:embed="rId3"/>
          <a:stretch>
            <a:fillRect/>
          </a:stretch>
        </p:blipFill>
        <p:spPr>
          <a:xfrm>
            <a:off x="4928307" y="-564926"/>
            <a:ext cx="7408598" cy="7408598"/>
          </a:xfrm>
          <a:prstGeom prst="rect">
            <a:avLst/>
          </a:prstGeom>
        </p:spPr>
      </p:pic>
      <p:sp>
        <p:nvSpPr>
          <p:cNvPr id="2" name="Τίτλος 1">
            <a:extLst>
              <a:ext uri="{FF2B5EF4-FFF2-40B4-BE49-F238E27FC236}">
                <a16:creationId xmlns:a16="http://schemas.microsoft.com/office/drawing/2014/main" id="{CD768B88-C82F-473E-ACF0-FC437A6DABDE}"/>
              </a:ext>
            </a:extLst>
          </p:cNvPr>
          <p:cNvSpPr>
            <a:spLocks noGrp="1"/>
          </p:cNvSpPr>
          <p:nvPr>
            <p:ph type="title"/>
          </p:nvPr>
        </p:nvSpPr>
        <p:spPr/>
        <p:txBody>
          <a:bodyPr/>
          <a:lstStyle/>
          <a:p>
            <a:r>
              <a:rPr lang="el-GR" dirty="0"/>
              <a:t>Ελλάδα</a:t>
            </a:r>
          </a:p>
        </p:txBody>
      </p:sp>
      <p:sp>
        <p:nvSpPr>
          <p:cNvPr id="3" name="Θέση κειμένου 2">
            <a:extLst>
              <a:ext uri="{FF2B5EF4-FFF2-40B4-BE49-F238E27FC236}">
                <a16:creationId xmlns:a16="http://schemas.microsoft.com/office/drawing/2014/main" id="{A8424C74-F774-4E9F-AE49-9FF6ED66B6C4}"/>
              </a:ext>
            </a:extLst>
          </p:cNvPr>
          <p:cNvSpPr>
            <a:spLocks noGrp="1"/>
          </p:cNvSpPr>
          <p:nvPr>
            <p:ph type="body" idx="1"/>
          </p:nvPr>
        </p:nvSpPr>
        <p:spPr>
          <a:xfrm>
            <a:off x="558000" y="2218304"/>
            <a:ext cx="3699207" cy="3787361"/>
          </a:xfrm>
        </p:spPr>
        <p:txBody>
          <a:bodyPr/>
          <a:lstStyle/>
          <a:p>
            <a:pPr marL="76200" indent="0">
              <a:buNone/>
            </a:pPr>
            <a:r>
              <a:rPr lang="el-GR" b="1" dirty="0"/>
              <a:t>Ποιες εφαρμογές, </a:t>
            </a:r>
            <a:r>
              <a:rPr lang="el-GR" b="1" dirty="0" err="1"/>
              <a:t>ιστότοπους</a:t>
            </a:r>
            <a:r>
              <a:rPr lang="el-GR" b="1" dirty="0"/>
              <a:t> και πηγές διαδικτυακών πληροφοριών πρέπει να χρησιμοποιούμε στην Ελλάδα</a:t>
            </a:r>
            <a:r>
              <a:rPr lang="en-GB" sz="2400" b="1" dirty="0"/>
              <a:t>?</a:t>
            </a:r>
          </a:p>
          <a:p>
            <a:pPr marL="76200" indent="0">
              <a:buNone/>
            </a:pPr>
            <a:endParaRPr lang="el-GR" dirty="0"/>
          </a:p>
        </p:txBody>
      </p:sp>
      <p:sp>
        <p:nvSpPr>
          <p:cNvPr id="5" name="Google Shape;183;p7">
            <a:extLst>
              <a:ext uri="{FF2B5EF4-FFF2-40B4-BE49-F238E27FC236}">
                <a16:creationId xmlns:a16="http://schemas.microsoft.com/office/drawing/2014/main" id="{B849EE12-F575-41F5-A3E9-BF347E02C0BD}"/>
              </a:ext>
            </a:extLst>
          </p:cNvPr>
          <p:cNvSpPr/>
          <p:nvPr/>
        </p:nvSpPr>
        <p:spPr>
          <a:xfrm>
            <a:off x="1709956"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935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hlinkClick r:id="rId3"/>
              </a:rPr>
              <a:t> </a:t>
            </a:r>
            <a:r>
              <a:rPr lang="en-US" sz="1200" dirty="0">
                <a:solidFill>
                  <a:schemeClr val="dk1"/>
                </a:solidFill>
                <a:latin typeface="Calibri"/>
                <a:ea typeface="Calibri"/>
                <a:cs typeface="Calibri"/>
                <a:sym typeface="Calibri"/>
              </a:rPr>
              <a:t>|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356511" y="698854"/>
            <a:ext cx="10834816"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Εθνικό σύστημα υγείας</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56510" y="2130692"/>
            <a:ext cx="6649201" cy="41575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00000"/>
              </a:lnSpc>
              <a:spcBef>
                <a:spcPts val="0"/>
              </a:spcBef>
              <a:buSzPts val="2000"/>
              <a:buNone/>
            </a:pPr>
            <a:r>
              <a:rPr lang="el-GR" sz="2000" dirty="0"/>
              <a:t>Το σύστημα υγειονομικής περίθαλψης στην Ελλάδα είναι μικτό και περιλαμβάνει</a:t>
            </a:r>
            <a:r>
              <a:rPr lang="en-US" sz="2000" dirty="0"/>
              <a:t>:</a:t>
            </a:r>
          </a:p>
          <a:p>
            <a:pPr marL="342900" indent="-342900" algn="just">
              <a:lnSpc>
                <a:spcPct val="100000"/>
              </a:lnSpc>
              <a:spcBef>
                <a:spcPts val="0"/>
              </a:spcBef>
              <a:buSzPts val="2000"/>
            </a:pPr>
            <a:endParaRPr lang="en-US" sz="2000" dirty="0"/>
          </a:p>
          <a:p>
            <a:pPr marL="342900" indent="-342900" algn="just">
              <a:lnSpc>
                <a:spcPct val="100000"/>
              </a:lnSpc>
              <a:spcBef>
                <a:spcPts val="0"/>
              </a:spcBef>
              <a:buSzPts val="2000"/>
            </a:pPr>
            <a:r>
              <a:rPr lang="el-GR" sz="2000" dirty="0"/>
              <a:t>Εθνική ασφάλιση υγείας </a:t>
            </a:r>
            <a:r>
              <a:rPr lang="en-US" sz="2000" dirty="0"/>
              <a:t>(</a:t>
            </a:r>
            <a:r>
              <a:rPr lang="el-GR" sz="2000" dirty="0"/>
              <a:t>ΕΦΚΑ</a:t>
            </a:r>
            <a:r>
              <a:rPr lang="en-US" sz="2000" dirty="0"/>
              <a:t>-</a:t>
            </a:r>
            <a:r>
              <a:rPr lang="el-GR" sz="2000" dirty="0"/>
              <a:t>ΕΟΠΥΥ</a:t>
            </a:r>
            <a:r>
              <a:rPr lang="en-US" sz="2000" dirty="0"/>
              <a:t>)</a:t>
            </a:r>
          </a:p>
          <a:p>
            <a:pPr marL="342900" indent="-342900" algn="just">
              <a:lnSpc>
                <a:spcPct val="100000"/>
              </a:lnSpc>
              <a:spcBef>
                <a:spcPts val="0"/>
              </a:spcBef>
              <a:buSzPts val="2000"/>
            </a:pPr>
            <a:endParaRPr lang="en-US" sz="2000" dirty="0"/>
          </a:p>
          <a:p>
            <a:pPr marL="342900" indent="-342900" algn="just">
              <a:lnSpc>
                <a:spcPct val="100000"/>
              </a:lnSpc>
              <a:spcBef>
                <a:spcPts val="0"/>
              </a:spcBef>
              <a:buSzPts val="2000"/>
            </a:pPr>
            <a:r>
              <a:rPr lang="el-GR" sz="2000" dirty="0"/>
              <a:t>Δημόσιο σύστημα υγείας</a:t>
            </a:r>
            <a:endParaRPr lang="en-US" sz="2000" dirty="0"/>
          </a:p>
          <a:p>
            <a:pPr marL="342900" indent="-342900" algn="just">
              <a:lnSpc>
                <a:spcPct val="100000"/>
              </a:lnSpc>
              <a:spcBef>
                <a:spcPts val="0"/>
              </a:spcBef>
              <a:buSzPts val="2000"/>
            </a:pPr>
            <a:endParaRPr lang="en-US" sz="2000" dirty="0"/>
          </a:p>
          <a:p>
            <a:pPr marL="342900" indent="-342900" algn="just">
              <a:lnSpc>
                <a:spcPct val="100000"/>
              </a:lnSpc>
              <a:spcBef>
                <a:spcPts val="0"/>
              </a:spcBef>
              <a:buSzPts val="2000"/>
            </a:pPr>
            <a:r>
              <a:rPr lang="el-GR" sz="2000" dirty="0"/>
              <a:t>Ιδιωτικό σύστημα υγείας</a:t>
            </a:r>
            <a:endParaRPr lang="en-US" sz="2000" dirty="0"/>
          </a:p>
          <a:p>
            <a:pPr marL="342900" indent="-342900" algn="just">
              <a:lnSpc>
                <a:spcPct val="100000"/>
              </a:lnSpc>
              <a:spcBef>
                <a:spcPts val="0"/>
              </a:spcBef>
              <a:buSzPts val="2000"/>
            </a:pPr>
            <a:endParaRPr lang="en-US" sz="2000" dirty="0"/>
          </a:p>
          <a:p>
            <a:pPr marL="0" indent="0" algn="just">
              <a:lnSpc>
                <a:spcPct val="100000"/>
              </a:lnSpc>
              <a:spcBef>
                <a:spcPts val="0"/>
              </a:spcBef>
              <a:buSzPts val="2000"/>
              <a:buNone/>
            </a:pPr>
            <a:r>
              <a:rPr lang="el-GR" sz="2000" dirty="0"/>
              <a:t>Μια πλήρης περιγραφή του συστήματος υγείας βρίσκεται εδώ</a:t>
            </a:r>
            <a:r>
              <a:rPr lang="en-US" sz="2000" dirty="0"/>
              <a:t>:</a:t>
            </a:r>
          </a:p>
          <a:p>
            <a:pPr marL="0" indent="0" algn="just">
              <a:lnSpc>
                <a:spcPct val="100000"/>
              </a:lnSpc>
              <a:spcBef>
                <a:spcPts val="0"/>
              </a:spcBef>
              <a:buSzPts val="2000"/>
              <a:buNone/>
            </a:pPr>
            <a:r>
              <a:rPr lang="en-US" sz="2000" dirty="0">
                <a:hlinkClick r:id="rId5"/>
              </a:rPr>
              <a:t>https://ec.europa.eu/health/system/files/2017-12/chp_gr_greece_0.pdf</a:t>
            </a:r>
            <a:r>
              <a:rPr lang="en-US" sz="2000" dirty="0"/>
              <a:t> (</a:t>
            </a:r>
            <a:r>
              <a:rPr lang="el-GR" sz="2000" dirty="0"/>
              <a:t>στα ελληνικά</a:t>
            </a:r>
            <a:r>
              <a:rPr lang="en-US" sz="2000" dirty="0"/>
              <a:t>)</a:t>
            </a:r>
          </a:p>
          <a:p>
            <a:pPr marL="342900" indent="-342900" algn="just">
              <a:lnSpc>
                <a:spcPct val="100000"/>
              </a:lnSpc>
              <a:spcBef>
                <a:spcPts val="0"/>
              </a:spcBef>
              <a:buSzPts val="2000"/>
            </a:pPr>
            <a:endParaRPr lang="en-US" sz="20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335" y="1645993"/>
            <a:ext cx="4005061" cy="40713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Google Shape;182;p7">
            <a:extLst>
              <a:ext uri="{FF2B5EF4-FFF2-40B4-BE49-F238E27FC236}">
                <a16:creationId xmlns:a16="http://schemas.microsoft.com/office/drawing/2014/main" id="{C61AF1CC-C013-40AE-816C-D9479D2FA849}"/>
              </a:ext>
            </a:extLst>
          </p:cNvPr>
          <p:cNvSpPr/>
          <p:nvPr/>
        </p:nvSpPr>
        <p:spPr>
          <a:xfrm>
            <a:off x="11191327" y="346842"/>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dirty="0">
                <a:solidFill>
                  <a:schemeClr val="lt1"/>
                </a:solidFill>
              </a:rPr>
              <a:t>Ελλάδα</a:t>
            </a:r>
            <a:endParaRPr sz="1275" dirty="0">
              <a:solidFill>
                <a:schemeClr val="lt1"/>
              </a:solidFill>
              <a:latin typeface="Arial"/>
              <a:ea typeface="Arial"/>
              <a:cs typeface="Arial"/>
              <a:sym typeface="Arial"/>
            </a:endParaRPr>
          </a:p>
        </p:txBody>
      </p:sp>
      <p:sp>
        <p:nvSpPr>
          <p:cNvPr id="11" name="Google Shape;182;p7">
            <a:extLst>
              <a:ext uri="{FF2B5EF4-FFF2-40B4-BE49-F238E27FC236}">
                <a16:creationId xmlns:a16="http://schemas.microsoft.com/office/drawing/2014/main" id="{C6B836B5-1F2D-4106-AA30-C7EC6C463F47}"/>
              </a:ext>
            </a:extLst>
          </p:cNvPr>
          <p:cNvSpPr/>
          <p:nvPr/>
        </p:nvSpPr>
        <p:spPr>
          <a:xfrm>
            <a:off x="6668087" y="-3932"/>
            <a:ext cx="5522654"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algn="r">
              <a:lnSpc>
                <a:spcPct val="80000"/>
              </a:lnSpc>
            </a:pPr>
            <a:r>
              <a:rPr lang="el-GR" sz="1600" dirty="0">
                <a:solidFill>
                  <a:schemeClr val="lt1"/>
                </a:solidFill>
                <a:latin typeface="Calibri" panose="020F0502020204030204" pitchFamily="34" charset="0"/>
                <a:cs typeface="Calibri" panose="020F0502020204030204" pitchFamily="34" charset="0"/>
              </a:rPr>
              <a:t>5.1 Εισάγοντας ψηφιακά εργαλεία υγείας, πλατφόρμες και εφαρμογές</a:t>
            </a:r>
          </a:p>
        </p:txBody>
      </p:sp>
      <p:pic>
        <p:nvPicPr>
          <p:cNvPr id="12" name="Picture 11">
            <a:hlinkClick r:id="rId7"/>
            <a:extLst>
              <a:ext uri="{FF2B5EF4-FFF2-40B4-BE49-F238E27FC236}">
                <a16:creationId xmlns:a16="http://schemas.microsoft.com/office/drawing/2014/main" id="{CD57CC89-8EB8-4836-A8B4-3C8101C44847}"/>
              </a:ext>
            </a:extLst>
          </p:cNvPr>
          <p:cNvPicPr>
            <a:picLocks noChangeAspect="1"/>
          </p:cNvPicPr>
          <p:nvPr/>
        </p:nvPicPr>
        <p:blipFill>
          <a:blip r:embed="rId8"/>
          <a:stretch>
            <a:fillRect/>
          </a:stretch>
        </p:blipFill>
        <p:spPr>
          <a:xfrm>
            <a:off x="11348396" y="697616"/>
            <a:ext cx="853584" cy="853584"/>
          </a:xfrm>
          <a:prstGeom prst="rect">
            <a:avLst/>
          </a:prstGeom>
        </p:spPr>
      </p:pic>
    </p:spTree>
    <p:extLst>
      <p:ext uri="{BB962C8B-B14F-4D97-AF65-F5344CB8AC3E}">
        <p14:creationId xmlns:p14="http://schemas.microsoft.com/office/powerpoint/2010/main" val="369078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356511" y="698854"/>
            <a:ext cx="10834816"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Εθνική ασφάλιση υγείας</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288272" y="1985954"/>
            <a:ext cx="6344540" cy="430230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95250" lvl="1" indent="0" algn="just">
              <a:lnSpc>
                <a:spcPct val="100000"/>
              </a:lnSpc>
              <a:spcAft>
                <a:spcPts val="600"/>
              </a:spcAft>
              <a:buSzPct val="70000"/>
              <a:buNone/>
            </a:pPr>
            <a:r>
              <a:rPr lang="el-GR" sz="2000" dirty="0"/>
              <a:t>Ο υπεύθυνος οργανισμός για την Εθνική Ασφάλιση Υγείας στην Ελλάδα είναι ο Ενιαίος Φορέας Κοινωνικής Ασφάλισης </a:t>
            </a:r>
            <a:r>
              <a:rPr lang="en-US" sz="2000" dirty="0"/>
              <a:t>(</a:t>
            </a:r>
            <a:r>
              <a:rPr lang="el-GR" sz="2000" dirty="0"/>
              <a:t>ΕΦΚΑ</a:t>
            </a:r>
            <a:r>
              <a:rPr lang="en-US" sz="2000" dirty="0"/>
              <a:t>)</a:t>
            </a:r>
          </a:p>
          <a:p>
            <a:pPr marL="355600" lvl="1" indent="-260350" algn="just">
              <a:lnSpc>
                <a:spcPct val="100000"/>
              </a:lnSpc>
              <a:spcAft>
                <a:spcPts val="600"/>
              </a:spcAft>
              <a:buSzPct val="70000"/>
              <a:buFont typeface="Wingdings" panose="05000000000000000000" pitchFamily="2" charset="2"/>
              <a:buChar char="§"/>
            </a:pPr>
            <a:r>
              <a:rPr lang="el-GR" sz="2000" dirty="0"/>
              <a:t>Η ασφάλιση υγείας απευθύνεται στους εργαζόμενους και τα μέλη της οικογένειας τους</a:t>
            </a:r>
            <a:endParaRPr lang="en-US" sz="2000" dirty="0"/>
          </a:p>
          <a:p>
            <a:pPr marL="355600" lvl="1" indent="-260350" algn="just">
              <a:lnSpc>
                <a:spcPct val="100000"/>
              </a:lnSpc>
              <a:spcAft>
                <a:spcPts val="600"/>
              </a:spcAft>
              <a:buSzPct val="70000"/>
              <a:buFont typeface="Wingdings" panose="05000000000000000000" pitchFamily="2" charset="2"/>
              <a:buChar char="§"/>
            </a:pPr>
            <a:r>
              <a:rPr lang="el-GR" sz="2000" dirty="0"/>
              <a:t>Χρειάζεσαι </a:t>
            </a:r>
            <a:r>
              <a:rPr lang="el-GR" sz="2000" b="1" dirty="0"/>
              <a:t>κάρτα κοινωνικής ασφάλισης </a:t>
            </a:r>
            <a:r>
              <a:rPr lang="el-GR" sz="2000" dirty="0"/>
              <a:t>με έναν μοναδικό ατομικό αριθμό (γνωστός ως ΑΜΚΑ)</a:t>
            </a:r>
            <a:r>
              <a:rPr lang="en-US" sz="2000" dirty="0"/>
              <a:t>, </a:t>
            </a:r>
            <a:r>
              <a:rPr lang="el-GR" sz="2000" dirty="0"/>
              <a:t>ή έναν </a:t>
            </a:r>
            <a:r>
              <a:rPr lang="el-GR" sz="2000" b="1" dirty="0"/>
              <a:t>προσωρινό αριθμό κοινωνικής ασφάλισης </a:t>
            </a:r>
            <a:r>
              <a:rPr lang="en-US" sz="2000" b="1" dirty="0"/>
              <a:t>  </a:t>
            </a:r>
            <a:r>
              <a:rPr lang="en-US" sz="2000" dirty="0"/>
              <a:t>(</a:t>
            </a:r>
            <a:r>
              <a:rPr lang="el-GR" sz="2000" dirty="0"/>
              <a:t>γνωστός ως ΠΑΑΥΠΑ</a:t>
            </a:r>
            <a:r>
              <a:rPr lang="en-US" sz="2000" dirty="0"/>
              <a:t>)  </a:t>
            </a:r>
            <a:r>
              <a:rPr lang="el-GR" sz="2000" dirty="0"/>
              <a:t>για τους αιτούντες άσυλο </a:t>
            </a:r>
            <a:r>
              <a:rPr lang="en-US" sz="2000" dirty="0"/>
              <a:t>(</a:t>
            </a:r>
            <a:r>
              <a:rPr lang="el-GR" sz="2000" dirty="0"/>
              <a:t>ο οποίος τους επιτρέπει επίσης να εργάζονται</a:t>
            </a:r>
            <a:r>
              <a:rPr lang="en-US" sz="2000" dirty="0"/>
              <a:t>).</a:t>
            </a:r>
            <a:endParaRPr lang="el-GR" sz="2000" dirty="0"/>
          </a:p>
          <a:p>
            <a:pPr marL="355600" lvl="1" indent="-260350" algn="just">
              <a:lnSpc>
                <a:spcPct val="100000"/>
              </a:lnSpc>
              <a:spcAft>
                <a:spcPts val="600"/>
              </a:spcAft>
              <a:buSzPct val="70000"/>
              <a:buFont typeface="Wingdings" panose="05000000000000000000" pitchFamily="2" charset="2"/>
              <a:buChar char="§"/>
            </a:pPr>
            <a:r>
              <a:rPr lang="el-GR" sz="2000" dirty="0"/>
              <a:t>Ο πάροχος των υπηρεσιών φροντίδας υγείας είναι ο Εθνικός Οργανισμός Παροχής Υπηρεσιών Υγείας </a:t>
            </a:r>
            <a:r>
              <a:rPr lang="en-US" sz="2000" dirty="0"/>
              <a:t>(</a:t>
            </a:r>
            <a:r>
              <a:rPr lang="el-GR" sz="2000" dirty="0"/>
              <a:t>ΕΟΠΥΥ</a:t>
            </a:r>
            <a:r>
              <a:rPr lang="en-US" sz="2000" dirty="0"/>
              <a:t>).</a:t>
            </a:r>
          </a:p>
        </p:txBody>
      </p:sp>
      <p:pic>
        <p:nvPicPr>
          <p:cNvPr id="2050" name="Picture 2" descr="Οικογένεια, Ομπρέλα, Ασφαλιση, Ζωη, Εικόνισμ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8911" y="1985955"/>
            <a:ext cx="4135606" cy="41413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6"/>
            <a:extLst>
              <a:ext uri="{FF2B5EF4-FFF2-40B4-BE49-F238E27FC236}">
                <a16:creationId xmlns:a16="http://schemas.microsoft.com/office/drawing/2014/main" id="{561DA4A1-F19F-4D1F-820D-EB0D36FFE8F2}"/>
              </a:ext>
            </a:extLst>
          </p:cNvPr>
          <p:cNvPicPr>
            <a:picLocks noChangeAspect="1"/>
          </p:cNvPicPr>
          <p:nvPr/>
        </p:nvPicPr>
        <p:blipFill>
          <a:blip r:embed="rId7"/>
          <a:stretch>
            <a:fillRect/>
          </a:stretch>
        </p:blipFill>
        <p:spPr>
          <a:xfrm>
            <a:off x="11348396" y="697616"/>
            <a:ext cx="853584" cy="853584"/>
          </a:xfrm>
          <a:prstGeom prst="rect">
            <a:avLst/>
          </a:prstGeom>
        </p:spPr>
      </p:pic>
      <p:sp>
        <p:nvSpPr>
          <p:cNvPr id="13" name="Google Shape;182;p7">
            <a:extLst>
              <a:ext uri="{FF2B5EF4-FFF2-40B4-BE49-F238E27FC236}">
                <a16:creationId xmlns:a16="http://schemas.microsoft.com/office/drawing/2014/main" id="{1A38C052-7358-FA33-FC44-5FD05292DD1C}"/>
              </a:ext>
            </a:extLst>
          </p:cNvPr>
          <p:cNvSpPr/>
          <p:nvPr/>
        </p:nvSpPr>
        <p:spPr>
          <a:xfrm>
            <a:off x="11191327" y="346842"/>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dirty="0">
                <a:solidFill>
                  <a:schemeClr val="lt1"/>
                </a:solidFill>
              </a:rPr>
              <a:t>Ελλάδα</a:t>
            </a:r>
            <a:endParaRPr sz="1275" dirty="0">
              <a:solidFill>
                <a:schemeClr val="lt1"/>
              </a:solidFill>
              <a:latin typeface="Arial"/>
              <a:ea typeface="Arial"/>
              <a:cs typeface="Arial"/>
              <a:sym typeface="Arial"/>
            </a:endParaRPr>
          </a:p>
        </p:txBody>
      </p:sp>
      <p:sp>
        <p:nvSpPr>
          <p:cNvPr id="14" name="Google Shape;182;p7">
            <a:extLst>
              <a:ext uri="{FF2B5EF4-FFF2-40B4-BE49-F238E27FC236}">
                <a16:creationId xmlns:a16="http://schemas.microsoft.com/office/drawing/2014/main" id="{861DEED4-3C97-DFDB-3186-2DFEA5E7EC09}"/>
              </a:ext>
            </a:extLst>
          </p:cNvPr>
          <p:cNvSpPr/>
          <p:nvPr/>
        </p:nvSpPr>
        <p:spPr>
          <a:xfrm>
            <a:off x="6668087" y="-3932"/>
            <a:ext cx="5522654"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algn="r">
              <a:lnSpc>
                <a:spcPct val="80000"/>
              </a:lnSpc>
            </a:pPr>
            <a:r>
              <a:rPr lang="el-GR" sz="1600" dirty="0">
                <a:solidFill>
                  <a:schemeClr val="lt1"/>
                </a:solidFill>
                <a:latin typeface="Calibri" panose="020F0502020204030204" pitchFamily="34" charset="0"/>
                <a:cs typeface="Calibri" panose="020F0502020204030204" pitchFamily="34" charset="0"/>
              </a:rPr>
              <a:t>5.1 Εισάγοντας ψηφιακά εργαλεία υγείας, πλατφόρμες και εφαρμογές</a:t>
            </a:r>
          </a:p>
        </p:txBody>
      </p:sp>
    </p:spTree>
    <p:extLst>
      <p:ext uri="{BB962C8B-B14F-4D97-AF65-F5344CB8AC3E}">
        <p14:creationId xmlns:p14="http://schemas.microsoft.com/office/powerpoint/2010/main" val="238382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81187"/>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265296" y="492370"/>
            <a:ext cx="10899318" cy="1111348"/>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Δημόσιο σύστημα υγείας</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200717" y="1336431"/>
            <a:ext cx="8057018" cy="49518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00000"/>
              </a:lnSpc>
              <a:spcBef>
                <a:spcPts val="0"/>
              </a:spcBef>
              <a:buSzPts val="2000"/>
              <a:buNone/>
            </a:pPr>
            <a:r>
              <a:rPr lang="el-GR" dirty="0"/>
              <a:t>Ο ΕΟΠΥΥ είναι ο πάροχος του δημόσιου συστήματος υγείας</a:t>
            </a:r>
            <a:r>
              <a:rPr lang="en-US" dirty="0"/>
              <a:t>. </a:t>
            </a:r>
            <a:r>
              <a:rPr lang="el-GR" dirty="0"/>
              <a:t>Κάτω από τη ομπρέλα του ΕΟΠΥΥ βρίσκονται</a:t>
            </a:r>
            <a:r>
              <a:rPr lang="en-US" dirty="0"/>
              <a:t>:</a:t>
            </a:r>
          </a:p>
          <a:p>
            <a:pPr marL="342900" indent="-342900" algn="just">
              <a:lnSpc>
                <a:spcPct val="100000"/>
              </a:lnSpc>
              <a:spcBef>
                <a:spcPts val="0"/>
              </a:spcBef>
              <a:buSzPts val="2000"/>
            </a:pPr>
            <a:r>
              <a:rPr lang="el-GR" sz="2000" dirty="0"/>
              <a:t>Δημόσια νοσοκομεία </a:t>
            </a:r>
            <a:r>
              <a:rPr lang="en-US" sz="2000" dirty="0"/>
              <a:t>(</a:t>
            </a:r>
            <a:r>
              <a:rPr lang="el-GR" sz="2000" dirty="0"/>
              <a:t>Εθνικό Σύστημα Υγείας - ΕΣΥ</a:t>
            </a:r>
            <a:r>
              <a:rPr lang="en-US" sz="2000" dirty="0"/>
              <a:t>) </a:t>
            </a:r>
          </a:p>
          <a:p>
            <a:pPr marL="342900" indent="-342900" algn="just">
              <a:lnSpc>
                <a:spcPct val="100000"/>
              </a:lnSpc>
              <a:spcBef>
                <a:spcPts val="0"/>
              </a:spcBef>
              <a:buSzPts val="2000"/>
            </a:pPr>
            <a:r>
              <a:rPr lang="el-GR" sz="2000" dirty="0"/>
              <a:t>Κέντρα υγείας του ΕΣΥ</a:t>
            </a:r>
            <a:endParaRPr lang="en-US" sz="2000" dirty="0"/>
          </a:p>
          <a:p>
            <a:pPr marL="342900" indent="-342900" algn="just">
              <a:lnSpc>
                <a:spcPct val="100000"/>
              </a:lnSpc>
              <a:spcBef>
                <a:spcPts val="0"/>
              </a:spcBef>
              <a:buSzPts val="2000"/>
            </a:pPr>
            <a:r>
              <a:rPr lang="el-GR" sz="2000" dirty="0"/>
              <a:t>Τοπικές δομές υγείας - ΤΟΜΥ</a:t>
            </a:r>
          </a:p>
          <a:p>
            <a:pPr marL="342900" indent="-342900" algn="just">
              <a:lnSpc>
                <a:spcPct val="100000"/>
              </a:lnSpc>
              <a:spcBef>
                <a:spcPts val="0"/>
              </a:spcBef>
              <a:buSzPts val="2000"/>
            </a:pPr>
            <a:r>
              <a:rPr lang="el-GR" sz="2000" dirty="0"/>
              <a:t>ΕΟΠΥΥ </a:t>
            </a:r>
            <a:r>
              <a:rPr lang="en-US" sz="2000" dirty="0"/>
              <a:t>–</a:t>
            </a:r>
            <a:r>
              <a:rPr lang="el-GR" sz="2000" dirty="0"/>
              <a:t> </a:t>
            </a:r>
            <a:r>
              <a:rPr lang="el-GR" sz="2000" dirty="0" err="1"/>
              <a:t>συμβεβλημμένοι</a:t>
            </a:r>
            <a:r>
              <a:rPr lang="el-GR" sz="2000" dirty="0"/>
              <a:t> ιδιώτες γιατρούς</a:t>
            </a:r>
            <a:endParaRPr lang="en-US" dirty="0"/>
          </a:p>
          <a:p>
            <a:pPr marL="0" indent="0" algn="just">
              <a:lnSpc>
                <a:spcPct val="100000"/>
              </a:lnSpc>
              <a:spcBef>
                <a:spcPts val="0"/>
              </a:spcBef>
              <a:buSzPts val="2000"/>
              <a:buNone/>
            </a:pPr>
            <a:r>
              <a:rPr lang="el-GR" dirty="0"/>
              <a:t>Η πρόσβαση στο δημόσιο σύστημα υγείας είναι </a:t>
            </a:r>
            <a:r>
              <a:rPr lang="el-GR" b="1" dirty="0"/>
              <a:t>ΔΩΡΕΑΝ</a:t>
            </a:r>
            <a:r>
              <a:rPr lang="el-GR" dirty="0"/>
              <a:t> και παρέχεται από τις δημόσιες δομές υγείας</a:t>
            </a:r>
          </a:p>
          <a:p>
            <a:pPr marL="342900" indent="-342900" algn="just">
              <a:lnSpc>
                <a:spcPct val="100000"/>
              </a:lnSpc>
              <a:spcBef>
                <a:spcPts val="0"/>
              </a:spcBef>
              <a:buSzPts val="2000"/>
            </a:pPr>
            <a:r>
              <a:rPr lang="el-GR" sz="2000" dirty="0"/>
              <a:t>Στα άτομα που είναι κάτοχοι κάρτας ΑΜΚΑ/ΠΑΑΥΠΑ</a:t>
            </a:r>
            <a:r>
              <a:rPr lang="en-US" sz="2000" dirty="0"/>
              <a:t> </a:t>
            </a:r>
            <a:r>
              <a:rPr lang="el-GR" sz="2000" dirty="0"/>
              <a:t> ώστε να έχουν πρόσβαση στο δημόσιο σύστημα υγείας (ανεξάρτητα από το  καθεστώς κοινωνικής ασφάλισής τους</a:t>
            </a:r>
            <a:r>
              <a:rPr lang="en-US" sz="2000" dirty="0"/>
              <a:t>)</a:t>
            </a:r>
          </a:p>
          <a:p>
            <a:pPr marL="342900" indent="-342900" algn="just">
              <a:lnSpc>
                <a:spcPct val="100000"/>
              </a:lnSpc>
              <a:spcBef>
                <a:spcPts val="0"/>
              </a:spcBef>
              <a:buSzPts val="2000"/>
            </a:pPr>
            <a:r>
              <a:rPr lang="el-GR" sz="2000" dirty="0"/>
              <a:t>Πότε</a:t>
            </a:r>
            <a:r>
              <a:rPr lang="en-US" sz="2000" dirty="0"/>
              <a:t>: </a:t>
            </a:r>
            <a:r>
              <a:rPr lang="el-GR" sz="2000" dirty="0"/>
              <a:t>Κλείστε ραντεβού</a:t>
            </a:r>
            <a:endParaRPr lang="en-US" sz="2000" dirty="0"/>
          </a:p>
          <a:p>
            <a:pPr marL="0" indent="0" algn="just">
              <a:lnSpc>
                <a:spcPct val="100000"/>
              </a:lnSpc>
              <a:spcBef>
                <a:spcPts val="0"/>
              </a:spcBef>
              <a:buSzPts val="2000"/>
              <a:buNone/>
            </a:pPr>
            <a:r>
              <a:rPr lang="el-GR" sz="2000" dirty="0"/>
              <a:t>ή</a:t>
            </a:r>
            <a:r>
              <a:rPr lang="en-US" sz="2000" dirty="0"/>
              <a:t> </a:t>
            </a:r>
          </a:p>
          <a:p>
            <a:pPr marL="342900" indent="-342900" algn="just">
              <a:lnSpc>
                <a:spcPct val="100000"/>
              </a:lnSpc>
              <a:spcBef>
                <a:spcPts val="0"/>
              </a:spcBef>
              <a:buSzPts val="2000"/>
            </a:pPr>
            <a:r>
              <a:rPr lang="el-GR" sz="2000" dirty="0"/>
              <a:t>Πότε</a:t>
            </a:r>
            <a:r>
              <a:rPr lang="en-US" sz="2000" dirty="0"/>
              <a:t>: </a:t>
            </a:r>
            <a:r>
              <a:rPr lang="el-GR" sz="2000" dirty="0"/>
              <a:t>επισκεφθείτε τα τμήματα επειγόντων περιστατικών </a:t>
            </a:r>
            <a:r>
              <a:rPr lang="en-US" sz="2000" dirty="0"/>
              <a:t>(</a:t>
            </a:r>
            <a:r>
              <a:rPr lang="el-GR" sz="2000" dirty="0"/>
              <a:t>όταν πρόκειται για επείγον περιστατικό</a:t>
            </a:r>
            <a:r>
              <a:rPr lang="en-US" sz="2000" dirty="0"/>
              <a:t>)</a:t>
            </a:r>
          </a:p>
          <a:p>
            <a:pPr marL="342900" indent="-342900" algn="just">
              <a:lnSpc>
                <a:spcPct val="100000"/>
              </a:lnSpc>
              <a:spcBef>
                <a:spcPts val="0"/>
              </a:spcBef>
              <a:buSzPts val="2000"/>
            </a:pPr>
            <a:endParaRPr lang="en-US" dirty="0"/>
          </a:p>
        </p:txBody>
      </p:sp>
      <p:pic>
        <p:nvPicPr>
          <p:cNvPr id="3074" name="Picture 2" descr="Ιατρικός, Νοσοκόμα, Γιατρός, Νοσοκομείο, Υγεί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6548" y="1708880"/>
            <a:ext cx="3641732" cy="32992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6"/>
            <a:extLst>
              <a:ext uri="{FF2B5EF4-FFF2-40B4-BE49-F238E27FC236}">
                <a16:creationId xmlns:a16="http://schemas.microsoft.com/office/drawing/2014/main" id="{F478ABAC-8056-414A-9E7C-0FC9AA6F44BB}"/>
              </a:ext>
            </a:extLst>
          </p:cNvPr>
          <p:cNvPicPr>
            <a:picLocks noChangeAspect="1"/>
          </p:cNvPicPr>
          <p:nvPr/>
        </p:nvPicPr>
        <p:blipFill>
          <a:blip r:embed="rId7"/>
          <a:stretch>
            <a:fillRect/>
          </a:stretch>
        </p:blipFill>
        <p:spPr>
          <a:xfrm>
            <a:off x="11348396" y="697616"/>
            <a:ext cx="853584" cy="853584"/>
          </a:xfrm>
          <a:prstGeom prst="rect">
            <a:avLst/>
          </a:prstGeom>
        </p:spPr>
      </p:pic>
      <p:sp>
        <p:nvSpPr>
          <p:cNvPr id="13" name="Google Shape;182;p7">
            <a:extLst>
              <a:ext uri="{FF2B5EF4-FFF2-40B4-BE49-F238E27FC236}">
                <a16:creationId xmlns:a16="http://schemas.microsoft.com/office/drawing/2014/main" id="{BE3BF416-3761-B0D9-0CAC-99923493D305}"/>
              </a:ext>
            </a:extLst>
          </p:cNvPr>
          <p:cNvSpPr/>
          <p:nvPr/>
        </p:nvSpPr>
        <p:spPr>
          <a:xfrm>
            <a:off x="11191327" y="346842"/>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dirty="0">
                <a:solidFill>
                  <a:schemeClr val="lt1"/>
                </a:solidFill>
              </a:rPr>
              <a:t>Ελλάδα</a:t>
            </a:r>
            <a:endParaRPr sz="1275" dirty="0">
              <a:solidFill>
                <a:schemeClr val="lt1"/>
              </a:solidFill>
              <a:latin typeface="Arial"/>
              <a:ea typeface="Arial"/>
              <a:cs typeface="Arial"/>
              <a:sym typeface="Arial"/>
            </a:endParaRPr>
          </a:p>
        </p:txBody>
      </p:sp>
      <p:sp>
        <p:nvSpPr>
          <p:cNvPr id="14" name="Google Shape;182;p7">
            <a:extLst>
              <a:ext uri="{FF2B5EF4-FFF2-40B4-BE49-F238E27FC236}">
                <a16:creationId xmlns:a16="http://schemas.microsoft.com/office/drawing/2014/main" id="{6BA9640C-A979-B98B-80E0-71A8F8EBFEB8}"/>
              </a:ext>
            </a:extLst>
          </p:cNvPr>
          <p:cNvSpPr/>
          <p:nvPr/>
        </p:nvSpPr>
        <p:spPr>
          <a:xfrm>
            <a:off x="6668087" y="-3932"/>
            <a:ext cx="5522654"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algn="r">
              <a:lnSpc>
                <a:spcPct val="80000"/>
              </a:lnSpc>
            </a:pPr>
            <a:r>
              <a:rPr lang="el-GR" sz="1600" dirty="0">
                <a:solidFill>
                  <a:schemeClr val="lt1"/>
                </a:solidFill>
                <a:latin typeface="Calibri" panose="020F0502020204030204" pitchFamily="34" charset="0"/>
                <a:cs typeface="Calibri" panose="020F0502020204030204" pitchFamily="34" charset="0"/>
              </a:rPr>
              <a:t>5.1 Εισάγοντας ψηφιακά εργαλεία υγείας, πλατφόρμες και εφαρμογές</a:t>
            </a:r>
          </a:p>
        </p:txBody>
      </p:sp>
    </p:spTree>
    <p:extLst>
      <p:ext uri="{BB962C8B-B14F-4D97-AF65-F5344CB8AC3E}">
        <p14:creationId xmlns:p14="http://schemas.microsoft.com/office/powerpoint/2010/main" val="2140622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302082" y="731520"/>
            <a:ext cx="10899318" cy="13082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Τι προσφέρει δωρεάν το σύστημα υγείας </a:t>
            </a:r>
            <a:r>
              <a:rPr lang="en-US" dirty="0">
                <a:solidFill>
                  <a:srgbClr val="002060"/>
                </a:solidFill>
              </a:rPr>
              <a:t>(</a:t>
            </a:r>
            <a:r>
              <a:rPr lang="el-GR" dirty="0">
                <a:solidFill>
                  <a:srgbClr val="002060"/>
                </a:solidFill>
              </a:rPr>
              <a:t>όταν έχεις</a:t>
            </a:r>
            <a:r>
              <a:rPr lang="en-US" dirty="0">
                <a:solidFill>
                  <a:srgbClr val="002060"/>
                </a:solidFill>
              </a:rPr>
              <a:t> </a:t>
            </a:r>
            <a:r>
              <a:rPr lang="el-GR" dirty="0">
                <a:solidFill>
                  <a:srgbClr val="002060"/>
                </a:solidFill>
              </a:rPr>
              <a:t>ΠΑΑΥΠΑ</a:t>
            </a:r>
            <a:r>
              <a:rPr lang="en-US" dirty="0">
                <a:solidFill>
                  <a:srgbClr val="002060"/>
                </a:solidFill>
              </a:rPr>
              <a:t>/AMKA)?</a:t>
            </a:r>
            <a:endParaRPr lang="en-GB" dirty="0">
              <a:solidFill>
                <a:srgbClr val="002060"/>
              </a:solidFill>
            </a:endParaRPr>
          </a:p>
        </p:txBody>
      </p:sp>
      <p:sp>
        <p:nvSpPr>
          <p:cNvPr id="9" name="Google Shape;171;p6">
            <a:extLst>
              <a:ext uri="{FF2B5EF4-FFF2-40B4-BE49-F238E27FC236}">
                <a16:creationId xmlns:a16="http://schemas.microsoft.com/office/drawing/2014/main" id="{39B30A15-9168-48BB-9326-59AB32246527}"/>
              </a:ext>
            </a:extLst>
          </p:cNvPr>
          <p:cNvSpPr txBox="1">
            <a:spLocks/>
          </p:cNvSpPr>
          <p:nvPr/>
        </p:nvSpPr>
        <p:spPr>
          <a:xfrm>
            <a:off x="463231" y="2141114"/>
            <a:ext cx="8329077" cy="43862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r>
              <a:rPr lang="el-GR" sz="2000" dirty="0"/>
              <a:t>Υπηρεσίας υγείας στον τομέα της προληπτικής ιατρικής για την </a:t>
            </a:r>
            <a:r>
              <a:rPr lang="en-US" sz="2000" dirty="0"/>
              <a:t> </a:t>
            </a:r>
            <a:r>
              <a:rPr lang="el-GR" sz="2000" dirty="0"/>
              <a:t>προαγωγή υγείας και πρόληψη</a:t>
            </a:r>
            <a:endParaRPr lang="en-US" sz="2000" dirty="0"/>
          </a:p>
          <a:p>
            <a:pPr>
              <a:lnSpc>
                <a:spcPct val="100000"/>
              </a:lnSpc>
            </a:pPr>
            <a:r>
              <a:rPr lang="el-GR" sz="2000" dirty="0"/>
              <a:t>Κλινικές εξετάσεις</a:t>
            </a:r>
            <a:r>
              <a:rPr lang="en-US" sz="2000" dirty="0"/>
              <a:t>, </a:t>
            </a:r>
            <a:r>
              <a:rPr lang="el-GR" sz="2000" dirty="0"/>
              <a:t>διαγνωστικές εξετάσεις</a:t>
            </a:r>
            <a:r>
              <a:rPr lang="en-US" sz="2000" dirty="0"/>
              <a:t>, </a:t>
            </a:r>
            <a:r>
              <a:rPr lang="el-GR" sz="2000" dirty="0"/>
              <a:t>παροχή φαρμάκων/θεραπειών</a:t>
            </a:r>
            <a:endParaRPr lang="en-US" sz="2000" dirty="0"/>
          </a:p>
          <a:p>
            <a:pPr>
              <a:lnSpc>
                <a:spcPct val="100000"/>
              </a:lnSpc>
            </a:pPr>
            <a:r>
              <a:rPr lang="el-GR" sz="2000" dirty="0"/>
              <a:t>Οδοντιατρική φροντίδα</a:t>
            </a:r>
            <a:endParaRPr lang="en-US" sz="2000" dirty="0"/>
          </a:p>
          <a:p>
            <a:pPr>
              <a:lnSpc>
                <a:spcPct val="100000"/>
              </a:lnSpc>
            </a:pPr>
            <a:r>
              <a:rPr lang="el-GR" sz="2000" dirty="0"/>
              <a:t>Παροχή μη νοσοκομειακής φροντίδας για χρόνιες ασθένειες</a:t>
            </a:r>
            <a:endParaRPr lang="en-US" sz="2000" dirty="0"/>
          </a:p>
          <a:p>
            <a:pPr>
              <a:lnSpc>
                <a:spcPct val="100000"/>
              </a:lnSpc>
            </a:pPr>
            <a:r>
              <a:rPr lang="el-GR" sz="2000" dirty="0"/>
              <a:t>Υπηρεσίες αποκατάστασης</a:t>
            </a:r>
            <a:r>
              <a:rPr lang="en-US" sz="2000" dirty="0"/>
              <a:t>, </a:t>
            </a:r>
            <a:r>
              <a:rPr lang="el-GR" sz="2000" dirty="0"/>
              <a:t>όπως φυσικοθεραπεία, </a:t>
            </a:r>
            <a:r>
              <a:rPr lang="el-GR" sz="2000" dirty="0" err="1"/>
              <a:t>λογοθεραπεία</a:t>
            </a:r>
            <a:r>
              <a:rPr lang="el-GR" sz="2000" dirty="0"/>
              <a:t>, </a:t>
            </a:r>
            <a:r>
              <a:rPr lang="el-GR" sz="2000" dirty="0" err="1"/>
              <a:t>εργοθεραπεία</a:t>
            </a:r>
            <a:r>
              <a:rPr lang="el-GR" sz="2000" dirty="0"/>
              <a:t>, ψυχοθεραπεία και ειδική εκπαιδευτική αγωγή</a:t>
            </a:r>
            <a:endParaRPr lang="en-US" sz="2000" dirty="0">
              <a:solidFill>
                <a:srgbClr val="C00000"/>
              </a:solidFill>
            </a:endParaRPr>
          </a:p>
          <a:p>
            <a:pPr>
              <a:lnSpc>
                <a:spcPct val="100000"/>
              </a:lnSpc>
            </a:pPr>
            <a:r>
              <a:rPr lang="el-GR" sz="2000" dirty="0"/>
              <a:t>Ιατρική μεταφορά μέσω πλωτών, πτητικών ή ασθενοφόρων οχημάτων του ΕΚΑΒ</a:t>
            </a:r>
            <a:endParaRPr lang="en-US" sz="2000" dirty="0"/>
          </a:p>
          <a:p>
            <a:pPr>
              <a:lnSpc>
                <a:spcPct val="100000"/>
              </a:lnSpc>
            </a:pPr>
            <a:r>
              <a:rPr lang="el-GR" sz="2000" dirty="0"/>
              <a:t>Παροχή ιατρικών προϊόντων σε συγκεκριμένες περιπτώσεις</a:t>
            </a:r>
            <a:endParaRPr lang="en-US" sz="2000" dirty="0"/>
          </a:p>
          <a:p>
            <a:pPr>
              <a:lnSpc>
                <a:spcPct val="100000"/>
              </a:lnSpc>
            </a:pPr>
            <a:r>
              <a:rPr lang="el-GR" sz="2000" dirty="0"/>
              <a:t>Αιμοκάθαρση</a:t>
            </a:r>
            <a:r>
              <a:rPr lang="en-US" sz="2000" dirty="0"/>
              <a:t> </a:t>
            </a:r>
            <a:r>
              <a:rPr lang="el-GR" sz="2000" dirty="0"/>
              <a:t>για νεφροπαθείς τελικού σταδίου</a:t>
            </a:r>
            <a:endParaRPr lang="en-US" sz="2000" dirty="0"/>
          </a:p>
        </p:txBody>
      </p:sp>
      <p:pic>
        <p:nvPicPr>
          <p:cNvPr id="4098" name="Picture 2" descr="Καρδιά, Πρώτες Βοήθειες, Ιατρικός, Φάρμακο, Γιατρό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5008" y="2400095"/>
            <a:ext cx="3505389" cy="31826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6"/>
            <a:extLst>
              <a:ext uri="{FF2B5EF4-FFF2-40B4-BE49-F238E27FC236}">
                <a16:creationId xmlns:a16="http://schemas.microsoft.com/office/drawing/2014/main" id="{4B24003E-D729-4035-9F9E-E5DFD8F6D698}"/>
              </a:ext>
            </a:extLst>
          </p:cNvPr>
          <p:cNvPicPr>
            <a:picLocks noChangeAspect="1"/>
          </p:cNvPicPr>
          <p:nvPr/>
        </p:nvPicPr>
        <p:blipFill>
          <a:blip r:embed="rId7"/>
          <a:stretch>
            <a:fillRect/>
          </a:stretch>
        </p:blipFill>
        <p:spPr>
          <a:xfrm>
            <a:off x="11348396" y="697616"/>
            <a:ext cx="853584" cy="853584"/>
          </a:xfrm>
          <a:prstGeom prst="rect">
            <a:avLst/>
          </a:prstGeom>
        </p:spPr>
      </p:pic>
      <p:sp>
        <p:nvSpPr>
          <p:cNvPr id="13" name="Google Shape;182;p7">
            <a:extLst>
              <a:ext uri="{FF2B5EF4-FFF2-40B4-BE49-F238E27FC236}">
                <a16:creationId xmlns:a16="http://schemas.microsoft.com/office/drawing/2014/main" id="{2C44AC1E-1897-1BEE-50A3-77B31E921976}"/>
              </a:ext>
            </a:extLst>
          </p:cNvPr>
          <p:cNvSpPr/>
          <p:nvPr/>
        </p:nvSpPr>
        <p:spPr>
          <a:xfrm>
            <a:off x="11191327" y="346842"/>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dirty="0">
                <a:solidFill>
                  <a:schemeClr val="lt1"/>
                </a:solidFill>
              </a:rPr>
              <a:t>Ελλάδα</a:t>
            </a:r>
            <a:endParaRPr sz="1275" dirty="0">
              <a:solidFill>
                <a:schemeClr val="lt1"/>
              </a:solidFill>
              <a:latin typeface="Arial"/>
              <a:ea typeface="Arial"/>
              <a:cs typeface="Arial"/>
              <a:sym typeface="Arial"/>
            </a:endParaRPr>
          </a:p>
        </p:txBody>
      </p:sp>
      <p:sp>
        <p:nvSpPr>
          <p:cNvPr id="14" name="Google Shape;182;p7">
            <a:extLst>
              <a:ext uri="{FF2B5EF4-FFF2-40B4-BE49-F238E27FC236}">
                <a16:creationId xmlns:a16="http://schemas.microsoft.com/office/drawing/2014/main" id="{27AC26D7-8796-85E9-3388-BD36CE7BCF69}"/>
              </a:ext>
            </a:extLst>
          </p:cNvPr>
          <p:cNvSpPr/>
          <p:nvPr/>
        </p:nvSpPr>
        <p:spPr>
          <a:xfrm>
            <a:off x="6668087" y="-3932"/>
            <a:ext cx="5522654"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algn="r">
              <a:lnSpc>
                <a:spcPct val="80000"/>
              </a:lnSpc>
            </a:pPr>
            <a:r>
              <a:rPr lang="el-GR" sz="1600" dirty="0">
                <a:solidFill>
                  <a:schemeClr val="lt1"/>
                </a:solidFill>
                <a:latin typeface="Calibri" panose="020F0502020204030204" pitchFamily="34" charset="0"/>
                <a:cs typeface="Calibri" panose="020F0502020204030204" pitchFamily="34" charset="0"/>
              </a:rPr>
              <a:t>5.1 Εισάγοντας ψηφιακά εργαλεία υγείας, πλατφόρμες και εφαρμογές</a:t>
            </a:r>
          </a:p>
        </p:txBody>
      </p:sp>
    </p:spTree>
    <p:extLst>
      <p:ext uri="{BB962C8B-B14F-4D97-AF65-F5344CB8AC3E}">
        <p14:creationId xmlns:p14="http://schemas.microsoft.com/office/powerpoint/2010/main" val="65878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351693" y="742768"/>
            <a:ext cx="11197882"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Φροντίδα εσωτερικού ασθενή – νοσοκομεία στην Ελλάδα</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68410" y="2068331"/>
            <a:ext cx="6957805" cy="31316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lnSpc>
                <a:spcPct val="100000"/>
              </a:lnSpc>
              <a:buNone/>
            </a:pPr>
            <a:r>
              <a:rPr lang="el-GR" sz="2000" b="1" dirty="0"/>
              <a:t>Πότε να πας στο νοσοκομείο</a:t>
            </a:r>
            <a:r>
              <a:rPr lang="de-DE" sz="2000" b="1" dirty="0"/>
              <a:t>?</a:t>
            </a:r>
          </a:p>
          <a:p>
            <a:pPr marL="76200" indent="0">
              <a:lnSpc>
                <a:spcPct val="100000"/>
              </a:lnSpc>
              <a:buNone/>
            </a:pPr>
            <a:endParaRPr lang="de-DE" sz="2000" dirty="0"/>
          </a:p>
          <a:p>
            <a:pPr algn="just">
              <a:lnSpc>
                <a:spcPct val="100000"/>
              </a:lnSpc>
            </a:pPr>
            <a:r>
              <a:rPr lang="el-GR" sz="2000" dirty="0"/>
              <a:t>Σε περίπτωση επείγουσας κατάστασης, μπορείς να πας στο τμήμα επειγόντων περιστατικών στο κοντινότερο νοσοκομείο</a:t>
            </a:r>
            <a:r>
              <a:rPr lang="en-US" sz="2000" dirty="0"/>
              <a:t>.</a:t>
            </a:r>
            <a:endParaRPr lang="en-GB" sz="2000" dirty="0"/>
          </a:p>
          <a:p>
            <a:pPr algn="just">
              <a:lnSpc>
                <a:spcPct val="100000"/>
              </a:lnSpc>
            </a:pPr>
            <a:r>
              <a:rPr lang="el-GR" sz="2000" dirty="0"/>
              <a:t>Η εισαγωγή στο νοσοκομείο αποφασίζεται από τον γιατρό που σε παρακολουθεί, και αυτός/αυτή συνήθως αποφασίζει για το κατάλληλο νοσοκομείο που θα εισαχθείς. </a:t>
            </a:r>
            <a:endParaRPr lang="en-US" sz="2000" dirty="0"/>
          </a:p>
        </p:txBody>
      </p:sp>
      <p:sp>
        <p:nvSpPr>
          <p:cNvPr id="13" name="Google Shape;183;p7">
            <a:extLst>
              <a:ext uri="{FF2B5EF4-FFF2-40B4-BE49-F238E27FC236}">
                <a16:creationId xmlns:a16="http://schemas.microsoft.com/office/drawing/2014/main" id="{05F45FA7-D32F-4647-A43C-59AA794440D2}"/>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14" name="Picture 2" descr="Ιατρικός, Νοσοκόμα, Γιατρός, Νοσοκομείο, Υγεία">
            <a:extLst>
              <a:ext uri="{FF2B5EF4-FFF2-40B4-BE49-F238E27FC236}">
                <a16:creationId xmlns:a16="http://schemas.microsoft.com/office/drawing/2014/main" id="{70CFDA28-8024-4E05-A464-EEDEE6573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0051" y="1662809"/>
            <a:ext cx="4497574" cy="44975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6"/>
            <a:extLst>
              <a:ext uri="{FF2B5EF4-FFF2-40B4-BE49-F238E27FC236}">
                <a16:creationId xmlns:a16="http://schemas.microsoft.com/office/drawing/2014/main" id="{0A5E9F77-AFAD-469E-878A-A7AC5C4A0D28}"/>
              </a:ext>
            </a:extLst>
          </p:cNvPr>
          <p:cNvPicPr>
            <a:picLocks noChangeAspect="1"/>
          </p:cNvPicPr>
          <p:nvPr/>
        </p:nvPicPr>
        <p:blipFill>
          <a:blip r:embed="rId7"/>
          <a:stretch>
            <a:fillRect/>
          </a:stretch>
        </p:blipFill>
        <p:spPr>
          <a:xfrm>
            <a:off x="11348396" y="697616"/>
            <a:ext cx="853584" cy="853584"/>
          </a:xfrm>
          <a:prstGeom prst="rect">
            <a:avLst/>
          </a:prstGeom>
        </p:spPr>
      </p:pic>
      <p:sp>
        <p:nvSpPr>
          <p:cNvPr id="15" name="Google Shape;182;p7">
            <a:extLst>
              <a:ext uri="{FF2B5EF4-FFF2-40B4-BE49-F238E27FC236}">
                <a16:creationId xmlns:a16="http://schemas.microsoft.com/office/drawing/2014/main" id="{6D83BCBF-6DF1-3D0F-685F-281B8972AA58}"/>
              </a:ext>
            </a:extLst>
          </p:cNvPr>
          <p:cNvSpPr/>
          <p:nvPr/>
        </p:nvSpPr>
        <p:spPr>
          <a:xfrm>
            <a:off x="11191327" y="346842"/>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dirty="0">
                <a:solidFill>
                  <a:schemeClr val="lt1"/>
                </a:solidFill>
              </a:rPr>
              <a:t>Ελλάδα</a:t>
            </a:r>
            <a:endParaRPr sz="1275" dirty="0">
              <a:solidFill>
                <a:schemeClr val="lt1"/>
              </a:solidFill>
              <a:latin typeface="Arial"/>
              <a:ea typeface="Arial"/>
              <a:cs typeface="Arial"/>
              <a:sym typeface="Arial"/>
            </a:endParaRPr>
          </a:p>
        </p:txBody>
      </p:sp>
      <p:sp>
        <p:nvSpPr>
          <p:cNvPr id="16" name="Google Shape;182;p7">
            <a:extLst>
              <a:ext uri="{FF2B5EF4-FFF2-40B4-BE49-F238E27FC236}">
                <a16:creationId xmlns:a16="http://schemas.microsoft.com/office/drawing/2014/main" id="{A520651B-4DEA-5505-0F59-C0A70666FB9E}"/>
              </a:ext>
            </a:extLst>
          </p:cNvPr>
          <p:cNvSpPr/>
          <p:nvPr/>
        </p:nvSpPr>
        <p:spPr>
          <a:xfrm>
            <a:off x="6668087" y="-3932"/>
            <a:ext cx="5522654"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algn="r">
              <a:lnSpc>
                <a:spcPct val="80000"/>
              </a:lnSpc>
            </a:pPr>
            <a:r>
              <a:rPr lang="el-GR" sz="1600" dirty="0">
                <a:solidFill>
                  <a:schemeClr val="lt1"/>
                </a:solidFill>
                <a:latin typeface="Calibri" panose="020F0502020204030204" pitchFamily="34" charset="0"/>
                <a:cs typeface="Calibri" panose="020F0502020204030204" pitchFamily="34" charset="0"/>
              </a:rPr>
              <a:t>5.1 Εισάγοντας ψηφιακά εργαλεία υγείας, πλατφόρμες και εφαρμογές</a:t>
            </a:r>
          </a:p>
        </p:txBody>
      </p:sp>
    </p:spTree>
    <p:extLst>
      <p:ext uri="{BB962C8B-B14F-4D97-AF65-F5344CB8AC3E}">
        <p14:creationId xmlns:p14="http://schemas.microsoft.com/office/powerpoint/2010/main" val="418147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477795" y="350135"/>
            <a:ext cx="10876005" cy="1325563"/>
          </a:xfrm>
          <a:prstGeom prst="rect">
            <a:avLst/>
          </a:prstGeom>
          <a:noFill/>
          <a:ln>
            <a:noFill/>
          </a:ln>
        </p:spPr>
        <p:txBody>
          <a:bodyPr spcFirstLastPara="1" wrap="square" lIns="91425" tIns="45700" rIns="91425" bIns="45700" anchor="ctr" anchorCtr="0">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 </a:t>
            </a:r>
            <a:br>
              <a:rPr lang="en-GB" dirty="0">
                <a:solidFill>
                  <a:srgbClr val="002060"/>
                </a:solidFill>
              </a:rPr>
            </a:br>
            <a:r>
              <a:rPr lang="el-GR" dirty="0">
                <a:solidFill>
                  <a:srgbClr val="002060"/>
                </a:solidFill>
              </a:rPr>
              <a:t>Φροντίδα υγείας για μετανάστες</a:t>
            </a:r>
            <a:r>
              <a:rPr lang="en-GB" dirty="0">
                <a:solidFill>
                  <a:srgbClr val="002060"/>
                </a:solidFill>
              </a:rPr>
              <a:t>, </a:t>
            </a:r>
            <a:r>
              <a:rPr lang="el-GR" dirty="0">
                <a:solidFill>
                  <a:srgbClr val="002060"/>
                </a:solidFill>
              </a:rPr>
              <a:t>πρόσφυγες</a:t>
            </a:r>
            <a:r>
              <a:rPr lang="en-GB" dirty="0">
                <a:solidFill>
                  <a:srgbClr val="002060"/>
                </a:solidFill>
              </a:rPr>
              <a:t> </a:t>
            </a:r>
            <a:r>
              <a:rPr lang="el-GR" dirty="0">
                <a:solidFill>
                  <a:srgbClr val="002060"/>
                </a:solidFill>
              </a:rPr>
              <a:t>και αιτούντες άσυλο</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41315" y="1835280"/>
            <a:ext cx="7466253" cy="43123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just">
              <a:lnSpc>
                <a:spcPct val="100000"/>
              </a:lnSpc>
              <a:spcBef>
                <a:spcPts val="0"/>
              </a:spcBef>
              <a:buSzPts val="2000"/>
            </a:pPr>
            <a:r>
              <a:rPr lang="el-GR" sz="2000" dirty="0"/>
              <a:t>Καθένας που βρίσκεται σε καθεστώς διεθνούς προστασίας, έχει πρόσβαση στο δημόσιο σύστημα υγείας.</a:t>
            </a:r>
            <a:endParaRPr lang="en-US" sz="2000" dirty="0"/>
          </a:p>
          <a:p>
            <a:pPr marL="342900" indent="-342900" algn="just">
              <a:lnSpc>
                <a:spcPct val="100000"/>
              </a:lnSpc>
              <a:spcBef>
                <a:spcPts val="0"/>
              </a:spcBef>
              <a:buSzPts val="2000"/>
            </a:pPr>
            <a:r>
              <a:rPr lang="el-GR" sz="2000" dirty="0"/>
              <a:t>Το Άρθρο 55 της Διεθνούς Πράξης Προστασίας ΔΠΠ</a:t>
            </a:r>
            <a:r>
              <a:rPr lang="en-US" sz="2000" dirty="0"/>
              <a:t>,</a:t>
            </a:r>
            <a:r>
              <a:rPr lang="el-GR" sz="2000" dirty="0"/>
              <a:t> εισήγαγε Έναν νέο Προσωρινό Αριθμό Ασφάλισης Υγείας (ΠΑΑΥΠΑ),</a:t>
            </a:r>
            <a:r>
              <a:rPr lang="en-US" sz="2000" dirty="0"/>
              <a:t> </a:t>
            </a:r>
            <a:r>
              <a:rPr lang="el-GR" sz="2000" dirty="0"/>
              <a:t> που αντικαθιστά τον ατομικό αριθμό κοινωνικής ασφάλισης (ΑΜΚΑ).  Ο ΠΑΑΥΠΑ εκδίδεται στους αιτούντες άσυλο μαζί με την σχετική κάρτα ασύλου.</a:t>
            </a:r>
            <a:r>
              <a:rPr lang="en-US" sz="2000" dirty="0"/>
              <a:t> </a:t>
            </a:r>
            <a:r>
              <a:rPr lang="el-GR" sz="2000" dirty="0"/>
              <a:t> Ο ΠΑΑΥΠΑ απενεργοποιείται αν ο αιτών χάσει την δυνατότητα νόμιμης παραμονής. Η υγειονομική περίθαλψη για τον κάτοχο του ΠΑΑΥΠΑ περιλαμβάνει</a:t>
            </a:r>
            <a:r>
              <a:rPr lang="en-US" sz="2000" dirty="0"/>
              <a:t>:</a:t>
            </a:r>
          </a:p>
          <a:p>
            <a:pPr marL="457200" lvl="1" indent="0" algn="just">
              <a:lnSpc>
                <a:spcPct val="100000"/>
              </a:lnSpc>
              <a:spcBef>
                <a:spcPts val="0"/>
              </a:spcBef>
              <a:buSzPts val="2000"/>
              <a:buNone/>
            </a:pPr>
            <a:r>
              <a:rPr lang="el-GR" sz="2000" dirty="0"/>
              <a:t>α</a:t>
            </a:r>
            <a:r>
              <a:rPr lang="en-US" sz="2000" dirty="0"/>
              <a:t>) </a:t>
            </a:r>
            <a:r>
              <a:rPr lang="el-GR" sz="2000" dirty="0"/>
              <a:t>Κλινικές και ιατρικές εξετάσεις σε δημόσια νοσοκομεία</a:t>
            </a:r>
            <a:r>
              <a:rPr lang="en-US" sz="2000" dirty="0"/>
              <a:t>, </a:t>
            </a:r>
            <a:r>
              <a:rPr lang="el-GR" sz="2000" dirty="0"/>
              <a:t>κέντρα υγείας ή περιφερειακά ιατρεία</a:t>
            </a:r>
            <a:endParaRPr lang="en-US" sz="2000" dirty="0"/>
          </a:p>
          <a:p>
            <a:pPr marL="457200" lvl="1" indent="0" algn="just">
              <a:lnSpc>
                <a:spcPct val="100000"/>
              </a:lnSpc>
              <a:spcBef>
                <a:spcPts val="0"/>
              </a:spcBef>
              <a:buSzPts val="2000"/>
              <a:buNone/>
            </a:pPr>
            <a:r>
              <a:rPr lang="el-GR" sz="2000" dirty="0"/>
              <a:t>β</a:t>
            </a:r>
            <a:r>
              <a:rPr lang="en-US" sz="2000" dirty="0"/>
              <a:t>) </a:t>
            </a:r>
            <a:r>
              <a:rPr lang="el-GR" sz="2000" dirty="0"/>
              <a:t>Συνταγογράφηση φαρμάκων</a:t>
            </a:r>
            <a:endParaRPr lang="en-US" sz="2000" dirty="0"/>
          </a:p>
          <a:p>
            <a:pPr marL="457200" lvl="1" indent="0" algn="just">
              <a:lnSpc>
                <a:spcPct val="100000"/>
              </a:lnSpc>
              <a:spcBef>
                <a:spcPts val="0"/>
              </a:spcBef>
              <a:buSzPts val="2000"/>
              <a:buNone/>
            </a:pPr>
            <a:r>
              <a:rPr lang="el-GR" sz="2000" dirty="0"/>
              <a:t>γ</a:t>
            </a:r>
            <a:r>
              <a:rPr lang="en-US" sz="2000" dirty="0"/>
              <a:t>) </a:t>
            </a:r>
            <a:r>
              <a:rPr lang="el-GR" sz="2000" dirty="0"/>
              <a:t>Ιατρική βοήθεια εντός δημόσιου νοσοκομείου</a:t>
            </a:r>
            <a:r>
              <a:rPr lang="en-US" sz="2000" dirty="0"/>
              <a:t>, </a:t>
            </a:r>
            <a:r>
              <a:rPr lang="el-GR" sz="2000" dirty="0"/>
              <a:t>νοσηλεία σε δωμάτιο Γ’ θέσης</a:t>
            </a:r>
            <a:endParaRPr lang="en-US" sz="2000" dirty="0"/>
          </a:p>
        </p:txBody>
      </p:sp>
      <p:pic>
        <p:nvPicPr>
          <p:cNvPr id="5122" name="Picture 2" descr="Κύκλος, Χέρια, Ομαδικη Δουλεια, Κοινότητα, Ποικιλί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043" y="1885071"/>
            <a:ext cx="3856952" cy="3573194"/>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pic>
        <p:nvPicPr>
          <p:cNvPr id="13" name="Picture 12">
            <a:hlinkClick r:id="rId6"/>
            <a:extLst>
              <a:ext uri="{FF2B5EF4-FFF2-40B4-BE49-F238E27FC236}">
                <a16:creationId xmlns:a16="http://schemas.microsoft.com/office/drawing/2014/main" id="{1F614340-4277-47AD-87DC-85FE8D15BD2D}"/>
              </a:ext>
            </a:extLst>
          </p:cNvPr>
          <p:cNvPicPr>
            <a:picLocks noChangeAspect="1"/>
          </p:cNvPicPr>
          <p:nvPr/>
        </p:nvPicPr>
        <p:blipFill>
          <a:blip r:embed="rId7"/>
          <a:stretch>
            <a:fillRect/>
          </a:stretch>
        </p:blipFill>
        <p:spPr>
          <a:xfrm>
            <a:off x="11348396" y="697616"/>
            <a:ext cx="853584" cy="853584"/>
          </a:xfrm>
          <a:prstGeom prst="rect">
            <a:avLst/>
          </a:prstGeom>
        </p:spPr>
      </p:pic>
      <p:sp>
        <p:nvSpPr>
          <p:cNvPr id="14" name="Google Shape;182;p7">
            <a:extLst>
              <a:ext uri="{FF2B5EF4-FFF2-40B4-BE49-F238E27FC236}">
                <a16:creationId xmlns:a16="http://schemas.microsoft.com/office/drawing/2014/main" id="{587D12BC-2833-F42D-8A6C-CD396792F2D1}"/>
              </a:ext>
            </a:extLst>
          </p:cNvPr>
          <p:cNvSpPr/>
          <p:nvPr/>
        </p:nvSpPr>
        <p:spPr>
          <a:xfrm>
            <a:off x="11191327" y="346842"/>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dirty="0">
                <a:solidFill>
                  <a:schemeClr val="lt1"/>
                </a:solidFill>
              </a:rPr>
              <a:t>Ελλάδα</a:t>
            </a:r>
            <a:endParaRPr sz="1275" dirty="0">
              <a:solidFill>
                <a:schemeClr val="lt1"/>
              </a:solidFill>
              <a:latin typeface="Arial"/>
              <a:ea typeface="Arial"/>
              <a:cs typeface="Arial"/>
              <a:sym typeface="Arial"/>
            </a:endParaRPr>
          </a:p>
        </p:txBody>
      </p:sp>
      <p:sp>
        <p:nvSpPr>
          <p:cNvPr id="15" name="Google Shape;182;p7">
            <a:extLst>
              <a:ext uri="{FF2B5EF4-FFF2-40B4-BE49-F238E27FC236}">
                <a16:creationId xmlns:a16="http://schemas.microsoft.com/office/drawing/2014/main" id="{D5AD90DD-4812-1779-23C6-D185EB52B319}"/>
              </a:ext>
            </a:extLst>
          </p:cNvPr>
          <p:cNvSpPr/>
          <p:nvPr/>
        </p:nvSpPr>
        <p:spPr>
          <a:xfrm>
            <a:off x="6668087" y="-3932"/>
            <a:ext cx="5522654"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algn="r">
              <a:lnSpc>
                <a:spcPct val="80000"/>
              </a:lnSpc>
            </a:pPr>
            <a:r>
              <a:rPr lang="el-GR" sz="1600" dirty="0">
                <a:solidFill>
                  <a:schemeClr val="lt1"/>
                </a:solidFill>
                <a:latin typeface="Calibri" panose="020F0502020204030204" pitchFamily="34" charset="0"/>
                <a:cs typeface="Calibri" panose="020F0502020204030204" pitchFamily="34" charset="0"/>
              </a:rPr>
              <a:t>5.1 Εισάγοντας ψηφιακά εργαλεία υγείας, πλατφόρμες και εφαρμογές</a:t>
            </a:r>
          </a:p>
        </p:txBody>
      </p:sp>
    </p:spTree>
    <p:extLst>
      <p:ext uri="{BB962C8B-B14F-4D97-AF65-F5344CB8AC3E}">
        <p14:creationId xmlns:p14="http://schemas.microsoft.com/office/powerpoint/2010/main" val="4092438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477795" y="290174"/>
            <a:ext cx="10876005" cy="1325563"/>
          </a:xfrm>
          <a:prstGeom prst="rect">
            <a:avLst/>
          </a:prstGeom>
          <a:noFill/>
          <a:ln>
            <a:noFill/>
          </a:ln>
        </p:spPr>
        <p:txBody>
          <a:bodyPr spcFirstLastPara="1" wrap="square" lIns="91425" tIns="45700" rIns="91425" bIns="45700" anchor="ctr" anchorCtr="0">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 </a:t>
            </a:r>
            <a:br>
              <a:rPr lang="en-GB" dirty="0">
                <a:solidFill>
                  <a:srgbClr val="002060"/>
                </a:solidFill>
              </a:rPr>
            </a:br>
            <a:r>
              <a:rPr lang="el-GR" dirty="0">
                <a:solidFill>
                  <a:srgbClr val="002060"/>
                </a:solidFill>
              </a:rPr>
              <a:t>Φροντίδα υγείας για μετανάστες</a:t>
            </a:r>
            <a:r>
              <a:rPr lang="en-GB" dirty="0">
                <a:solidFill>
                  <a:srgbClr val="002060"/>
                </a:solidFill>
              </a:rPr>
              <a:t>, </a:t>
            </a:r>
            <a:r>
              <a:rPr lang="el-GR" dirty="0">
                <a:solidFill>
                  <a:srgbClr val="002060"/>
                </a:solidFill>
              </a:rPr>
              <a:t>πρόσφυγες</a:t>
            </a:r>
            <a:r>
              <a:rPr lang="en-GB" dirty="0">
                <a:solidFill>
                  <a:srgbClr val="002060"/>
                </a:solidFill>
              </a:rPr>
              <a:t> </a:t>
            </a:r>
            <a:r>
              <a:rPr lang="el-GR" dirty="0">
                <a:solidFill>
                  <a:srgbClr val="002060"/>
                </a:solidFill>
              </a:rPr>
              <a:t>και αιτούντες άσυλο</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41316" y="1616913"/>
            <a:ext cx="8183706" cy="35740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just">
              <a:lnSpc>
                <a:spcPct val="100000"/>
              </a:lnSpc>
              <a:spcBef>
                <a:spcPts val="0"/>
              </a:spcBef>
              <a:buSzPts val="2000"/>
            </a:pPr>
            <a:r>
              <a:rPr lang="el-GR" sz="2000" dirty="0"/>
              <a:t>Για όσους δεν αιτούνται άσυλο και δεν τους έχει χορηγηθεί καθεστώς διεθνούς προστασίας, με το Άρθρο 33 του Ν.4368/2016 παρέχεται δωρεάν πρόσβαση σε δημόσιες υπηρεσίες υγείας,</a:t>
            </a:r>
            <a:r>
              <a:rPr lang="en-US" sz="2000" dirty="0"/>
              <a:t> </a:t>
            </a:r>
            <a:r>
              <a:rPr lang="el-GR" sz="2000" dirty="0"/>
              <a:t>σε άτομα χωρίς κοινωνική ασφάλιση</a:t>
            </a:r>
            <a:r>
              <a:rPr lang="en-US" sz="2000" dirty="0"/>
              <a:t> </a:t>
            </a:r>
            <a:r>
              <a:rPr lang="el-GR" sz="2000" dirty="0"/>
              <a:t>και σε ευάλωτα άτομα χωρίς κοινωνική ασφάλιση </a:t>
            </a:r>
            <a:r>
              <a:rPr lang="en-US" sz="2000" dirty="0"/>
              <a:t>(</a:t>
            </a:r>
            <a:r>
              <a:rPr lang="el-GR" sz="2000" dirty="0"/>
              <a:t>έγκυες</a:t>
            </a:r>
            <a:r>
              <a:rPr lang="en-US" sz="2000" dirty="0"/>
              <a:t>, </a:t>
            </a:r>
            <a:r>
              <a:rPr lang="el-GR" sz="2000" dirty="0"/>
              <a:t>παιδιά</a:t>
            </a:r>
            <a:r>
              <a:rPr lang="en-US" sz="2000" dirty="0"/>
              <a:t>, </a:t>
            </a:r>
            <a:r>
              <a:rPr lang="el-GR" sz="2000" dirty="0"/>
              <a:t>μακροχρόνια ανάπηρους, διανοητικά ασθενείς</a:t>
            </a:r>
            <a:r>
              <a:rPr lang="en-US" sz="2000" dirty="0"/>
              <a:t>), </a:t>
            </a:r>
            <a:r>
              <a:rPr lang="el-GR" sz="2000" dirty="0"/>
              <a:t>οι οποίοι θα δικαιούνται την κάρτα κοινωνικής ασφάλισης αλλοδαπού</a:t>
            </a:r>
            <a:r>
              <a:rPr lang="en-US" sz="2000" dirty="0"/>
              <a:t> (KY</a:t>
            </a:r>
            <a:r>
              <a:rPr lang="el-GR" sz="2000" dirty="0"/>
              <a:t>Π</a:t>
            </a:r>
            <a:r>
              <a:rPr lang="en-US" sz="2000" dirty="0"/>
              <a:t>A). </a:t>
            </a:r>
            <a:endParaRPr lang="el-GR" sz="2000" dirty="0"/>
          </a:p>
          <a:p>
            <a:pPr marL="342900" indent="-342900" algn="just">
              <a:lnSpc>
                <a:spcPct val="100000"/>
              </a:lnSpc>
              <a:spcBef>
                <a:spcPts val="0"/>
              </a:spcBef>
              <a:buSzPts val="2000"/>
            </a:pPr>
            <a:r>
              <a:rPr lang="el-GR" sz="2000" dirty="0"/>
              <a:t>Σε όλες τις περιπτώσεις, η πρόσβαση σε επείγουσα παροχή φροντίδας είναι δωρεάν για όλους τους αιτούντες.</a:t>
            </a:r>
            <a:endParaRPr lang="en-US" sz="2000" dirty="0"/>
          </a:p>
          <a:p>
            <a:pPr marL="342900" indent="-342900" algn="just">
              <a:lnSpc>
                <a:spcPct val="100000"/>
              </a:lnSpc>
              <a:spcBef>
                <a:spcPts val="0"/>
              </a:spcBef>
              <a:buSzPts val="2000"/>
            </a:pPr>
            <a:r>
              <a:rPr lang="el-GR" sz="2000" dirty="0"/>
              <a:t>Ορισμένες Μη Κυβερνητικές Οργανώσεις (ΜΚΟ) και δημοτικές αρχές συμπεριλαμβάνουν στις δράσεις τους άμεση υγειονομική περίθαλψη για τους μετανάστες/πρόσφυγες (π.χ. Γιατροί χωρίς Σύνορα, Γιατροί του Κόσμου). </a:t>
            </a:r>
            <a:endParaRPr lang="en-GB" sz="2000" dirty="0"/>
          </a:p>
        </p:txBody>
      </p:sp>
      <p:sp>
        <p:nvSpPr>
          <p:cNvPr id="3" name="TextBox 2"/>
          <p:cNvSpPr txBox="1"/>
          <p:nvPr/>
        </p:nvSpPr>
        <p:spPr>
          <a:xfrm>
            <a:off x="8665698" y="1882636"/>
            <a:ext cx="3291840" cy="2031325"/>
          </a:xfrm>
          <a:prstGeom prst="rect">
            <a:avLst/>
          </a:prstGeom>
          <a:noFill/>
          <a:ln w="28575">
            <a:solidFill>
              <a:srgbClr val="FF0000"/>
            </a:solidFill>
          </a:ln>
        </p:spPr>
        <p:txBody>
          <a:bodyPr wrap="square" rtlCol="0">
            <a:spAutoFit/>
          </a:bodyPr>
          <a:lstStyle/>
          <a:p>
            <a:pPr algn="ctr"/>
            <a:r>
              <a:rPr lang="el-GR" dirty="0"/>
              <a:t>Επικαιροποίηση του νόμου </a:t>
            </a:r>
            <a:r>
              <a:rPr lang="en-US" dirty="0"/>
              <a:t>4839/2021 </a:t>
            </a:r>
            <a:r>
              <a:rPr lang="el-GR" dirty="0"/>
              <a:t>περιλαμβάνει πρόβλεψη που καθιστά δυνατό για τα άτομα </a:t>
            </a:r>
            <a:r>
              <a:rPr lang="el-GR" b="1" dirty="0"/>
              <a:t>χωρίς επίσημα έγγραφα</a:t>
            </a:r>
            <a:r>
              <a:rPr lang="el-GR" dirty="0"/>
              <a:t> και άτομα που </a:t>
            </a:r>
            <a:r>
              <a:rPr lang="el-GR" b="1" dirty="0"/>
              <a:t>στερούνται ιθαγένειας </a:t>
            </a:r>
            <a:r>
              <a:rPr lang="el-GR" dirty="0"/>
              <a:t>στην Ελλάδα, να αποκτήσουν τον προσωρινό αριθμό κοινωνικής ασφάλισης ΠΑΜΚΑ(μόνο για τον υποχρεωτικό εμβολιασμό κατά του </a:t>
            </a:r>
            <a:r>
              <a:rPr lang="en-US" dirty="0"/>
              <a:t>Covid19</a:t>
            </a:r>
            <a:r>
              <a:rPr lang="el-GR" dirty="0"/>
              <a:t>)</a:t>
            </a:r>
            <a:endParaRPr lang="en-US" dirty="0"/>
          </a:p>
        </p:txBody>
      </p:sp>
      <p:sp>
        <p:nvSpPr>
          <p:cNvPr id="2" name="Ορθογώνιο 1"/>
          <p:cNvSpPr/>
          <p:nvPr/>
        </p:nvSpPr>
        <p:spPr>
          <a:xfrm>
            <a:off x="1547446" y="5556738"/>
            <a:ext cx="9369083" cy="1200329"/>
          </a:xfrm>
          <a:prstGeom prst="rect">
            <a:avLst/>
          </a:prstGeom>
          <a:ln w="28575">
            <a:solidFill>
              <a:srgbClr val="FF0000"/>
            </a:solidFill>
          </a:ln>
        </p:spPr>
        <p:txBody>
          <a:bodyPr wrap="square">
            <a:spAutoFit/>
          </a:bodyPr>
          <a:lstStyle/>
          <a:p>
            <a:pPr algn="ctr"/>
            <a:r>
              <a:rPr lang="el-GR" sz="2400" b="1" dirty="0"/>
              <a:t>Όλοι οι άνθρωποι</a:t>
            </a:r>
            <a:r>
              <a:rPr lang="en-US" sz="2400" dirty="0"/>
              <a:t>, </a:t>
            </a:r>
            <a:r>
              <a:rPr lang="el-GR" sz="2400" dirty="0"/>
              <a:t>ανεξάρτητα από το νομικό τους καθεστώς</a:t>
            </a:r>
            <a:r>
              <a:rPr lang="en-US" sz="2400" dirty="0"/>
              <a:t>, </a:t>
            </a:r>
            <a:r>
              <a:rPr lang="el-GR" sz="2400" dirty="0"/>
              <a:t>έχουν δικαίωμα πρόσβασης στα</a:t>
            </a:r>
            <a:r>
              <a:rPr lang="en-US" sz="2400" dirty="0"/>
              <a:t> </a:t>
            </a:r>
            <a:r>
              <a:rPr lang="el-GR" sz="2400" b="1" dirty="0"/>
              <a:t>Τμήματα επειγόντων περιστατικών</a:t>
            </a:r>
            <a:endParaRPr lang="en-US" sz="2400" dirty="0"/>
          </a:p>
        </p:txBody>
      </p:sp>
      <p:pic>
        <p:nvPicPr>
          <p:cNvPr id="12" name="Picture 11">
            <a:hlinkClick r:id="rId3"/>
            <a:extLst>
              <a:ext uri="{FF2B5EF4-FFF2-40B4-BE49-F238E27FC236}">
                <a16:creationId xmlns:a16="http://schemas.microsoft.com/office/drawing/2014/main" id="{65B72E90-5609-4EC7-816B-392767B871A1}"/>
              </a:ext>
            </a:extLst>
          </p:cNvPr>
          <p:cNvPicPr>
            <a:picLocks noChangeAspect="1"/>
          </p:cNvPicPr>
          <p:nvPr/>
        </p:nvPicPr>
        <p:blipFill>
          <a:blip r:embed="rId4"/>
          <a:stretch>
            <a:fillRect/>
          </a:stretch>
        </p:blipFill>
        <p:spPr>
          <a:xfrm>
            <a:off x="11348396" y="697616"/>
            <a:ext cx="853584" cy="853584"/>
          </a:xfrm>
          <a:prstGeom prst="rect">
            <a:avLst/>
          </a:prstGeom>
        </p:spPr>
      </p:pic>
      <p:sp>
        <p:nvSpPr>
          <p:cNvPr id="13" name="Google Shape;182;p7">
            <a:extLst>
              <a:ext uri="{FF2B5EF4-FFF2-40B4-BE49-F238E27FC236}">
                <a16:creationId xmlns:a16="http://schemas.microsoft.com/office/drawing/2014/main" id="{0BDEAC6C-F2CA-FE54-1EC9-32F77473EEE8}"/>
              </a:ext>
            </a:extLst>
          </p:cNvPr>
          <p:cNvSpPr/>
          <p:nvPr/>
        </p:nvSpPr>
        <p:spPr>
          <a:xfrm>
            <a:off x="11191327" y="346842"/>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dirty="0">
                <a:solidFill>
                  <a:schemeClr val="lt1"/>
                </a:solidFill>
              </a:rPr>
              <a:t>Ελλάδα</a:t>
            </a:r>
            <a:endParaRPr sz="1275" dirty="0">
              <a:solidFill>
                <a:schemeClr val="lt1"/>
              </a:solidFill>
              <a:latin typeface="Arial"/>
              <a:ea typeface="Arial"/>
              <a:cs typeface="Arial"/>
              <a:sym typeface="Arial"/>
            </a:endParaRPr>
          </a:p>
        </p:txBody>
      </p:sp>
      <p:sp>
        <p:nvSpPr>
          <p:cNvPr id="14" name="Google Shape;182;p7">
            <a:extLst>
              <a:ext uri="{FF2B5EF4-FFF2-40B4-BE49-F238E27FC236}">
                <a16:creationId xmlns:a16="http://schemas.microsoft.com/office/drawing/2014/main" id="{6F070040-CD23-C35B-683C-178DB3B6D321}"/>
              </a:ext>
            </a:extLst>
          </p:cNvPr>
          <p:cNvSpPr/>
          <p:nvPr/>
        </p:nvSpPr>
        <p:spPr>
          <a:xfrm>
            <a:off x="6668087" y="-3932"/>
            <a:ext cx="5522654"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algn="r">
              <a:lnSpc>
                <a:spcPct val="80000"/>
              </a:lnSpc>
            </a:pPr>
            <a:r>
              <a:rPr lang="el-GR" sz="1600" dirty="0">
                <a:solidFill>
                  <a:schemeClr val="lt1"/>
                </a:solidFill>
                <a:latin typeface="Calibri" panose="020F0502020204030204" pitchFamily="34" charset="0"/>
                <a:cs typeface="Calibri" panose="020F0502020204030204" pitchFamily="34" charset="0"/>
              </a:rPr>
              <a:t>5.1 Εισάγοντας ψηφιακά εργαλεία υγείας, πλατφόρμες και εφαρμογές</a:t>
            </a:r>
          </a:p>
        </p:txBody>
      </p:sp>
    </p:spTree>
    <p:extLst>
      <p:ext uri="{BB962C8B-B14F-4D97-AF65-F5344CB8AC3E}">
        <p14:creationId xmlns:p14="http://schemas.microsoft.com/office/powerpoint/2010/main" val="356405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18984" y="350135"/>
            <a:ext cx="10834816"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Χρήσιμοι σύνδεσμοι</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18984" y="1838651"/>
            <a:ext cx="6722644"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nSpc>
                <a:spcPct val="100000"/>
              </a:lnSpc>
              <a:spcBef>
                <a:spcPts val="0"/>
              </a:spcBef>
              <a:buSzPts val="2000"/>
            </a:pPr>
            <a:r>
              <a:rPr lang="en-GB" sz="2000" dirty="0">
                <a:hlinkClick r:id="rId5"/>
              </a:rPr>
              <a:t>https://www.amka.gr/have-paaypa/</a:t>
            </a:r>
            <a:r>
              <a:rPr lang="en-GB" sz="2000" dirty="0"/>
              <a:t> </a:t>
            </a:r>
            <a:r>
              <a:rPr lang="el-GR" sz="2000" dirty="0"/>
              <a:t>η διαδικτυακή πλατφόρμα για να δεις ένα έχεις αριθμό ΠΑΑΥΠΑ (σε πολλές γλώσσες) </a:t>
            </a:r>
            <a:endParaRPr lang="en-GB" sz="2000" dirty="0"/>
          </a:p>
        </p:txBody>
      </p:sp>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18445" y="2207172"/>
            <a:ext cx="4030860" cy="2687240"/>
          </a:xfrm>
          <a:prstGeom prst="rect">
            <a:avLst/>
          </a:prstGeom>
          <a:ln>
            <a:noFill/>
          </a:ln>
          <a:effectLst>
            <a:outerShdw blurRad="292100" dist="139700" dir="2700000" algn="tl" rotWithShape="0">
              <a:srgbClr val="333333">
                <a:alpha val="65000"/>
              </a:srgbClr>
            </a:outerShdw>
          </a:effectLst>
        </p:spPr>
      </p:pic>
      <p:pic>
        <p:nvPicPr>
          <p:cNvPr id="12" name="Picture 11">
            <a:hlinkClick r:id="rId7"/>
            <a:extLst>
              <a:ext uri="{FF2B5EF4-FFF2-40B4-BE49-F238E27FC236}">
                <a16:creationId xmlns:a16="http://schemas.microsoft.com/office/drawing/2014/main" id="{3B4EDD8A-930F-49E3-AB8B-FA8407A1CB51}"/>
              </a:ext>
            </a:extLst>
          </p:cNvPr>
          <p:cNvPicPr>
            <a:picLocks noChangeAspect="1"/>
          </p:cNvPicPr>
          <p:nvPr/>
        </p:nvPicPr>
        <p:blipFill>
          <a:blip r:embed="rId8"/>
          <a:stretch>
            <a:fillRect/>
          </a:stretch>
        </p:blipFill>
        <p:spPr>
          <a:xfrm>
            <a:off x="11348396" y="697616"/>
            <a:ext cx="853584" cy="853584"/>
          </a:xfrm>
          <a:prstGeom prst="rect">
            <a:avLst/>
          </a:prstGeom>
        </p:spPr>
      </p:pic>
      <p:sp>
        <p:nvSpPr>
          <p:cNvPr id="13" name="Google Shape;182;p7">
            <a:extLst>
              <a:ext uri="{FF2B5EF4-FFF2-40B4-BE49-F238E27FC236}">
                <a16:creationId xmlns:a16="http://schemas.microsoft.com/office/drawing/2014/main" id="{B7612DAB-68D5-ABED-B625-6B6A78882BFC}"/>
              </a:ext>
            </a:extLst>
          </p:cNvPr>
          <p:cNvSpPr/>
          <p:nvPr/>
        </p:nvSpPr>
        <p:spPr>
          <a:xfrm>
            <a:off x="11191327" y="346842"/>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dirty="0">
                <a:solidFill>
                  <a:schemeClr val="lt1"/>
                </a:solidFill>
              </a:rPr>
              <a:t>Ελλάδα</a:t>
            </a:r>
            <a:endParaRPr sz="1275" dirty="0">
              <a:solidFill>
                <a:schemeClr val="lt1"/>
              </a:solidFill>
              <a:latin typeface="Arial"/>
              <a:ea typeface="Arial"/>
              <a:cs typeface="Arial"/>
              <a:sym typeface="Arial"/>
            </a:endParaRPr>
          </a:p>
        </p:txBody>
      </p:sp>
      <p:sp>
        <p:nvSpPr>
          <p:cNvPr id="14" name="Google Shape;182;p7">
            <a:extLst>
              <a:ext uri="{FF2B5EF4-FFF2-40B4-BE49-F238E27FC236}">
                <a16:creationId xmlns:a16="http://schemas.microsoft.com/office/drawing/2014/main" id="{5DEB87F1-D59A-6EC5-28ED-B90103637051}"/>
              </a:ext>
            </a:extLst>
          </p:cNvPr>
          <p:cNvSpPr/>
          <p:nvPr/>
        </p:nvSpPr>
        <p:spPr>
          <a:xfrm>
            <a:off x="6668087" y="-3932"/>
            <a:ext cx="5522654"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algn="r">
              <a:lnSpc>
                <a:spcPct val="80000"/>
              </a:lnSpc>
            </a:pPr>
            <a:r>
              <a:rPr lang="el-GR" sz="1600" dirty="0">
                <a:solidFill>
                  <a:schemeClr val="lt1"/>
                </a:solidFill>
                <a:latin typeface="Calibri" panose="020F0502020204030204" pitchFamily="34" charset="0"/>
                <a:cs typeface="Calibri" panose="020F0502020204030204" pitchFamily="34" charset="0"/>
              </a:rPr>
              <a:t>5.1 Εισάγοντας ψηφιακά εργαλεία υγείας, πλατφόρμες και εφαρμογές</a:t>
            </a:r>
          </a:p>
        </p:txBody>
      </p:sp>
    </p:spTree>
    <p:extLst>
      <p:ext uri="{BB962C8B-B14F-4D97-AF65-F5344CB8AC3E}">
        <p14:creationId xmlns:p14="http://schemas.microsoft.com/office/powerpoint/2010/main" val="1791347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3" name="Grafik 2">
            <a:extLst>
              <a:ext uri="{FF2B5EF4-FFF2-40B4-BE49-F238E27FC236}">
                <a16:creationId xmlns:a16="http://schemas.microsoft.com/office/drawing/2014/main" id="{9921291F-99C8-4C2B-9D07-AD031BF6DC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875" y="980819"/>
            <a:ext cx="4821125" cy="5877182"/>
          </a:xfrm>
          <a:prstGeom prst="rect">
            <a:avLst/>
          </a:prstGeom>
        </p:spPr>
      </p:pic>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Χρήσιμες εφαρμογές</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690706"/>
            <a:ext cx="639116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nSpc>
                <a:spcPct val="100000"/>
              </a:lnSpc>
              <a:spcBef>
                <a:spcPts val="0"/>
              </a:spcBef>
              <a:buSzPts val="2000"/>
            </a:pPr>
            <a:endParaRPr lang="en-GB" sz="2000" dirty="0"/>
          </a:p>
        </p:txBody>
      </p:sp>
      <p:sp>
        <p:nvSpPr>
          <p:cNvPr id="2" name="Textfeld 1">
            <a:extLst>
              <a:ext uri="{FF2B5EF4-FFF2-40B4-BE49-F238E27FC236}">
                <a16:creationId xmlns:a16="http://schemas.microsoft.com/office/drawing/2014/main" id="{DF4E530B-14F4-4663-A8B3-98062EA7079E}"/>
              </a:ext>
            </a:extLst>
          </p:cNvPr>
          <p:cNvSpPr txBox="1"/>
          <p:nvPr/>
        </p:nvSpPr>
        <p:spPr>
          <a:xfrm>
            <a:off x="979714" y="1690688"/>
            <a:ext cx="6146301" cy="1292662"/>
          </a:xfrm>
          <a:prstGeom prst="rect">
            <a:avLst/>
          </a:prstGeom>
          <a:noFill/>
        </p:spPr>
        <p:txBody>
          <a:bodyPr wrap="square" rtlCol="0">
            <a:spAutoFit/>
          </a:bodyPr>
          <a:lstStyle/>
          <a:p>
            <a:pPr marL="285750" indent="-285750">
              <a:buFont typeface="Arial" panose="020B0604020202020204" pitchFamily="34" charset="0"/>
              <a:buChar char="•"/>
            </a:pPr>
            <a:r>
              <a:rPr lang="en-US" sz="1800" dirty="0" err="1">
                <a:latin typeface="Calibri" panose="020F0502020204030204" pitchFamily="34" charset="0"/>
                <a:cs typeface="Calibri" panose="020F0502020204030204" pitchFamily="34" charset="0"/>
              </a:rPr>
              <a:t>MyHealth</a:t>
            </a:r>
            <a:r>
              <a:rPr lang="de-DE" sz="2400" dirty="0">
                <a:latin typeface="Calibri" panose="020F0502020204030204" pitchFamily="34" charset="0"/>
                <a:cs typeface="Calibri" panose="020F0502020204030204" pitchFamily="34" charset="0"/>
              </a:rPr>
              <a:t> </a:t>
            </a:r>
            <a:r>
              <a:rPr lang="de-DE" sz="1800" dirty="0">
                <a:latin typeface="Calibri" panose="020F0502020204030204" pitchFamily="34" charset="0"/>
                <a:cs typeface="Calibri" panose="020F0502020204030204" pitchFamily="34" charset="0"/>
              </a:rPr>
              <a:t>(</a:t>
            </a:r>
            <a:r>
              <a:rPr lang="de-DE" sz="1800" dirty="0">
                <a:latin typeface="Calibri" panose="020F0502020204030204" pitchFamily="34" charset="0"/>
                <a:cs typeface="Calibri" panose="020F0502020204030204" pitchFamily="34" charset="0"/>
                <a:hlinkClick r:id="rId6"/>
              </a:rPr>
              <a:t>https://play.google.com/store/apps/details?id=gr.gov.myhealth</a:t>
            </a:r>
            <a:r>
              <a:rPr lang="de-DE"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εφαρμογή όπου αποθηκεύεις τις ιατρικές συνταγές σου, τα φάρμακά σου και τις διαγνωστικές εξετάσεις σου</a:t>
            </a:r>
            <a:endParaRPr lang="de-DE" sz="1800" dirty="0">
              <a:latin typeface="Calibri" panose="020F0502020204030204" pitchFamily="34" charset="0"/>
              <a:cs typeface="Calibri" panose="020F0502020204030204" pitchFamily="34" charset="0"/>
            </a:endParaRPr>
          </a:p>
        </p:txBody>
      </p:sp>
      <p:pic>
        <p:nvPicPr>
          <p:cNvPr id="12" name="Picture 11">
            <a:hlinkClick r:id="rId7"/>
            <a:extLst>
              <a:ext uri="{FF2B5EF4-FFF2-40B4-BE49-F238E27FC236}">
                <a16:creationId xmlns:a16="http://schemas.microsoft.com/office/drawing/2014/main" id="{73A2271B-307E-4FA8-BD01-36963E51AAFD}"/>
              </a:ext>
            </a:extLst>
          </p:cNvPr>
          <p:cNvPicPr>
            <a:picLocks noChangeAspect="1"/>
          </p:cNvPicPr>
          <p:nvPr/>
        </p:nvPicPr>
        <p:blipFill>
          <a:blip r:embed="rId8"/>
          <a:stretch>
            <a:fillRect/>
          </a:stretch>
        </p:blipFill>
        <p:spPr>
          <a:xfrm>
            <a:off x="11348396" y="697616"/>
            <a:ext cx="853584" cy="853584"/>
          </a:xfrm>
          <a:prstGeom prst="rect">
            <a:avLst/>
          </a:prstGeom>
        </p:spPr>
      </p:pic>
      <p:sp>
        <p:nvSpPr>
          <p:cNvPr id="14" name="Google Shape;182;p7">
            <a:extLst>
              <a:ext uri="{FF2B5EF4-FFF2-40B4-BE49-F238E27FC236}">
                <a16:creationId xmlns:a16="http://schemas.microsoft.com/office/drawing/2014/main" id="{AC10A1A4-DA66-88CD-D26D-108FD3D850AA}"/>
              </a:ext>
            </a:extLst>
          </p:cNvPr>
          <p:cNvSpPr/>
          <p:nvPr/>
        </p:nvSpPr>
        <p:spPr>
          <a:xfrm>
            <a:off x="11191327" y="346842"/>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l-GR" sz="1530" dirty="0">
                <a:solidFill>
                  <a:schemeClr val="lt1"/>
                </a:solidFill>
              </a:rPr>
              <a:t>Ελλάδα</a:t>
            </a:r>
            <a:endParaRPr sz="1275" dirty="0">
              <a:solidFill>
                <a:schemeClr val="lt1"/>
              </a:solidFill>
              <a:latin typeface="Arial"/>
              <a:ea typeface="Arial"/>
              <a:cs typeface="Arial"/>
              <a:sym typeface="Arial"/>
            </a:endParaRPr>
          </a:p>
        </p:txBody>
      </p:sp>
      <p:sp>
        <p:nvSpPr>
          <p:cNvPr id="15" name="Google Shape;182;p7">
            <a:extLst>
              <a:ext uri="{FF2B5EF4-FFF2-40B4-BE49-F238E27FC236}">
                <a16:creationId xmlns:a16="http://schemas.microsoft.com/office/drawing/2014/main" id="{35CA1218-F093-FC1C-CF62-8724CBFEB5E4}"/>
              </a:ext>
            </a:extLst>
          </p:cNvPr>
          <p:cNvSpPr/>
          <p:nvPr/>
        </p:nvSpPr>
        <p:spPr>
          <a:xfrm>
            <a:off x="6668087" y="-3932"/>
            <a:ext cx="5522654"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algn="r">
              <a:lnSpc>
                <a:spcPct val="80000"/>
              </a:lnSpc>
            </a:pPr>
            <a:r>
              <a:rPr lang="el-GR" sz="1600" dirty="0">
                <a:solidFill>
                  <a:schemeClr val="lt1"/>
                </a:solidFill>
                <a:latin typeface="Calibri" panose="020F0502020204030204" pitchFamily="34" charset="0"/>
                <a:cs typeface="Calibri" panose="020F0502020204030204" pitchFamily="34" charset="0"/>
              </a:rPr>
              <a:t>5.1 Εισάγοντας ψηφιακά εργαλεία υγείας, πλατφόρμες και εφαρμογές</a:t>
            </a:r>
          </a:p>
        </p:txBody>
      </p:sp>
    </p:spTree>
    <p:extLst>
      <p:ext uri="{BB962C8B-B14F-4D97-AF65-F5344CB8AC3E}">
        <p14:creationId xmlns:p14="http://schemas.microsoft.com/office/powerpoint/2010/main" val="11661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2"/>
          <p:cNvGrpSpPr/>
          <p:nvPr/>
        </p:nvGrpSpPr>
        <p:grpSpPr>
          <a:xfrm>
            <a:off x="9587789" y="3777625"/>
            <a:ext cx="2245582" cy="2759937"/>
            <a:chOff x="7061107" y="2775080"/>
            <a:chExt cx="2245582" cy="2759937"/>
          </a:xfrm>
        </p:grpSpPr>
        <p:pic>
          <p:nvPicPr>
            <p:cNvPr id="89" name="Google Shape;89;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90" name="Google Shape;90;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AKADIMAIKO DIADIKTYO (GUnet)</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sz="1000" b="0" i="0">
                <a:solidFill>
                  <a:srgbClr val="414042"/>
                </a:solidFill>
                <a:latin typeface="Roboto"/>
                <a:ea typeface="Roboto"/>
                <a:cs typeface="Roboto"/>
                <a:sym typeface="Roboto"/>
              </a:endParaRPr>
            </a:p>
          </p:txBody>
        </p:sp>
      </p:grpSp>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l-GR" sz="4800" b="1" dirty="0">
                <a:solidFill>
                  <a:srgbClr val="203864"/>
                </a:solidFill>
                <a:latin typeface="Calibri"/>
                <a:ea typeface="Calibri"/>
                <a:cs typeface="Calibri"/>
                <a:sym typeface="Calibri"/>
              </a:rPr>
              <a:t>Συνεργάτες</a:t>
            </a:r>
            <a:endParaRPr sz="4800" b="1" dirty="0">
              <a:solidFill>
                <a:srgbClr val="203864"/>
              </a:solidFill>
              <a:latin typeface="Calibri"/>
              <a:ea typeface="Calibri"/>
              <a:cs typeface="Calibri"/>
              <a:sym typeface="Calibri"/>
            </a:endParaRPr>
          </a:p>
        </p:txBody>
      </p:sp>
      <p:grpSp>
        <p:nvGrpSpPr>
          <p:cNvPr id="92" name="Google Shape;92;p2"/>
          <p:cNvGrpSpPr/>
          <p:nvPr/>
        </p:nvGrpSpPr>
        <p:grpSpPr>
          <a:xfrm>
            <a:off x="-583724" y="2027730"/>
            <a:ext cx="6096000" cy="1677637"/>
            <a:chOff x="-1066801" y="1523553"/>
            <a:chExt cx="6096000" cy="1677637"/>
          </a:xfrm>
        </p:grpSpPr>
        <p:pic>
          <p:nvPicPr>
            <p:cNvPr id="93" name="Google Shape;93;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94" name="Google Shape;94;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sz="1050" b="0" i="0">
                <a:solidFill>
                  <a:srgbClr val="414042"/>
                </a:solidFill>
                <a:latin typeface="Roboto"/>
                <a:ea typeface="Roboto"/>
                <a:cs typeface="Roboto"/>
                <a:sym typeface="Roboto"/>
              </a:endParaRPr>
            </a:p>
          </p:txBody>
        </p:sp>
      </p:grpSp>
      <p:grpSp>
        <p:nvGrpSpPr>
          <p:cNvPr id="95" name="Google Shape;95;p2"/>
          <p:cNvGrpSpPr/>
          <p:nvPr/>
        </p:nvGrpSpPr>
        <p:grpSpPr>
          <a:xfrm>
            <a:off x="4111945" y="4542257"/>
            <a:ext cx="6629400" cy="1738414"/>
            <a:chOff x="2579204" y="1882706"/>
            <a:chExt cx="6629400" cy="1738414"/>
          </a:xfrm>
        </p:grpSpPr>
        <p:pic>
          <p:nvPicPr>
            <p:cNvPr id="96" name="Google Shape;96;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97" name="Google Shape;97;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rPr>
                <a:t>coordina-oerh.com</a:t>
              </a:r>
              <a:endParaRPr sz="1000" b="0" i="0">
                <a:solidFill>
                  <a:srgbClr val="414042"/>
                </a:solidFill>
                <a:latin typeface="Roboto"/>
                <a:ea typeface="Roboto"/>
                <a:cs typeface="Roboto"/>
                <a:sym typeface="Roboto"/>
              </a:endParaRPr>
            </a:p>
          </p:txBody>
        </p:sp>
      </p:grpSp>
      <p:grpSp>
        <p:nvGrpSpPr>
          <p:cNvPr id="98" name="Google Shape;98;p2"/>
          <p:cNvGrpSpPr/>
          <p:nvPr/>
        </p:nvGrpSpPr>
        <p:grpSpPr>
          <a:xfrm>
            <a:off x="6186067" y="2015292"/>
            <a:ext cx="6634368" cy="1584248"/>
            <a:chOff x="6639106" y="2919412"/>
            <a:chExt cx="6634368" cy="1584248"/>
          </a:xfrm>
        </p:grpSpPr>
        <p:pic>
          <p:nvPicPr>
            <p:cNvPr id="99" name="Google Shape;99;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100" name="Google Shape;100;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PROLIPSIS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sz="1000" b="0" i="0">
                <a:solidFill>
                  <a:srgbClr val="666666"/>
                </a:solidFill>
                <a:latin typeface="Roboto"/>
                <a:ea typeface="Roboto"/>
                <a:cs typeface="Roboto"/>
                <a:sym typeface="Roboto"/>
              </a:endParaRPr>
            </a:p>
          </p:txBody>
        </p:sp>
      </p:grpSp>
      <p:grpSp>
        <p:nvGrpSpPr>
          <p:cNvPr id="101" name="Google Shape;101;p2"/>
          <p:cNvGrpSpPr/>
          <p:nvPr/>
        </p:nvGrpSpPr>
        <p:grpSpPr>
          <a:xfrm>
            <a:off x="-1845822" y="4591510"/>
            <a:ext cx="6952420" cy="1601615"/>
            <a:chOff x="-1240501" y="3160643"/>
            <a:chExt cx="6952420" cy="1601615"/>
          </a:xfrm>
        </p:grpSpPr>
        <p:pic>
          <p:nvPicPr>
            <p:cNvPr id="102" name="Google Shape;102;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103" name="Google Shape;103;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sz="1000" b="0" i="0">
                <a:solidFill>
                  <a:srgbClr val="414042"/>
                </a:solidFill>
                <a:latin typeface="Roboto"/>
                <a:ea typeface="Roboto"/>
                <a:cs typeface="Roboto"/>
                <a:sym typeface="Roboto"/>
              </a:endParaRPr>
            </a:p>
          </p:txBody>
        </p:sp>
      </p:grpSp>
      <p:grpSp>
        <p:nvGrpSpPr>
          <p:cNvPr id="104" name="Google Shape;104;p2"/>
          <p:cNvGrpSpPr/>
          <p:nvPr/>
        </p:nvGrpSpPr>
        <p:grpSpPr>
          <a:xfrm>
            <a:off x="3332429" y="4600164"/>
            <a:ext cx="2543175" cy="1592961"/>
            <a:chOff x="4517932" y="3531206"/>
            <a:chExt cx="2543175" cy="1592961"/>
          </a:xfrm>
        </p:grpSpPr>
        <p:pic>
          <p:nvPicPr>
            <p:cNvPr id="105" name="Google Shape;105;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106" name="Google Shape;106;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sz="1000" b="0" i="0">
                <a:solidFill>
                  <a:srgbClr val="414042"/>
                </a:solidFill>
                <a:latin typeface="Roboto"/>
                <a:ea typeface="Roboto"/>
                <a:cs typeface="Roboto"/>
                <a:sym typeface="Roboto"/>
              </a:endParaRPr>
            </a:p>
          </p:txBody>
        </p:sp>
      </p:grpSp>
      <p:grpSp>
        <p:nvGrpSpPr>
          <p:cNvPr id="107" name="Google Shape;107;p2"/>
          <p:cNvGrpSpPr/>
          <p:nvPr/>
        </p:nvGrpSpPr>
        <p:grpSpPr>
          <a:xfrm>
            <a:off x="5019359" y="1427085"/>
            <a:ext cx="1973150" cy="2726448"/>
            <a:chOff x="9320178" y="2976204"/>
            <a:chExt cx="1973150" cy="2726448"/>
          </a:xfrm>
        </p:grpSpPr>
        <p:pic>
          <p:nvPicPr>
            <p:cNvPr id="108" name="Google Shape;108;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109" name="Google Shape;109;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sz="1000" b="0" i="0">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5.1.3</a:t>
            </a:r>
            <a:br>
              <a:rPr lang="en-US" altLang="el-GR" dirty="0"/>
            </a:br>
            <a:r>
              <a:rPr lang="el-GR" altLang="el-GR" dirty="0">
                <a:solidFill>
                  <a:srgbClr val="C01E24"/>
                </a:solidFill>
              </a:rPr>
              <a:t>Συμπεράσματα</a:t>
            </a:r>
            <a:endParaRPr lang="el-GR" dirty="0">
              <a:solidFill>
                <a:srgbClr val="0070C0"/>
              </a:solidFill>
            </a:endParaRP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570" y="96821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5.1.1</a:t>
            </a:r>
            <a:endParaRPr lang="el-GR" sz="1800" dirty="0">
              <a:solidFill>
                <a:schemeClr val="bg1"/>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5.1.2</a:t>
            </a:r>
            <a:endParaRPr lang="el-GR" sz="1800" dirty="0">
              <a:solidFill>
                <a:schemeClr val="bg1"/>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rPr>
              <a:t>5.1.3</a:t>
            </a:r>
            <a:endParaRPr lang="el-GR" sz="1800" dirty="0">
              <a:solidFill>
                <a:srgbClr val="C00000"/>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5.1.4</a:t>
            </a:r>
            <a:endParaRPr lang="el-GR" sz="1800" dirty="0">
              <a:solidFill>
                <a:schemeClr val="bg1"/>
              </a:solidFill>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667785"/>
            <a:ext cx="6469579" cy="1645647"/>
          </a:xfrm>
        </p:spPr>
        <p:txBody>
          <a:bodyPr>
            <a:normAutofit fontScale="92500"/>
          </a:bodyPr>
          <a:lstStyle/>
          <a:p>
            <a:pPr>
              <a:lnSpc>
                <a:spcPct val="120000"/>
              </a:lnSpc>
              <a:spcAft>
                <a:spcPts val="600"/>
              </a:spcAft>
            </a:pPr>
            <a:r>
              <a:rPr lang="el-GR" sz="2600" dirty="0">
                <a:latin typeface="Calibri" panose="020F0502020204030204" pitchFamily="34" charset="0"/>
                <a:cs typeface="Calibri" panose="020F0502020204030204" pitchFamily="34" charset="0"/>
                <a:sym typeface="Arial" panose="020B0604020202020204" pitchFamily="34" charset="0"/>
              </a:rPr>
              <a:t>Στόχος</a:t>
            </a:r>
            <a:endParaRPr lang="en-US" sz="2600" dirty="0">
              <a:latin typeface="Calibri" panose="020F0502020204030204" pitchFamily="34" charset="0"/>
              <a:cs typeface="Calibri" panose="020F0502020204030204" pitchFamily="34" charset="0"/>
              <a:sym typeface="Arial" panose="020B0604020202020204" pitchFamily="34" charset="0"/>
            </a:endParaRPr>
          </a:p>
          <a:p>
            <a:pPr>
              <a:lnSpc>
                <a:spcPct val="120000"/>
              </a:lnSpc>
              <a:spcAft>
                <a:spcPts val="600"/>
              </a:spcAft>
            </a:pPr>
            <a:r>
              <a:rPr lang="el-GR" sz="2400" b="0" dirty="0">
                <a:effectLst/>
                <a:latin typeface="Calibri" panose="020F0502020204030204" pitchFamily="34" charset="0"/>
                <a:ea typeface="Calibri" panose="020F0502020204030204" pitchFamily="34" charset="0"/>
              </a:rPr>
              <a:t>Λειτουργεί ως ομάδες σε συγκεκριμένες ερωτήσεις και βγάζει κοινά συμπεράσματα για όσα μάθατε.</a:t>
            </a:r>
            <a:endParaRPr lang="en-US" sz="3200" b="0" dirty="0">
              <a:latin typeface="Calibri" panose="020F0502020204030204" pitchFamily="34" charset="0"/>
              <a:cs typeface="Calibri" panose="020F0502020204030204" pitchFamily="34" charset="0"/>
              <a:sym typeface="Arial" panose="020B0604020202020204" pitchFamily="34" charset="0"/>
            </a:endParaRPr>
          </a:p>
        </p:txBody>
      </p:sp>
      <p:sp>
        <p:nvSpPr>
          <p:cNvPr id="8" name="Ορθογώνιο 7">
            <a:extLst>
              <a:ext uri="{FF2B5EF4-FFF2-40B4-BE49-F238E27FC236}">
                <a16:creationId xmlns:a16="http://schemas.microsoft.com/office/drawing/2014/main" id="{8C026D97-DB65-8712-6E9C-C0DDC33DA120}"/>
              </a:ext>
            </a:extLst>
          </p:cNvPr>
          <p:cNvSpPr/>
          <p:nvPr/>
        </p:nvSpPr>
        <p:spPr>
          <a:xfrm>
            <a:off x="10744529" y="96949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Tree>
    <p:extLst>
      <p:ext uri="{BB962C8B-B14F-4D97-AF65-F5344CB8AC3E}">
        <p14:creationId xmlns:p14="http://schemas.microsoft.com/office/powerpoint/2010/main" val="212429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103549-51B4-27B0-A836-1E62079EF613}"/>
              </a:ext>
            </a:extLst>
          </p:cNvPr>
          <p:cNvSpPr>
            <a:spLocks noGrp="1"/>
          </p:cNvSpPr>
          <p:nvPr>
            <p:ph type="title"/>
          </p:nvPr>
        </p:nvSpPr>
        <p:spPr/>
        <p:txBody>
          <a:bodyPr/>
          <a:lstStyle/>
          <a:p>
            <a:r>
              <a:rPr lang="el-GR" dirty="0"/>
              <a:t>Ερωτήσεις</a:t>
            </a:r>
          </a:p>
        </p:txBody>
      </p:sp>
      <p:sp>
        <p:nvSpPr>
          <p:cNvPr id="3" name="Θέση κειμένου 2">
            <a:extLst>
              <a:ext uri="{FF2B5EF4-FFF2-40B4-BE49-F238E27FC236}">
                <a16:creationId xmlns:a16="http://schemas.microsoft.com/office/drawing/2014/main" id="{345F0446-EFD4-8CCD-B7FA-0CB32CC94FBF}"/>
              </a:ext>
            </a:extLst>
          </p:cNvPr>
          <p:cNvSpPr>
            <a:spLocks noGrp="1"/>
          </p:cNvSpPr>
          <p:nvPr>
            <p:ph type="body" idx="1"/>
          </p:nvPr>
        </p:nvSpPr>
        <p:spPr/>
        <p:txBody>
          <a:bodyPr/>
          <a:lstStyle/>
          <a:p>
            <a:endParaRPr lang="el-GR"/>
          </a:p>
        </p:txBody>
      </p:sp>
      <p:sp>
        <p:nvSpPr>
          <p:cNvPr id="4" name="Θέση περιεχομένου 3">
            <a:extLst>
              <a:ext uri="{FF2B5EF4-FFF2-40B4-BE49-F238E27FC236}">
                <a16:creationId xmlns:a16="http://schemas.microsoft.com/office/drawing/2014/main" id="{CE811B0D-C3FB-96AD-5CBF-9BC3814A292F}"/>
              </a:ext>
            </a:extLst>
          </p:cNvPr>
          <p:cNvSpPr>
            <a:spLocks noGrp="1"/>
          </p:cNvSpPr>
          <p:nvPr>
            <p:ph sz="half" idx="2"/>
          </p:nvPr>
        </p:nvSpPr>
        <p:spPr/>
        <p:txBody>
          <a:bodyPr>
            <a:normAutofit/>
          </a:bodyPr>
          <a:lstStyle/>
          <a:p>
            <a:pPr marL="342900" lvl="0" indent="-342900" algn="just">
              <a:lnSpc>
                <a:spcPct val="150000"/>
              </a:lnSpc>
              <a:spcAft>
                <a:spcPts val="800"/>
              </a:spcAft>
              <a:buFont typeface="Wingdings" panose="05000000000000000000" pitchFamily="2" charset="2"/>
              <a:buChar char="§"/>
            </a:pPr>
            <a:r>
              <a:rPr lang="el-GR" dirty="0">
                <a:effectLst/>
                <a:latin typeface="Calibri" panose="020F0502020204030204" pitchFamily="34" charset="0"/>
                <a:ea typeface="Noto Sans Symbols"/>
                <a:cs typeface="Calibri" panose="020F0502020204030204" pitchFamily="34" charset="0"/>
              </a:rPr>
              <a:t>Ποια είναι τα κύρια οφέλη/προβλήματα που μπορούν να έχουν οι ψηφιακές πλατφόρμες υγείας και οι εφαρμογές για εσάς, λαμβάνοντας υπόψη τη συγκεκριμένη κατάστασή σας;</a:t>
            </a:r>
          </a:p>
          <a:p>
            <a:pPr marL="342900" lvl="0" indent="-342900" algn="just">
              <a:lnSpc>
                <a:spcPct val="150000"/>
              </a:lnSpc>
              <a:spcAft>
                <a:spcPts val="800"/>
              </a:spcAft>
              <a:buFont typeface="Wingdings" panose="05000000000000000000" pitchFamily="2" charset="2"/>
              <a:buChar char="§"/>
            </a:pPr>
            <a:r>
              <a:rPr lang="el-GR" dirty="0">
                <a:effectLst/>
                <a:latin typeface="Calibri" panose="020F0502020204030204" pitchFamily="34" charset="0"/>
                <a:ea typeface="Noto Sans Symbols"/>
                <a:cs typeface="Calibri" panose="020F0502020204030204" pitchFamily="34" charset="0"/>
              </a:rPr>
              <a:t>Πιστεύετε ότι οι ψηφιακές πλατφόρμες υγείας και οι εφαρμογές μπορούν να σας ενδιαφέρουν να διαχειριστείτε τη δική σας υγεία;</a:t>
            </a:r>
          </a:p>
          <a:p>
            <a:pPr>
              <a:buFont typeface="Wingdings" panose="05000000000000000000" pitchFamily="2" charset="2"/>
              <a:buChar char="§"/>
            </a:pP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6787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5.1.4</a:t>
            </a:r>
            <a:br>
              <a:rPr lang="en-US" altLang="el-GR" dirty="0"/>
            </a:br>
            <a:r>
              <a:rPr lang="el-GR" altLang="el-GR" dirty="0">
                <a:solidFill>
                  <a:srgbClr val="C01E24"/>
                </a:solidFill>
              </a:rPr>
              <a:t>Κλείσιμο</a:t>
            </a:r>
            <a:r>
              <a:rPr lang="en-GB" altLang="el-GR" dirty="0">
                <a:solidFill>
                  <a:srgbClr val="C01E24"/>
                </a:solidFill>
              </a:rPr>
              <a:t> – </a:t>
            </a:r>
            <a:r>
              <a:rPr lang="el-GR" altLang="el-GR" dirty="0">
                <a:solidFill>
                  <a:srgbClr val="C01E24"/>
                </a:solidFill>
              </a:rPr>
              <a:t>ανασκόπηση</a:t>
            </a:r>
            <a:endParaRPr lang="el-GR" dirty="0">
              <a:solidFill>
                <a:srgbClr val="0070C0"/>
              </a:solidFill>
            </a:endParaRP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570" y="96821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5.1.1</a:t>
            </a:r>
            <a:endParaRPr lang="el-GR" sz="1800" dirty="0">
              <a:solidFill>
                <a:schemeClr val="bg1"/>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5.1.2</a:t>
            </a:r>
            <a:endParaRPr lang="el-GR" sz="1800" dirty="0">
              <a:solidFill>
                <a:schemeClr val="bg1"/>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5.1.3</a:t>
            </a:r>
            <a:endParaRPr lang="el-GR" sz="1800" dirty="0">
              <a:solidFill>
                <a:schemeClr val="bg1"/>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rPr>
              <a:t>5.1.4</a:t>
            </a:r>
            <a:endParaRPr lang="el-GR" sz="1800" dirty="0">
              <a:solidFill>
                <a:srgbClr val="C00000"/>
              </a:solidFill>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667785"/>
            <a:ext cx="6469579" cy="4034673"/>
          </a:xfrm>
        </p:spPr>
        <p:txBody>
          <a:bodyPr>
            <a:normAutofit fontScale="77500" lnSpcReduction="20000"/>
          </a:bodyPr>
          <a:lstStyle/>
          <a:p>
            <a:pPr>
              <a:lnSpc>
                <a:spcPct val="120000"/>
              </a:lnSpc>
              <a:spcAft>
                <a:spcPts val="600"/>
              </a:spcAft>
            </a:pPr>
            <a:r>
              <a:rPr lang="el-GR" sz="2600" dirty="0">
                <a:latin typeface="Calibri" panose="020F0502020204030204" pitchFamily="34" charset="0"/>
                <a:cs typeface="Calibri" panose="020F0502020204030204" pitchFamily="34" charset="0"/>
                <a:sym typeface="Arial" panose="020B0604020202020204" pitchFamily="34" charset="0"/>
              </a:rPr>
              <a:t>Στόχοι</a:t>
            </a:r>
            <a:endParaRPr lang="en-US" sz="2400" b="0" dirty="0">
              <a:latin typeface="Calibri" panose="020F0502020204030204" pitchFamily="34" charset="0"/>
              <a:ea typeface="Calibri" panose="020F0502020204030204" pitchFamily="34" charset="0"/>
            </a:endParaRPr>
          </a:p>
          <a:p>
            <a:pPr marL="457200" indent="-457200">
              <a:lnSpc>
                <a:spcPct val="120000"/>
              </a:lnSpc>
              <a:spcAft>
                <a:spcPts val="600"/>
              </a:spcAft>
              <a:buFont typeface="Wingdings" panose="05000000000000000000" pitchFamily="2" charset="2"/>
              <a:buChar char="§"/>
            </a:pPr>
            <a:r>
              <a:rPr lang="el-GR" sz="2600" b="0" dirty="0">
                <a:latin typeface="Calibri" panose="020F0502020204030204" pitchFamily="34" charset="0"/>
              </a:rPr>
              <a:t>Θα γίνει μία σύντομη ανασκόπηση και δοθούν και διευκρινίσεις για πιθανές αμφιβολίες και ερωτήσεις.</a:t>
            </a:r>
          </a:p>
          <a:p>
            <a:pPr marL="457200" indent="-457200">
              <a:lnSpc>
                <a:spcPct val="120000"/>
              </a:lnSpc>
              <a:spcAft>
                <a:spcPts val="600"/>
              </a:spcAft>
              <a:buFont typeface="Wingdings" panose="05000000000000000000" pitchFamily="2" charset="2"/>
              <a:buChar char="§"/>
            </a:pPr>
            <a:r>
              <a:rPr lang="el-GR" sz="2600" b="0" dirty="0">
                <a:latin typeface="Calibri" panose="020F0502020204030204" pitchFamily="34" charset="0"/>
              </a:rPr>
              <a:t>Θα ενημερωθείτε για το πώς θα διεξαχθούν οι διαδικτυακές καταρτίσεις και τι αναμένεται από αυτές και δίνονται επεξηγήσεις για τις δραστηριότητες που θα γίνουν στην επόμενη διαδικτυακή προπόνηση.</a:t>
            </a:r>
          </a:p>
          <a:p>
            <a:pPr marL="457200" indent="-457200">
              <a:lnSpc>
                <a:spcPct val="120000"/>
              </a:lnSpc>
              <a:spcAft>
                <a:spcPts val="600"/>
              </a:spcAft>
              <a:buFont typeface="Wingdings" panose="05000000000000000000" pitchFamily="2" charset="2"/>
              <a:buChar char="§"/>
            </a:pPr>
            <a:r>
              <a:rPr lang="el-GR" sz="2600" b="0" dirty="0">
                <a:latin typeface="Calibri" panose="020F0502020204030204" pitchFamily="34" charset="0"/>
              </a:rPr>
              <a:t>Ο εκπαιδευτής καλεί τους μαθητές για την επόμενη πρόσωπο με πρόσωπο κατάρτιση.</a:t>
            </a:r>
          </a:p>
          <a:p>
            <a:pPr>
              <a:lnSpc>
                <a:spcPct val="120000"/>
              </a:lnSpc>
              <a:spcAft>
                <a:spcPts val="600"/>
              </a:spcAft>
            </a:pPr>
            <a:endParaRPr lang="en-US" sz="2400" b="0" dirty="0">
              <a:latin typeface="Calibri" panose="020F0502020204030204" pitchFamily="34" charset="0"/>
              <a:ea typeface="Calibri" panose="020F0502020204030204" pitchFamily="34" charset="0"/>
            </a:endParaRPr>
          </a:p>
        </p:txBody>
      </p:sp>
      <p:sp>
        <p:nvSpPr>
          <p:cNvPr id="8" name="Ορθογώνιο 7">
            <a:extLst>
              <a:ext uri="{FF2B5EF4-FFF2-40B4-BE49-F238E27FC236}">
                <a16:creationId xmlns:a16="http://schemas.microsoft.com/office/drawing/2014/main" id="{DD2FA973-BCE5-3BF3-F18B-21E720669D26}"/>
              </a:ext>
            </a:extLst>
          </p:cNvPr>
          <p:cNvSpPr/>
          <p:nvPr/>
        </p:nvSpPr>
        <p:spPr>
          <a:xfrm>
            <a:off x="10744529" y="97863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Tree>
    <p:extLst>
      <p:ext uri="{BB962C8B-B14F-4D97-AF65-F5344CB8AC3E}">
        <p14:creationId xmlns:p14="http://schemas.microsoft.com/office/powerpoint/2010/main" val="299537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5.2.1</a:t>
            </a:r>
            <a:br>
              <a:rPr lang="en-US" altLang="el-GR" dirty="0">
                <a:solidFill>
                  <a:srgbClr val="C01E24"/>
                </a:solidFill>
              </a:rPr>
            </a:br>
            <a:r>
              <a:rPr lang="el-GR" altLang="el-GR" dirty="0">
                <a:solidFill>
                  <a:srgbClr val="C01E24"/>
                </a:solidFill>
              </a:rPr>
              <a:t>Εισαγωγή </a:t>
            </a:r>
            <a:r>
              <a:rPr lang="en-US" altLang="el-GR" dirty="0">
                <a:solidFill>
                  <a:srgbClr val="C01E24"/>
                </a:solidFill>
              </a:rPr>
              <a:t>(</a:t>
            </a:r>
            <a:r>
              <a:rPr lang="el-GR" altLang="el-GR" dirty="0">
                <a:solidFill>
                  <a:srgbClr val="C01E24"/>
                </a:solidFill>
              </a:rPr>
              <a:t>Ημέρα </a:t>
            </a:r>
            <a:r>
              <a:rPr lang="en-US" altLang="el-GR" dirty="0">
                <a:solidFill>
                  <a:srgbClr val="C01E24"/>
                </a:solidFill>
              </a:rPr>
              <a:t>2)</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865252" cy="3958468"/>
          </a:xfrm>
        </p:spPr>
        <p:txBody>
          <a:bodyPr>
            <a:normAutofit fontScale="85000" lnSpcReduction="20000"/>
          </a:bodyPr>
          <a:lstStyle/>
          <a:p>
            <a:pPr>
              <a:lnSpc>
                <a:spcPct val="110000"/>
              </a:lnSpc>
              <a:spcAft>
                <a:spcPts val="600"/>
              </a:spcAft>
            </a:pPr>
            <a:r>
              <a:rPr lang="el-GR" sz="2200" dirty="0">
                <a:sym typeface="Arial" panose="020B0604020202020204" pitchFamily="34" charset="0"/>
              </a:rPr>
              <a:t>Στόχοι</a:t>
            </a:r>
            <a:endParaRPr lang="en-US" sz="2200" dirty="0">
              <a:sym typeface="Arial" panose="020B0604020202020204" pitchFamily="34" charset="0"/>
            </a:endParaRPr>
          </a:p>
          <a:p>
            <a:pPr>
              <a:lnSpc>
                <a:spcPct val="110000"/>
              </a:lnSpc>
              <a:spcAft>
                <a:spcPts val="600"/>
              </a:spcAft>
            </a:pPr>
            <a:r>
              <a:rPr lang="el-GR" sz="2200" b="0" dirty="0">
                <a:latin typeface="Calibri" panose="020F0502020204030204" pitchFamily="34" charset="0"/>
                <a:cs typeface="Calibri" panose="020F0502020204030204" pitchFamily="34" charset="0"/>
                <a:sym typeface="Arial" panose="020B0604020202020204" pitchFamily="34" charset="0"/>
              </a:rPr>
              <a:t>Ο εκπαιδευτής παρουσιάζει</a:t>
            </a:r>
          </a:p>
          <a:p>
            <a:pPr marL="342900" indent="-342900">
              <a:lnSpc>
                <a:spcPct val="110000"/>
              </a:lnSpc>
              <a:spcAft>
                <a:spcPts val="600"/>
              </a:spcAft>
              <a:buFont typeface="Arial" panose="020B0604020202020204" pitchFamily="34" charset="0"/>
              <a:buChar char="•"/>
            </a:pPr>
            <a:r>
              <a:rPr lang="el-GR" sz="2200" b="0" dirty="0">
                <a:latin typeface="Calibri" panose="020F0502020204030204" pitchFamily="34" charset="0"/>
                <a:cs typeface="Calibri" panose="020F0502020204030204" pitchFamily="34" charset="0"/>
                <a:sym typeface="Arial" panose="020B0604020202020204" pitchFamily="34" charset="0"/>
              </a:rPr>
              <a:t>τη συνεδρία, συμπεριλαμβανομένων των στόχων, των δραστηριοτήτων και του προγραμματισμού.</a:t>
            </a:r>
          </a:p>
          <a:p>
            <a:pPr marL="342900" indent="-342900">
              <a:lnSpc>
                <a:spcPct val="110000"/>
              </a:lnSpc>
              <a:spcAft>
                <a:spcPts val="600"/>
              </a:spcAft>
              <a:buFont typeface="Arial" panose="020B0604020202020204" pitchFamily="34" charset="0"/>
              <a:buChar char="•"/>
            </a:pPr>
            <a:r>
              <a:rPr lang="el-GR" sz="2200" b="0" dirty="0">
                <a:latin typeface="Calibri" panose="020F0502020204030204" pitchFamily="34" charset="0"/>
                <a:cs typeface="Calibri" panose="020F0502020204030204" pitchFamily="34" charset="0"/>
                <a:sym typeface="Arial" panose="020B0604020202020204" pitchFamily="34" charset="0"/>
              </a:rPr>
              <a:t>τους παρευρισκόμενους συνομηλίκους και τους γιατρούς και εξηγεί τους ρόλους τους.</a:t>
            </a:r>
          </a:p>
          <a:p>
            <a:pPr>
              <a:lnSpc>
                <a:spcPct val="110000"/>
              </a:lnSpc>
              <a:spcAft>
                <a:spcPts val="600"/>
              </a:spcAft>
            </a:pPr>
            <a:r>
              <a:rPr lang="el-GR" sz="2200" b="0" dirty="0">
                <a:latin typeface="Calibri" panose="020F0502020204030204" pitchFamily="34" charset="0"/>
                <a:cs typeface="Calibri" panose="020F0502020204030204" pitchFamily="34" charset="0"/>
                <a:sym typeface="Arial" panose="020B0604020202020204" pitchFamily="34" charset="0"/>
              </a:rPr>
              <a:t>Στόχος της εισαγωγής είναι</a:t>
            </a:r>
          </a:p>
          <a:p>
            <a:pPr marL="342900" indent="-342900">
              <a:lnSpc>
                <a:spcPct val="110000"/>
              </a:lnSpc>
              <a:spcAft>
                <a:spcPts val="600"/>
              </a:spcAft>
              <a:buFont typeface="Arial" panose="020B0604020202020204" pitchFamily="34" charset="0"/>
              <a:buChar char="•"/>
            </a:pPr>
            <a:r>
              <a:rPr lang="el-GR" sz="2200" b="0" dirty="0">
                <a:latin typeface="Calibri" panose="020F0502020204030204" pitchFamily="34" charset="0"/>
                <a:cs typeface="Calibri" panose="020F0502020204030204" pitchFamily="34" charset="0"/>
                <a:sym typeface="Arial" panose="020B0604020202020204" pitchFamily="34" charset="0"/>
              </a:rPr>
              <a:t>για να δώσει μια άποψη για την προπόνηση</a:t>
            </a:r>
          </a:p>
          <a:p>
            <a:pPr marL="342900" indent="-342900">
              <a:lnSpc>
                <a:spcPct val="110000"/>
              </a:lnSpc>
              <a:spcAft>
                <a:spcPts val="600"/>
              </a:spcAft>
              <a:buFont typeface="Arial" panose="020B0604020202020204" pitchFamily="34" charset="0"/>
              <a:buChar char="•"/>
            </a:pPr>
            <a:r>
              <a:rPr lang="el-GR" sz="2200" b="0" dirty="0">
                <a:latin typeface="Calibri" panose="020F0502020204030204" pitchFamily="34" charset="0"/>
                <a:cs typeface="Calibri" panose="020F0502020204030204" pitchFamily="34" charset="0"/>
                <a:sym typeface="Arial" panose="020B0604020202020204" pitchFamily="34" charset="0"/>
              </a:rPr>
              <a:t>να παρουσιάσει τις εκπαιδευτικές δραστηριότητες σε μια επισκόπηση</a:t>
            </a:r>
            <a:r>
              <a:rPr lang="en-US" sz="2200" b="0" dirty="0">
                <a:latin typeface="Calibri" panose="020F0502020204030204" pitchFamily="34" charset="0"/>
                <a:cs typeface="Calibri" panose="020F0502020204030204" pitchFamily="34" charset="0"/>
                <a:sym typeface="Arial" panose="020B0604020202020204" pitchFamily="34" charset="0"/>
              </a:rPr>
              <a:t> </a:t>
            </a: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5.2.1</a:t>
            </a:r>
            <a:endParaRPr lang="el-GR" sz="1800" dirty="0">
              <a:solidFill>
                <a:srgbClr val="C01E24"/>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2137" y="1279142"/>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557894" y="2631442"/>
            <a:ext cx="2686954" cy="461665"/>
          </a:xfrm>
          <a:prstGeom prst="rect">
            <a:avLst/>
          </a:prstGeom>
        </p:spPr>
        <p:txBody>
          <a:bodyPr wrap="none" rtlCol="0">
            <a:spAutoFit/>
          </a:bodyPr>
          <a:lstStyle/>
          <a:p>
            <a:pPr algn="l"/>
            <a:r>
              <a:rPr lang="el-GR" sz="2400" dirty="0">
                <a:solidFill>
                  <a:srgbClr val="203864"/>
                </a:solidFill>
              </a:rPr>
              <a:t>Ας ξεκινήσουμε</a:t>
            </a:r>
            <a:r>
              <a:rPr lang="en-US" sz="2400" dirty="0">
                <a:solidFill>
                  <a:srgbClr val="203864"/>
                </a:solidFill>
              </a:rPr>
              <a:t> …</a:t>
            </a:r>
            <a:endParaRPr lang="el-GR" sz="2400" dirty="0" err="1">
              <a:solidFill>
                <a:srgbClr val="203864"/>
              </a:solidFill>
            </a:endParaRPr>
          </a:p>
        </p:txBody>
      </p:sp>
      <p:sp>
        <p:nvSpPr>
          <p:cNvPr id="13" name="Ορθογώνιο 12">
            <a:extLst>
              <a:ext uri="{FF2B5EF4-FFF2-40B4-BE49-F238E27FC236}">
                <a16:creationId xmlns:a16="http://schemas.microsoft.com/office/drawing/2014/main" id="{D395C5B2-66D9-D9B4-3364-5A2AFE203584}"/>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14" name="Ορθογώνιο 13">
            <a:extLst>
              <a:ext uri="{FF2B5EF4-FFF2-40B4-BE49-F238E27FC236}">
                <a16:creationId xmlns:a16="http://schemas.microsoft.com/office/drawing/2014/main" id="{BEE6B89D-266E-856D-CD74-45B7F04B7D3D}"/>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5.2.5</a:t>
            </a:r>
            <a:endParaRPr lang="el-GR" sz="1600" dirty="0">
              <a:solidFill>
                <a:schemeClr val="bg1"/>
              </a:solidFill>
            </a:endParaRPr>
          </a:p>
        </p:txBody>
      </p:sp>
    </p:spTree>
    <p:extLst>
      <p:ext uri="{BB962C8B-B14F-4D97-AF65-F5344CB8AC3E}">
        <p14:creationId xmlns:p14="http://schemas.microsoft.com/office/powerpoint/2010/main" val="3097272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5334" y="1079999"/>
            <a:ext cx="10515600" cy="893179"/>
          </a:xfrm>
        </p:spPr>
        <p:txBody>
          <a:bodyPr>
            <a:normAutofit fontScale="90000"/>
          </a:bodyPr>
          <a:lstStyle/>
          <a:p>
            <a:r>
              <a:rPr lang="el-GR" altLang="el-GR" sz="2000" dirty="0">
                <a:solidFill>
                  <a:srgbClr val="C01E24"/>
                </a:solidFill>
              </a:rPr>
              <a:t>Δράσις </a:t>
            </a:r>
            <a:r>
              <a:rPr lang="en-US" altLang="el-GR" sz="2000" dirty="0">
                <a:solidFill>
                  <a:srgbClr val="C01E24"/>
                </a:solidFill>
              </a:rPr>
              <a:t>5.2</a:t>
            </a:r>
            <a:r>
              <a:rPr lang="el-GR" altLang="el-GR" sz="2000" dirty="0">
                <a:solidFill>
                  <a:srgbClr val="C01E24"/>
                </a:solidFill>
              </a:rPr>
              <a:t>.2 &amp; 5.2.3</a:t>
            </a:r>
            <a:br>
              <a:rPr lang="en-US" altLang="el-GR" dirty="0"/>
            </a:br>
            <a:r>
              <a:rPr altLang="el-GR" dirty="0">
                <a:solidFill>
                  <a:srgbClr val="C01E24"/>
                </a:solidFill>
              </a:rPr>
              <a:t>Π</a:t>
            </a:r>
            <a:r>
              <a:rPr lang="el-GR" altLang="el-GR" dirty="0">
                <a:solidFill>
                  <a:srgbClr val="C01E24"/>
                </a:solidFill>
              </a:rPr>
              <a:t>ώ</a:t>
            </a:r>
            <a:r>
              <a:rPr altLang="el-GR" dirty="0">
                <a:solidFill>
                  <a:srgbClr val="C01E24"/>
                </a:solidFill>
              </a:rPr>
              <a:t>ς να βρεις πληροφορίες υγείας στο διαδίκτυο</a:t>
            </a:r>
            <a:endParaRPr lang="el-GR" dirty="0">
              <a:solidFill>
                <a:srgbClr val="0070C0"/>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053884"/>
            <a:ext cx="7210032" cy="4220308"/>
          </a:xfrm>
        </p:spPr>
        <p:txBody>
          <a:bodyPr>
            <a:normAutofit fontScale="70000" lnSpcReduction="20000"/>
          </a:bodyPr>
          <a:lstStyle/>
          <a:p>
            <a:pPr>
              <a:lnSpc>
                <a:spcPct val="120000"/>
              </a:lnSpc>
              <a:spcAft>
                <a:spcPts val="600"/>
              </a:spcAft>
            </a:pPr>
            <a:r>
              <a:rPr lang="el-GR" sz="2600" b="0" dirty="0">
                <a:latin typeface="Calibri" panose="020F0502020204030204" pitchFamily="34" charset="0"/>
                <a:cs typeface="Calibri" panose="020F0502020204030204" pitchFamily="34" charset="0"/>
                <a:sym typeface="Arial" panose="020B0604020202020204" pitchFamily="34" charset="0"/>
              </a:rPr>
              <a:t>Μάλλον θα πρέπει να είναι εύκολο να βρεις πληροφορίες για την υγεία σου στο διαδίκτυο: έχεις κάποιο πρόβλημα υγείας, κάνεις αναζήτηση στο διαδίκτυο και βρίσκεις τη διάγνωση της ασθένειας και την καλύτερη θεραπεία. Σωστά? </a:t>
            </a:r>
          </a:p>
          <a:p>
            <a:pPr>
              <a:lnSpc>
                <a:spcPct val="120000"/>
              </a:lnSpc>
              <a:spcAft>
                <a:spcPts val="600"/>
              </a:spcAft>
            </a:pPr>
            <a:r>
              <a:rPr sz="2600" b="0" dirty="0">
                <a:latin typeface="Calibri" panose="020F0502020204030204" pitchFamily="34" charset="0"/>
                <a:cs typeface="Calibri" panose="020F0502020204030204" pitchFamily="34" charset="0"/>
                <a:sym typeface="Arial" panose="020B0604020202020204" pitchFamily="34" charset="0"/>
              </a:rPr>
              <a:t>Δυστυχώς είναι λιγότερο </a:t>
            </a:r>
            <a:r>
              <a:rPr sz="2600" b="0" dirty="0" err="1">
                <a:latin typeface="Calibri" panose="020F0502020204030204" pitchFamily="34" charset="0"/>
                <a:cs typeface="Calibri" panose="020F0502020204030204" pitchFamily="34" charset="0"/>
                <a:sym typeface="Arial" panose="020B0604020202020204" pitchFamily="34" charset="0"/>
              </a:rPr>
              <a:t>ευκολο</a:t>
            </a:r>
            <a:r>
              <a:rPr sz="2600" b="0" dirty="0">
                <a:latin typeface="Calibri" panose="020F0502020204030204" pitchFamily="34" charset="0"/>
                <a:cs typeface="Calibri" panose="020F0502020204030204" pitchFamily="34" charset="0"/>
                <a:sym typeface="Arial" panose="020B0604020202020204" pitchFamily="34" charset="0"/>
              </a:rPr>
              <a:t> να αποδώσεις συμπτώματα σε ασθένειες, ακόμα και αν είναι ολοφάνερα και να πάρεις υποδείξεις για γρήγορη ανακούφιση ή </a:t>
            </a:r>
            <a:r>
              <a:rPr lang="el-GR" sz="2600" b="0" dirty="0">
                <a:latin typeface="Calibri" panose="020F0502020204030204" pitchFamily="34" charset="0"/>
                <a:cs typeface="Calibri" panose="020F0502020204030204" pitchFamily="34" charset="0"/>
                <a:sym typeface="Arial" panose="020B0604020202020204" pitchFamily="34" charset="0"/>
              </a:rPr>
              <a:t>διάγνωση </a:t>
            </a:r>
            <a:r>
              <a:rPr sz="2600" b="0" dirty="0">
                <a:latin typeface="Calibri" panose="020F0502020204030204" pitchFamily="34" charset="0"/>
                <a:cs typeface="Calibri" panose="020F0502020204030204" pitchFamily="34" charset="0"/>
                <a:sym typeface="Arial" panose="020B0604020202020204" pitchFamily="34" charset="0"/>
              </a:rPr>
              <a:t>.</a:t>
            </a:r>
            <a:r>
              <a:rPr lang="en-US" sz="2600" b="0" dirty="0">
                <a:latin typeface="Calibri" panose="020F0502020204030204" pitchFamily="34" charset="0"/>
                <a:cs typeface="Calibri" panose="020F0502020204030204" pitchFamily="34" charset="0"/>
                <a:sym typeface="Arial" panose="020B0604020202020204" pitchFamily="34" charset="0"/>
              </a:rPr>
              <a:t> </a:t>
            </a:r>
            <a:r>
              <a:rPr sz="2600" b="0" dirty="0">
                <a:latin typeface="Calibri" panose="020F0502020204030204" pitchFamily="34" charset="0"/>
                <a:cs typeface="Calibri" panose="020F0502020204030204" pitchFamily="34" charset="0"/>
                <a:sym typeface="Arial" panose="020B0604020202020204" pitchFamily="34" charset="0"/>
              </a:rPr>
              <a:t>            </a:t>
            </a:r>
          </a:p>
          <a:p>
            <a:pPr>
              <a:lnSpc>
                <a:spcPct val="120000"/>
              </a:lnSpc>
              <a:spcAft>
                <a:spcPts val="600"/>
              </a:spcAft>
            </a:pPr>
            <a:r>
              <a:rPr lang="el-GR" sz="2600" dirty="0">
                <a:latin typeface="Calibri" panose="020F0502020204030204" pitchFamily="34" charset="0"/>
                <a:cs typeface="Calibri" panose="020F0502020204030204" pitchFamily="34" charset="0"/>
                <a:sym typeface="Arial" panose="020B0604020202020204" pitchFamily="34" charset="0"/>
              </a:rPr>
              <a:t>Να θυμάσαι</a:t>
            </a:r>
            <a:r>
              <a:rPr lang="el-GR" sz="2600" b="0" dirty="0">
                <a:latin typeface="Calibri" panose="020F0502020204030204" pitchFamily="34" charset="0"/>
                <a:cs typeface="Calibri" panose="020F0502020204030204" pitchFamily="34" charset="0"/>
                <a:sym typeface="Arial" panose="020B0604020202020204" pitchFamily="34" charset="0"/>
              </a:rPr>
              <a:t>: το διαδίκτυο δεν είναι ούτε γιατρός ούτε διαγνωστικό εργαλείο και ασφαλώς δεν είναι αξιόπιστη πηγή θεραπείας. Ωστόσο πηγές από το διαδίκτυο μπορούν να σε βοηθήσουν να βρεις τον κατάλληλο γιατρό, διαγνωστικές δομές και θεραπείες, ακόμα και διαδικτυακές. Ποτέ όμως δεν θα αντικαταστήσουν τον γιατρό. </a:t>
            </a:r>
            <a:endParaRPr lang="en-US" sz="2400" b="0" dirty="0">
              <a:latin typeface="Calibri" panose="020F0502020204030204" pitchFamily="34" charset="0"/>
              <a:cs typeface="Calibri" panose="020F0502020204030204" pitchFamily="34" charset="0"/>
              <a:sym typeface="Arial" panose="020B0604020202020204" pitchFamily="34" charset="0"/>
            </a:endParaRPr>
          </a:p>
        </p:txBody>
      </p:sp>
      <p:pic>
        <p:nvPicPr>
          <p:cNvPr id="6" name="Grafik 5"/>
          <p:cNvPicPr>
            <a:picLocks noChangeAspect="1"/>
          </p:cNvPicPr>
          <p:nvPr/>
        </p:nvPicPr>
        <p:blipFill>
          <a:blip r:embed="rId5"/>
          <a:stretch>
            <a:fillRect/>
          </a:stretch>
        </p:blipFill>
        <p:spPr>
          <a:xfrm>
            <a:off x="7906043" y="2750360"/>
            <a:ext cx="3432516" cy="2310666"/>
          </a:xfrm>
          <a:prstGeom prst="rect">
            <a:avLst/>
          </a:prstGeom>
        </p:spPr>
      </p:pic>
      <p:sp>
        <p:nvSpPr>
          <p:cNvPr id="13" name="Ορθογώνιο 12">
            <a:extLst>
              <a:ext uri="{FF2B5EF4-FFF2-40B4-BE49-F238E27FC236}">
                <a16:creationId xmlns:a16="http://schemas.microsoft.com/office/drawing/2014/main" id="{E5D85427-DCAB-44D8-1373-45BC56E737A6}"/>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4" name="Ορθογώνιο 13">
            <a:extLst>
              <a:ext uri="{FF2B5EF4-FFF2-40B4-BE49-F238E27FC236}">
                <a16:creationId xmlns:a16="http://schemas.microsoft.com/office/drawing/2014/main" id="{9DDDBC17-9D11-228B-96D9-72442338AC0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5.2.2</a:t>
            </a:r>
            <a:endParaRPr lang="el-GR" sz="1800" dirty="0">
              <a:solidFill>
                <a:srgbClr val="C01E24"/>
              </a:solidFill>
            </a:endParaRPr>
          </a:p>
        </p:txBody>
      </p:sp>
      <p:sp>
        <p:nvSpPr>
          <p:cNvPr id="16" name="Ορθογώνιο 15">
            <a:extLst>
              <a:ext uri="{FF2B5EF4-FFF2-40B4-BE49-F238E27FC236}">
                <a16:creationId xmlns:a16="http://schemas.microsoft.com/office/drawing/2014/main" id="{6E634A43-36CD-D84F-8A93-EA29FE93267A}"/>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5.2.3</a:t>
            </a:r>
            <a:endParaRPr lang="el-GR" sz="1800" dirty="0">
              <a:solidFill>
                <a:srgbClr val="C01E24"/>
              </a:solidFill>
            </a:endParaRPr>
          </a:p>
        </p:txBody>
      </p:sp>
      <p:sp>
        <p:nvSpPr>
          <p:cNvPr id="17" name="Ορθογώνιο 16">
            <a:extLst>
              <a:ext uri="{FF2B5EF4-FFF2-40B4-BE49-F238E27FC236}">
                <a16:creationId xmlns:a16="http://schemas.microsoft.com/office/drawing/2014/main" id="{D75458CD-B3BB-93EE-5F36-B10FF6DA21CC}"/>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sp>
        <p:nvSpPr>
          <p:cNvPr id="18" name="Ορθογώνιο 17">
            <a:extLst>
              <a:ext uri="{FF2B5EF4-FFF2-40B4-BE49-F238E27FC236}">
                <a16:creationId xmlns:a16="http://schemas.microsoft.com/office/drawing/2014/main" id="{8609B23C-C872-F72C-F222-86321C46CBC3}"/>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19" name="Ορθογώνιο 18">
            <a:extLst>
              <a:ext uri="{FF2B5EF4-FFF2-40B4-BE49-F238E27FC236}">
                <a16:creationId xmlns:a16="http://schemas.microsoft.com/office/drawing/2014/main" id="{313BC3B5-BA7E-E9C4-0BBA-30207183A79C}"/>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5.2.5</a:t>
            </a:r>
            <a:endParaRPr lang="el-GR" sz="1600" dirty="0">
              <a:solidFill>
                <a:schemeClr val="bg1"/>
              </a:solidFill>
            </a:endParaRPr>
          </a:p>
        </p:txBody>
      </p:sp>
    </p:spTree>
    <p:extLst>
      <p:ext uri="{BB962C8B-B14F-4D97-AF65-F5344CB8AC3E}">
        <p14:creationId xmlns:p14="http://schemas.microsoft.com/office/powerpoint/2010/main" val="4277135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C01E24"/>
                </a:solidFill>
              </a:rPr>
              <a:t>Σκοπός</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282791" y="1796103"/>
            <a:ext cx="6413431"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r>
              <a:rPr lang="el-GR" sz="2000" dirty="0"/>
              <a:t>Στην ενότητα </a:t>
            </a:r>
            <a:r>
              <a:rPr lang="en-US" sz="2000" dirty="0"/>
              <a:t>2 </a:t>
            </a:r>
            <a:r>
              <a:rPr lang="el-GR" sz="2000" dirty="0"/>
              <a:t>μάθατε ήδη ότι υπάρχουν ασθένειες που είναι ιδιαιτέρως συνηθισμένες μεταξύ των μεταναστών/προσφύγων. Ίσως έχετε οι ίδιοι κάποια σχετική εμπειρία. </a:t>
            </a:r>
          </a:p>
          <a:p>
            <a:pPr marL="342900" indent="-342900">
              <a:lnSpc>
                <a:spcPct val="100000"/>
              </a:lnSpc>
              <a:spcBef>
                <a:spcPts val="0"/>
              </a:spcBef>
              <a:buSzPts val="2000"/>
              <a:buNone/>
            </a:pPr>
            <a:endParaRPr lang="en-US" sz="2000" dirty="0"/>
          </a:p>
          <a:p>
            <a:pPr marL="342900" indent="-342900">
              <a:lnSpc>
                <a:spcPct val="100000"/>
              </a:lnSpc>
              <a:spcBef>
                <a:spcPts val="0"/>
              </a:spcBef>
              <a:buSzPts val="2000"/>
            </a:pPr>
            <a:r>
              <a:rPr lang="el-GR" sz="2000" dirty="0"/>
              <a:t>Σε αυτήν την εκπαιδευτική ενότητα, θα μάθετε πώς να χρησιμοποιείτε καλύτερα τα ψηφιακά εργαλεία υγείας για να βρίσκετε αυτό που σας ενδιαφέρει και να αναγνωρίζετε τα αξιόπιστα πρότυπα ποιότητας υγείας για εσάς και την οικογένειά σας. </a:t>
            </a:r>
            <a:endParaRPr lang="en-GB" sz="2000" dirty="0"/>
          </a:p>
        </p:txBody>
      </p:sp>
      <p:sp>
        <p:nvSpPr>
          <p:cNvPr id="11" name="Textfeld 10"/>
          <p:cNvSpPr txBox="1"/>
          <p:nvPr/>
        </p:nvSpPr>
        <p:spPr>
          <a:xfrm>
            <a:off x="8220891" y="-14991"/>
            <a:ext cx="3971110"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a:t>
            </a:r>
            <a:r>
              <a:rPr lang="el-GR" sz="1600" dirty="0">
                <a:solidFill>
                  <a:schemeClr val="bg1"/>
                </a:solidFill>
                <a:latin typeface="Calibri" panose="020F0502020204030204" pitchFamily="34" charset="0"/>
                <a:cs typeface="Calibri" panose="020F0502020204030204" pitchFamily="34" charset="0"/>
              </a:rPr>
              <a:t>Πώς να βρεις πληροφορίες στο Διαδίκτυο</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3555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5335" y="1103900"/>
            <a:ext cx="10515600" cy="893179"/>
          </a:xfrm>
        </p:spPr>
        <p:txBody>
          <a:bodyPr>
            <a:normAutofit/>
          </a:bodyPr>
          <a:lstStyle/>
          <a:p>
            <a:r>
              <a:rPr dirty="0">
                <a:solidFill>
                  <a:srgbClr val="002060"/>
                </a:solidFill>
                <a:latin typeface="Calibri"/>
                <a:cs typeface="Calibri"/>
              </a:rPr>
              <a:t>Έναρξη συζήτησης</a:t>
            </a:r>
            <a:endParaRPr lang="el-GR" dirty="0">
              <a:solidFill>
                <a:srgbClr val="002060"/>
              </a:solidFill>
              <a:latin typeface="Calibri"/>
              <a:cs typeface="Calibri"/>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5" y="2169993"/>
            <a:ext cx="5958007" cy="3471401"/>
          </a:xfrm>
        </p:spPr>
        <p:txBody>
          <a:bodyPr>
            <a:normAutofit/>
          </a:bodyPr>
          <a:lstStyle/>
          <a:p>
            <a:endParaRPr lang="en-GB" sz="2200" b="0" dirty="0">
              <a:sym typeface="Arial" panose="020B0604020202020204" pitchFamily="34" charset="0"/>
            </a:endParaRPr>
          </a:p>
          <a:p>
            <a:pPr marL="342900" indent="-342900">
              <a:buFont typeface="Arial" panose="020B0604020202020204" pitchFamily="34" charset="0"/>
              <a:buChar char="•"/>
            </a:pPr>
            <a:r>
              <a:rPr sz="2000" dirty="0">
                <a:latin typeface="Calibri" panose="020F0502020204030204" pitchFamily="34" charset="0"/>
                <a:cs typeface="Calibri" panose="020F0502020204030204" pitchFamily="34" charset="0"/>
                <a:sym typeface="Arial" panose="020B0604020202020204" pitchFamily="34" charset="0"/>
              </a:rPr>
              <a:t>Βήμα</a:t>
            </a:r>
            <a:r>
              <a:rPr lang="en-GB" sz="2000" dirty="0">
                <a:latin typeface="Calibri" panose="020F0502020204030204" pitchFamily="34" charset="0"/>
                <a:cs typeface="Calibri" panose="020F0502020204030204" pitchFamily="34" charset="0"/>
                <a:sym typeface="Arial" panose="020B0604020202020204" pitchFamily="34" charset="0"/>
              </a:rPr>
              <a:t> 1: </a:t>
            </a:r>
            <a:r>
              <a:rPr lang="el-GR" sz="2000" b="0" dirty="0">
                <a:latin typeface="Calibri" panose="020F0502020204030204" pitchFamily="34" charset="0"/>
                <a:cs typeface="Calibri" panose="020F0502020204030204" pitchFamily="34" charset="0"/>
                <a:sym typeface="Arial" panose="020B0604020202020204" pitchFamily="34" charset="0"/>
              </a:rPr>
              <a:t>Παρακαλώ συζητήστε για τις συνηθέστερες ασθένειες ή τους περιορισμούς που αφορούν στην υγεία (π.χ. πονοκέφαλος, γρίπη, αιμάτωμα) σύμφωνα με την εθνική σας ταυτότητα ή τις προσωπικές εμπειρίες σας. </a:t>
            </a:r>
          </a:p>
          <a:p>
            <a:pPr marL="342900" indent="-342900">
              <a:buFont typeface="Arial" panose="020B0604020202020204" pitchFamily="34" charset="0"/>
              <a:buChar char="•"/>
            </a:pPr>
            <a:r>
              <a:rPr lang="el-GR" sz="2000" b="0" dirty="0">
                <a:latin typeface="Calibri" panose="020F0502020204030204" pitchFamily="34" charset="0"/>
                <a:cs typeface="Calibri" panose="020F0502020204030204" pitchFamily="34" charset="0"/>
              </a:rPr>
              <a:t>Σημειώστε κάθε ασθένεια σε διαφορετικού χρώματος κάρτες (ένα χρώμα για κάθε ασθένεια).</a:t>
            </a:r>
            <a:r>
              <a:rPr lang="en-GB" sz="2000" b="0" dirty="0">
                <a:latin typeface="Calibri" panose="020F0502020204030204" pitchFamily="34" charset="0"/>
                <a:cs typeface="Calibri" panose="020F0502020204030204" pitchFamily="34" charset="0"/>
                <a:sym typeface="Arial" panose="020B0604020202020204" pitchFamily="34" charset="0"/>
              </a:rPr>
              <a:t> </a:t>
            </a:r>
          </a:p>
          <a:p>
            <a:pPr marL="342900" indent="-342900">
              <a:buFont typeface="Arial" panose="020B0604020202020204" pitchFamily="34" charset="0"/>
              <a:buChar char="•"/>
            </a:pPr>
            <a:r>
              <a:rPr sz="2000" b="0" dirty="0">
                <a:latin typeface="Calibri" panose="020F0502020204030204" pitchFamily="34" charset="0"/>
                <a:cs typeface="Calibri" panose="020F0502020204030204" pitchFamily="34" charset="0"/>
                <a:sym typeface="Arial" panose="020B0604020202020204" pitchFamily="34" charset="0"/>
              </a:rPr>
              <a:t>Καρφιτσώστε τις κάρτες στον πίνακα </a:t>
            </a:r>
            <a:endParaRPr lang="en-GB" sz="2000" b="0" dirty="0">
              <a:latin typeface="Calibri" panose="020F0502020204030204" pitchFamily="34" charset="0"/>
              <a:cs typeface="Calibri" panose="020F0502020204030204" pitchFamily="34" charset="0"/>
              <a:sym typeface="Arial" panose="020B0604020202020204" pitchFamily="34" charset="0"/>
            </a:endParaRPr>
          </a:p>
          <a:p>
            <a:pPr marL="342900" indent="-342900">
              <a:buFont typeface="Arial" panose="020B0604020202020204" pitchFamily="34" charset="0"/>
              <a:buChar char="•"/>
            </a:pPr>
            <a:endParaRPr lang="en-US" sz="2400" b="0" dirty="0">
              <a:latin typeface="Calibri" panose="020F0502020204030204" pitchFamily="34" charset="0"/>
              <a:cs typeface="Calibri" panose="020F0502020204030204" pitchFamily="34" charset="0"/>
              <a:sym typeface="Arial" panose="020B0604020202020204" pitchFamily="34" charset="0"/>
            </a:endParaRPr>
          </a:p>
        </p:txBody>
      </p:sp>
      <p:pic>
        <p:nvPicPr>
          <p:cNvPr id="2050" name="Picture 2" descr="Korkwand, Pinwand, Notizzettel, Zettel, Papier, K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077" y="2538484"/>
            <a:ext cx="4503761" cy="3603009"/>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10">
            <a:extLst>
              <a:ext uri="{FF2B5EF4-FFF2-40B4-BE49-F238E27FC236}">
                <a16:creationId xmlns:a16="http://schemas.microsoft.com/office/drawing/2014/main" id="{07AF11CB-B63A-FA1C-2110-4E37D7BBA3EB}"/>
              </a:ext>
            </a:extLst>
          </p:cNvPr>
          <p:cNvSpPr txBox="1"/>
          <p:nvPr/>
        </p:nvSpPr>
        <p:spPr>
          <a:xfrm>
            <a:off x="8220891" y="-14991"/>
            <a:ext cx="3971110"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a:t>
            </a:r>
            <a:r>
              <a:rPr lang="el-GR" sz="1600" dirty="0">
                <a:solidFill>
                  <a:schemeClr val="bg1"/>
                </a:solidFill>
                <a:latin typeface="Calibri" panose="020F0502020204030204" pitchFamily="34" charset="0"/>
                <a:cs typeface="Calibri" panose="020F0502020204030204" pitchFamily="34" charset="0"/>
              </a:rPr>
              <a:t>Πώς να βρεις πληροφορίες στο Διαδίκτυο</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2029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5335" y="1079999"/>
            <a:ext cx="10515600" cy="893179"/>
          </a:xfrm>
        </p:spPr>
        <p:txBody>
          <a:bodyPr>
            <a:normAutofit/>
          </a:bodyPr>
          <a:lstStyle/>
          <a:p>
            <a:r>
              <a:rPr dirty="0">
                <a:solidFill>
                  <a:srgbClr val="002060"/>
                </a:solidFill>
                <a:latin typeface="Calibri"/>
                <a:cs typeface="Calibri"/>
              </a:rPr>
              <a:t>Λήψη απόφασης</a:t>
            </a:r>
            <a:endParaRPr lang="el-GR" dirty="0">
              <a:solidFill>
                <a:srgbClr val="002060"/>
              </a:solidFill>
              <a:latin typeface="Calibri"/>
              <a:cs typeface="Calibri"/>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5" y="2169993"/>
            <a:ext cx="6717662" cy="3471401"/>
          </a:xfrm>
        </p:spPr>
        <p:txBody>
          <a:bodyPr>
            <a:normAutofit/>
          </a:bodyPr>
          <a:lstStyle/>
          <a:p>
            <a:endParaRPr lang="en-GB" sz="2200" b="0" dirty="0">
              <a:sym typeface="Arial" panose="020B0604020202020204" pitchFamily="34" charset="0"/>
            </a:endParaRPr>
          </a:p>
          <a:p>
            <a:pPr marL="342900" indent="-342900">
              <a:buFont typeface="Arial" panose="020B0604020202020204" pitchFamily="34" charset="0"/>
              <a:buChar char="•"/>
            </a:pPr>
            <a:r>
              <a:rPr sz="2000" dirty="0">
                <a:latin typeface="Calibri" panose="020F0502020204030204" pitchFamily="34" charset="0"/>
                <a:cs typeface="Calibri" panose="020F0502020204030204" pitchFamily="34" charset="0"/>
                <a:sym typeface="Arial" panose="020B0604020202020204" pitchFamily="34" charset="0"/>
              </a:rPr>
              <a:t>Βήμα</a:t>
            </a:r>
            <a:r>
              <a:rPr lang="en-US" sz="2000" dirty="0">
                <a:latin typeface="Calibri" panose="020F0502020204030204" pitchFamily="34" charset="0"/>
                <a:cs typeface="Calibri" panose="020F0502020204030204" pitchFamily="34" charset="0"/>
                <a:sym typeface="Arial" panose="020B0604020202020204" pitchFamily="34" charset="0"/>
              </a:rPr>
              <a:t> 2: </a:t>
            </a:r>
            <a:r>
              <a:rPr sz="2000" b="0" dirty="0">
                <a:latin typeface="Calibri" panose="020F0502020204030204" pitchFamily="34" charset="0"/>
                <a:cs typeface="Calibri" panose="020F0502020204030204" pitchFamily="34" charset="0"/>
                <a:sym typeface="Arial" panose="020B0604020202020204" pitchFamily="34" charset="0"/>
              </a:rPr>
              <a:t>ο εκπαιδευτής θα δώσει σε κάθε </a:t>
            </a:r>
            <a:r>
              <a:rPr lang="el-GR" sz="2000" b="0" dirty="0">
                <a:latin typeface="Calibri" panose="020F0502020204030204" pitchFamily="34" charset="0"/>
                <a:cs typeface="Calibri" panose="020F0502020204030204" pitchFamily="34" charset="0"/>
                <a:sym typeface="Arial" panose="020B0604020202020204" pitchFamily="34" charset="0"/>
              </a:rPr>
              <a:t>Εκπαιδευόμενο 5 αυτοκόλλητες τελίτσες, τις οποίες πρέπει να κολλήσετε στις κάρτες των ασθενειών που θεωρείτε πιο συνηθισμένες </a:t>
            </a:r>
            <a:endParaRPr lang="en-US" sz="2000" b="0" dirty="0">
              <a:latin typeface="Calibri" panose="020F0502020204030204" pitchFamily="34" charset="0"/>
              <a:cs typeface="Calibri" panose="020F0502020204030204" pitchFamily="34" charset="0"/>
              <a:sym typeface="Arial" panose="020B0604020202020204" pitchFamily="34" charset="0"/>
            </a:endParaRPr>
          </a:p>
          <a:p>
            <a:pPr marL="342900" indent="-342900">
              <a:buFont typeface="Arial" panose="020B0604020202020204" pitchFamily="34" charset="0"/>
              <a:buChar char="•"/>
            </a:pPr>
            <a:r>
              <a:rPr sz="2000" b="0" dirty="0">
                <a:latin typeface="Calibri" panose="020F0502020204030204" pitchFamily="34" charset="0"/>
                <a:cs typeface="Calibri" panose="020F0502020204030204" pitchFamily="34" charset="0"/>
                <a:sym typeface="Arial" panose="020B0604020202020204" pitchFamily="34" charset="0"/>
              </a:rPr>
              <a:t>Όποια ασθένεια συγκεντρώσει τις περισσότερες θα λάβει προτεραιότητα</a:t>
            </a:r>
            <a:r>
              <a:rPr lang="en-US" sz="2000" b="0" dirty="0">
                <a:latin typeface="Calibri" panose="020F0502020204030204" pitchFamily="34" charset="0"/>
                <a:cs typeface="Calibri" panose="020F0502020204030204" pitchFamily="34" charset="0"/>
                <a:sym typeface="Arial" panose="020B0604020202020204" pitchFamily="34" charset="0"/>
              </a:rPr>
              <a:t>.</a:t>
            </a:r>
          </a:p>
          <a:p>
            <a:pPr marL="342900" indent="-342900">
              <a:buFont typeface="Arial" panose="020B0604020202020204" pitchFamily="34" charset="0"/>
              <a:buChar char="•"/>
            </a:pPr>
            <a:r>
              <a:rPr sz="2000" b="0" dirty="0">
                <a:latin typeface="Calibri" panose="020F0502020204030204" pitchFamily="34" charset="0"/>
                <a:cs typeface="Calibri" panose="020F0502020204030204" pitchFamily="34" charset="0"/>
                <a:sym typeface="Arial" panose="020B0604020202020204" pitchFamily="34" charset="0"/>
              </a:rPr>
              <a:t>Τώρα παρατηρείστε ποιες  5  ασθένειες έχουν τις πι</a:t>
            </a:r>
            <a:r>
              <a:rPr lang="el-GR" sz="2000" b="0" dirty="0">
                <a:latin typeface="Calibri" panose="020F0502020204030204" pitchFamily="34" charset="0"/>
                <a:cs typeface="Calibri" panose="020F0502020204030204" pitchFamily="34" charset="0"/>
                <a:sym typeface="Arial" panose="020B0604020202020204" pitchFamily="34" charset="0"/>
              </a:rPr>
              <a:t>ο</a:t>
            </a:r>
            <a:r>
              <a:rPr sz="2000" b="0" dirty="0">
                <a:latin typeface="Calibri" panose="020F0502020204030204" pitchFamily="34" charset="0"/>
                <a:cs typeface="Calibri" panose="020F0502020204030204" pitchFamily="34" charset="0"/>
                <a:sym typeface="Arial" panose="020B0604020202020204" pitchFamily="34" charset="0"/>
              </a:rPr>
              <a:t> πολλές χρωματιστές τελίτσες</a:t>
            </a:r>
            <a:r>
              <a:rPr lang="en-US" sz="2000" b="0" dirty="0">
                <a:latin typeface="Calibri" panose="020F0502020204030204" pitchFamily="34" charset="0"/>
                <a:cs typeface="Calibri" panose="020F0502020204030204" pitchFamily="34" charset="0"/>
                <a:sym typeface="Arial" panose="020B0604020202020204" pitchFamily="34" charset="0"/>
              </a:rPr>
              <a:t>.</a:t>
            </a:r>
          </a:p>
          <a:p>
            <a:pPr marL="342900" indent="-342900">
              <a:buFont typeface="Arial" panose="020B0604020202020204" pitchFamily="34" charset="0"/>
              <a:buChar char="•"/>
            </a:pPr>
            <a:endParaRPr lang="en-US" sz="2400" b="0" dirty="0">
              <a:latin typeface="Calibri" panose="020F0502020204030204" pitchFamily="34" charset="0"/>
              <a:cs typeface="Calibri" panose="020F0502020204030204" pitchFamily="34" charset="0"/>
              <a:sym typeface="Arial" panose="020B0604020202020204" pitchFamily="34" charset="0"/>
            </a:endParaRPr>
          </a:p>
        </p:txBody>
      </p:sp>
      <p:pic>
        <p:nvPicPr>
          <p:cNvPr id="1028" name="Picture 4" descr="Polka Dots, Punkte, Flecken, Mu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099" y="2286442"/>
            <a:ext cx="3238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10">
            <a:extLst>
              <a:ext uri="{FF2B5EF4-FFF2-40B4-BE49-F238E27FC236}">
                <a16:creationId xmlns:a16="http://schemas.microsoft.com/office/drawing/2014/main" id="{54F8FCC3-06A3-5160-1E42-E7F95409F480}"/>
              </a:ext>
            </a:extLst>
          </p:cNvPr>
          <p:cNvSpPr txBox="1"/>
          <p:nvPr/>
        </p:nvSpPr>
        <p:spPr>
          <a:xfrm>
            <a:off x="8220891" y="-14991"/>
            <a:ext cx="3971110"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a:t>
            </a:r>
            <a:r>
              <a:rPr lang="el-GR" sz="1600" dirty="0">
                <a:solidFill>
                  <a:schemeClr val="bg1"/>
                </a:solidFill>
                <a:latin typeface="Calibri" panose="020F0502020204030204" pitchFamily="34" charset="0"/>
                <a:cs typeface="Calibri" panose="020F0502020204030204" pitchFamily="34" charset="0"/>
              </a:rPr>
              <a:t>Πώς να βρεις πληροφορίες στο Διαδίκτυο</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091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sz="2400" dirty="0">
                <a:solidFill>
                  <a:srgbClr val="002060"/>
                </a:solidFill>
              </a:rPr>
              <a:t>Συνέχεια …</a:t>
            </a:r>
            <a:endParaRPr lang="en-GB" sz="2400"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r>
              <a:rPr lang="el-GR" sz="2000" dirty="0"/>
              <a:t>Τώρα έχετε έναν κατάλογο προτεραιότητας για τις 5 πιο συνηθισμένες ασθένειες.</a:t>
            </a:r>
            <a:endParaRPr lang="en-GB" sz="2000" dirty="0"/>
          </a:p>
          <a:p>
            <a:pPr marL="342900" indent="-342900">
              <a:lnSpc>
                <a:spcPct val="100000"/>
              </a:lnSpc>
              <a:spcBef>
                <a:spcPts val="0"/>
              </a:spcBef>
              <a:buSzPts val="2000"/>
            </a:pPr>
            <a:r>
              <a:rPr lang="el-GR" sz="2000" dirty="0"/>
              <a:t>Χωριστείτε σε μικρές ομάδες 2-3 ατόμων. Κάθε ομάδα αναλαμβάνει μια ασθένεια. </a:t>
            </a:r>
          </a:p>
          <a:p>
            <a:pPr marL="342900" indent="-342900">
              <a:lnSpc>
                <a:spcPct val="100000"/>
              </a:lnSpc>
              <a:spcBef>
                <a:spcPts val="0"/>
              </a:spcBef>
              <a:buSzPts val="2000"/>
            </a:pPr>
            <a:r>
              <a:rPr lang="el-GR" sz="2000" dirty="0"/>
              <a:t>Κάθε ομάδα μπαίνει στο διαδίκτυο και ψάχνει πληροφορίες για την ασθένεια που τους ανατέθηκε.</a:t>
            </a:r>
            <a:endParaRPr lang="en-GB" sz="2000" dirty="0"/>
          </a:p>
          <a:p>
            <a:pPr marL="342900" indent="-342900">
              <a:lnSpc>
                <a:spcPct val="100000"/>
              </a:lnSpc>
              <a:spcBef>
                <a:spcPts val="0"/>
              </a:spcBef>
              <a:buSzPts val="2000"/>
            </a:pPr>
            <a:r>
              <a:rPr lang="el-GR" sz="2000" dirty="0"/>
              <a:t>Στον χρόνο που σας δόθηκε, μετρήστε πόσες πηγές πληροφοριών μπορείτε να βρείτε σχετικά με την ασθένεια που αναλάβατε και την πιθανή θεραπεία της .</a:t>
            </a:r>
            <a:endParaRPr lang="en-GB" sz="2000" dirty="0"/>
          </a:p>
        </p:txBody>
      </p:sp>
      <p:pic>
        <p:nvPicPr>
          <p:cNvPr id="5" name="Grafik 4"/>
          <p:cNvPicPr>
            <a:picLocks noChangeAspect="1"/>
          </p:cNvPicPr>
          <p:nvPr/>
        </p:nvPicPr>
        <p:blipFill>
          <a:blip r:embed="rId5"/>
          <a:stretch>
            <a:fillRect/>
          </a:stretch>
        </p:blipFill>
        <p:spPr>
          <a:xfrm>
            <a:off x="7192371" y="2539908"/>
            <a:ext cx="4020129" cy="2675899"/>
          </a:xfrm>
          <a:prstGeom prst="rect">
            <a:avLst/>
          </a:prstGeom>
        </p:spPr>
      </p:pic>
      <p:sp>
        <p:nvSpPr>
          <p:cNvPr id="9" name="Textfeld 10">
            <a:extLst>
              <a:ext uri="{FF2B5EF4-FFF2-40B4-BE49-F238E27FC236}">
                <a16:creationId xmlns:a16="http://schemas.microsoft.com/office/drawing/2014/main" id="{98E87D03-9440-F96A-D296-750C44C986B7}"/>
              </a:ext>
            </a:extLst>
          </p:cNvPr>
          <p:cNvSpPr txBox="1"/>
          <p:nvPr/>
        </p:nvSpPr>
        <p:spPr>
          <a:xfrm>
            <a:off x="8220891" y="-14991"/>
            <a:ext cx="3971110"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a:t>
            </a:r>
            <a:r>
              <a:rPr lang="el-GR" sz="1600" dirty="0">
                <a:solidFill>
                  <a:schemeClr val="bg1"/>
                </a:solidFill>
                <a:latin typeface="Calibri" panose="020F0502020204030204" pitchFamily="34" charset="0"/>
                <a:cs typeface="Calibri" panose="020F0502020204030204" pitchFamily="34" charset="0"/>
              </a:rPr>
              <a:t>Πώς να βρεις πληροφορίες στο Διαδίκτυο</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8944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sz="2400" dirty="0">
                <a:solidFill>
                  <a:srgbClr val="002060"/>
                </a:solidFill>
              </a:rPr>
              <a:t>Συνέχεια …</a:t>
            </a:r>
            <a:endParaRPr lang="en-GB" sz="2400"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7322266"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0" indent="0">
              <a:lnSpc>
                <a:spcPct val="100000"/>
              </a:lnSpc>
              <a:spcBef>
                <a:spcPts val="0"/>
              </a:spcBef>
              <a:buSzPts val="2000"/>
              <a:buNone/>
            </a:pPr>
            <a:r>
              <a:rPr lang="el-GR" sz="2000" dirty="0"/>
              <a:t>Στη συνέχεια παρακαλώ</a:t>
            </a:r>
            <a:endParaRPr lang="en-GB" sz="2000" dirty="0"/>
          </a:p>
          <a:p>
            <a:pPr marL="0" indent="0">
              <a:lnSpc>
                <a:spcPct val="100000"/>
              </a:lnSpc>
              <a:spcBef>
                <a:spcPts val="0"/>
              </a:spcBef>
              <a:buSzPts val="2000"/>
              <a:buNone/>
            </a:pPr>
            <a:endParaRPr lang="en-GB" sz="2000" dirty="0"/>
          </a:p>
          <a:p>
            <a:pPr marL="342900" indent="-342900">
              <a:lnSpc>
                <a:spcPct val="100000"/>
              </a:lnSpc>
              <a:spcBef>
                <a:spcPts val="0"/>
              </a:spcBef>
              <a:buSzPts val="2000"/>
            </a:pPr>
            <a:r>
              <a:rPr lang="el-GR" sz="2000" dirty="0"/>
              <a:t>Ελέγξτε τις διαφορές</a:t>
            </a:r>
            <a:r>
              <a:rPr lang="en-GB" sz="2000" dirty="0"/>
              <a:t>, </a:t>
            </a:r>
            <a:r>
              <a:rPr lang="el-GR" sz="2000" dirty="0"/>
              <a:t>π</a:t>
            </a:r>
            <a:r>
              <a:rPr lang="en-GB" sz="2000" dirty="0"/>
              <a:t>.</a:t>
            </a:r>
            <a:r>
              <a:rPr lang="el-GR" sz="2000" dirty="0"/>
              <a:t>χ</a:t>
            </a:r>
            <a:r>
              <a:rPr lang="en-GB" sz="2000" dirty="0"/>
              <a:t>. </a:t>
            </a:r>
            <a:r>
              <a:rPr lang="el-GR" sz="2000" dirty="0"/>
              <a:t>αν η θεραπεία προσφέρεται μέσω της </a:t>
            </a:r>
            <a:r>
              <a:rPr lang="en-GB" sz="2000" dirty="0"/>
              <a:t>“</a:t>
            </a:r>
            <a:r>
              <a:rPr lang="el-GR" sz="2000" dirty="0"/>
              <a:t>παραδοσιακής ιατρικής</a:t>
            </a:r>
            <a:r>
              <a:rPr lang="en-GB" sz="2000" dirty="0"/>
              <a:t>” </a:t>
            </a:r>
            <a:r>
              <a:rPr lang="el-GR" sz="2000" dirty="0"/>
              <a:t>ή μέσω άλλων φυσικών εναλλακτικών θεραπειών.</a:t>
            </a:r>
            <a:endParaRPr lang="en-GB" sz="2000" dirty="0"/>
          </a:p>
          <a:p>
            <a:pPr marL="342900" indent="-342900">
              <a:lnSpc>
                <a:spcPct val="100000"/>
              </a:lnSpc>
              <a:spcBef>
                <a:spcPts val="0"/>
              </a:spcBef>
              <a:buSzPts val="2000"/>
            </a:pPr>
            <a:r>
              <a:rPr lang="el-GR" sz="2000" dirty="0"/>
              <a:t>Ελέγξτε εάν υπάρχει μεγαλύτερος αριθμός πληροφοριών σε κάποια κατηγορία </a:t>
            </a:r>
            <a:r>
              <a:rPr lang="de-DE" sz="2000" dirty="0"/>
              <a:t>(</a:t>
            </a:r>
            <a:r>
              <a:rPr lang="el-GR" sz="2000" dirty="0"/>
              <a:t>περισσότερες πληροφορίες για φυσικές εναλλακτικές θεραπείες, αριθμός παραγόντων εμφάνισης της ασθένειας, πληροφορίες για διαφορετικές θεραπείες, </a:t>
            </a:r>
            <a:r>
              <a:rPr lang="el-GR" sz="2000" dirty="0" err="1"/>
              <a:t>κ.λ.π</a:t>
            </a:r>
            <a:r>
              <a:rPr lang="el-GR" sz="2000" dirty="0"/>
              <a:t>.)</a:t>
            </a:r>
            <a:endParaRPr lang="de-DE" sz="2000" dirty="0"/>
          </a:p>
        </p:txBody>
      </p:sp>
      <p:sp>
        <p:nvSpPr>
          <p:cNvPr id="5" name="Textfeld 10">
            <a:extLst>
              <a:ext uri="{FF2B5EF4-FFF2-40B4-BE49-F238E27FC236}">
                <a16:creationId xmlns:a16="http://schemas.microsoft.com/office/drawing/2014/main" id="{8EB6E912-7DA0-D370-DD59-E7BBB7B9F471}"/>
              </a:ext>
            </a:extLst>
          </p:cNvPr>
          <p:cNvSpPr txBox="1"/>
          <p:nvPr/>
        </p:nvSpPr>
        <p:spPr>
          <a:xfrm>
            <a:off x="8220891" y="-14991"/>
            <a:ext cx="3971110"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a:t>
            </a:r>
            <a:r>
              <a:rPr lang="el-GR" sz="1600" dirty="0">
                <a:solidFill>
                  <a:schemeClr val="bg1"/>
                </a:solidFill>
                <a:latin typeface="Calibri" panose="020F0502020204030204" pitchFamily="34" charset="0"/>
                <a:cs typeface="Calibri" panose="020F0502020204030204" pitchFamily="34" charset="0"/>
              </a:rPr>
              <a:t>Πώς να βρεις πληροφορίες στο Διαδίκτυο</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37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l-GR" sz="5400" dirty="0"/>
              <a:t>Ενότητες</a:t>
            </a:r>
            <a:endParaRPr sz="5400"/>
          </a:p>
        </p:txBody>
      </p:sp>
      <p:pic>
        <p:nvPicPr>
          <p:cNvPr id="116" name="Google Shape;116;p3"/>
          <p:cNvPicPr preferRelativeResize="0">
            <a:picLocks noGrp="1"/>
          </p:cNvPicPr>
          <p:nvPr>
            <p:ph type="body" idx="1"/>
          </p:nvPr>
        </p:nvPicPr>
        <p:blipFill rotWithShape="1">
          <a:blip r:embed="rId3">
            <a:alphaModFix/>
          </a:blip>
          <a:srcRect l="15072" r="17015"/>
          <a:stretch/>
        </p:blipFill>
        <p:spPr>
          <a:xfrm>
            <a:off x="1" y="10"/>
            <a:ext cx="4657344" cy="6857990"/>
          </a:xfrm>
          <a:prstGeom prst="rect">
            <a:avLst/>
          </a:prstGeom>
          <a:noFill/>
          <a:ln>
            <a:noFill/>
          </a:ln>
        </p:spPr>
      </p:pic>
      <p:sp>
        <p:nvSpPr>
          <p:cNvPr id="117" name="Google Shape;117;p3"/>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8" name="Google Shape;118;p3"/>
          <p:cNvGrpSpPr/>
          <p:nvPr/>
        </p:nvGrpSpPr>
        <p:grpSpPr>
          <a:xfrm>
            <a:off x="4964686" y="2865455"/>
            <a:ext cx="7013251" cy="3310262"/>
            <a:chOff x="-1" y="158831"/>
            <a:chExt cx="6251111" cy="3166201"/>
          </a:xfrm>
        </p:grpSpPr>
        <p:sp>
          <p:nvSpPr>
            <p:cNvPr id="119" name="Google Shape;119;p3"/>
            <p:cNvSpPr/>
            <p:nvPr/>
          </p:nvSpPr>
          <p:spPr>
            <a:xfrm>
              <a:off x="0" y="158831"/>
              <a:ext cx="6251110" cy="479700"/>
            </a:xfrm>
            <a:prstGeom prst="roundRect">
              <a:avLst>
                <a:gd name="adj" fmla="val 16667"/>
              </a:avLst>
            </a:prstGeom>
            <a:solidFill>
              <a:schemeClr val="bg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20" name="Google Shape;120;p3"/>
            <p:cNvSpPr txBox="1"/>
            <p:nvPr/>
          </p:nvSpPr>
          <p:spPr>
            <a:xfrm>
              <a:off x="-1" y="22823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dirty="0">
                  <a:solidFill>
                    <a:schemeClr val="lt1"/>
                  </a:solidFill>
                  <a:effectLst>
                    <a:outerShdw blurRad="38100" dist="38100" dir="2700000" algn="tl">
                      <a:srgbClr val="000000">
                        <a:alpha val="43137"/>
                      </a:srgbClr>
                    </a:outerShdw>
                  </a:effectLst>
                  <a:latin typeface="Calibri"/>
                  <a:ea typeface="Calibri"/>
                  <a:cs typeface="Calibri"/>
                  <a:sym typeface="Calibri"/>
                </a:rPr>
                <a:t>1. </a:t>
              </a:r>
              <a:r>
                <a:rPr lang="el-GR" sz="2000" dirty="0">
                  <a:solidFill>
                    <a:schemeClr val="lt1"/>
                  </a:solidFill>
                  <a:effectLst>
                    <a:outerShdw blurRad="38100" dist="38100" dir="2700000" algn="tl">
                      <a:srgbClr val="000000">
                        <a:alpha val="43137"/>
                      </a:srgbClr>
                    </a:outerShdw>
                  </a:effectLst>
                  <a:latin typeface="Calibri"/>
                  <a:ea typeface="Calibri"/>
                  <a:cs typeface="Calibri"/>
                  <a:sym typeface="Calibri"/>
                </a:rPr>
                <a:t>Τι είναι ψηφιακός αλφαβητισμός για την υγεία και ποια η σημασία του</a:t>
              </a:r>
              <a:endParaRPr sz="2000"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1" name="Google Shape;121;p3"/>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22" name="Google Shape;122;p3"/>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dirty="0">
                  <a:solidFill>
                    <a:schemeClr val="lt1"/>
                  </a:solidFill>
                  <a:effectLst>
                    <a:outerShdw blurRad="38100" dist="38100" dir="2700000" algn="tl">
                      <a:srgbClr val="000000">
                        <a:alpha val="43137"/>
                      </a:srgbClr>
                    </a:outerShdw>
                  </a:effectLst>
                  <a:latin typeface="Calibri"/>
                  <a:ea typeface="Calibri"/>
                  <a:cs typeface="Calibri"/>
                  <a:sym typeface="Calibri"/>
                </a:rPr>
                <a:t>2. </a:t>
              </a:r>
              <a:r>
                <a:rPr lang="el-GR" sz="2000" dirty="0">
                  <a:solidFill>
                    <a:schemeClr val="lt1"/>
                  </a:solidFill>
                  <a:effectLst>
                    <a:outerShdw blurRad="38100" dist="38100" dir="2700000" algn="tl">
                      <a:srgbClr val="000000">
                        <a:alpha val="43137"/>
                      </a:srgbClr>
                    </a:outerShdw>
                  </a:effectLst>
                  <a:latin typeface="Calibri"/>
                  <a:ea typeface="Calibri"/>
                  <a:cs typeface="Calibri"/>
                  <a:sym typeface="Calibri"/>
                </a:rPr>
                <a:t>Κύρια προβλήματα υγείας κατά την άφιξη σε μια νέα χώρα</a:t>
              </a:r>
              <a:endParaRPr sz="2000"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3" name="Google Shape;123;p3"/>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24" name="Google Shape;124;p3"/>
            <p:cNvSpPr txBox="1"/>
            <p:nvPr/>
          </p:nvSpPr>
          <p:spPr>
            <a:xfrm>
              <a:off x="23417" y="1256849"/>
              <a:ext cx="6204276" cy="432866"/>
            </a:xfrm>
            <a:prstGeom prst="rect">
              <a:avLst/>
            </a:prstGeom>
            <a:solidFill>
              <a:schemeClr val="bg2"/>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dirty="0">
                  <a:solidFill>
                    <a:schemeClr val="lt1"/>
                  </a:solidFill>
                  <a:effectLst>
                    <a:outerShdw blurRad="38100" dist="38100" dir="2700000" algn="tl">
                      <a:srgbClr val="000000">
                        <a:alpha val="43137"/>
                      </a:srgbClr>
                    </a:outerShdw>
                  </a:effectLst>
                  <a:latin typeface="Calibri"/>
                  <a:ea typeface="Calibri"/>
                  <a:cs typeface="Calibri"/>
                  <a:sym typeface="Calibri"/>
                </a:rPr>
                <a:t>3. </a:t>
              </a:r>
              <a:r>
                <a:rPr lang="el-GR" sz="2000" dirty="0">
                  <a:solidFill>
                    <a:schemeClr val="lt1"/>
                  </a:solidFill>
                  <a:effectLst>
                    <a:outerShdw blurRad="38100" dist="38100" dir="2700000" algn="tl">
                      <a:srgbClr val="000000">
                        <a:alpha val="43137"/>
                      </a:srgbClr>
                    </a:outerShdw>
                  </a:effectLst>
                  <a:latin typeface="Calibri"/>
                  <a:ea typeface="Calibri"/>
                  <a:cs typeface="Calibri"/>
                  <a:sym typeface="Calibri"/>
                </a:rPr>
                <a:t>Υπηρεσίες υγειονομικής περίθαλψης</a:t>
              </a:r>
              <a:endParaRPr sz="2000"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5" name="Google Shape;125;p3"/>
            <p:cNvSpPr/>
            <p:nvPr/>
          </p:nvSpPr>
          <p:spPr>
            <a:xfrm>
              <a:off x="0" y="17707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26" name="Google Shape;126;p3"/>
            <p:cNvSpPr txBox="1"/>
            <p:nvPr/>
          </p:nvSpPr>
          <p:spPr>
            <a:xfrm>
              <a:off x="23417" y="17941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dirty="0">
                  <a:solidFill>
                    <a:schemeClr val="lt1"/>
                  </a:solidFill>
                  <a:effectLst>
                    <a:outerShdw blurRad="38100" dist="38100" dir="2700000" algn="tl">
                      <a:srgbClr val="000000">
                        <a:alpha val="43137"/>
                      </a:srgbClr>
                    </a:outerShdw>
                  </a:effectLst>
                  <a:latin typeface="Calibri"/>
                  <a:ea typeface="Calibri"/>
                  <a:cs typeface="Calibri"/>
                  <a:sym typeface="Calibri"/>
                </a:rPr>
                <a:t>4. </a:t>
              </a:r>
              <a:r>
                <a:rPr lang="el-GR" sz="2000" dirty="0">
                  <a:solidFill>
                    <a:schemeClr val="lt1"/>
                  </a:solidFill>
                  <a:effectLst>
                    <a:outerShdw blurRad="38100" dist="38100" dir="2700000" algn="tl">
                      <a:srgbClr val="000000">
                        <a:alpha val="43137"/>
                      </a:srgbClr>
                    </a:outerShdw>
                  </a:effectLst>
                  <a:latin typeface="Calibri"/>
                  <a:ea typeface="Calibri"/>
                  <a:cs typeface="Calibri"/>
                  <a:sym typeface="Calibri"/>
                </a:rPr>
                <a:t>Γίνομαι ψηφιακά εγγράμματος</a:t>
              </a:r>
              <a:endParaRPr sz="2000"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sp>
          <p:nvSpPr>
            <p:cNvPr id="127" name="Google Shape;127;p3"/>
            <p:cNvSpPr/>
            <p:nvPr/>
          </p:nvSpPr>
          <p:spPr>
            <a:xfrm>
              <a:off x="0" y="2308032"/>
              <a:ext cx="6251110" cy="479700"/>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28" name="Google Shape;128;p3"/>
            <p:cNvSpPr txBox="1"/>
            <p:nvPr/>
          </p:nvSpPr>
          <p:spPr>
            <a:xfrm>
              <a:off x="23248" y="2341030"/>
              <a:ext cx="6204276" cy="432866"/>
            </a:xfrm>
            <a:prstGeom prst="rect">
              <a:avLst/>
            </a:prstGeom>
            <a:noFill/>
            <a:ln>
              <a:noFill/>
            </a:ln>
          </p:spPr>
          <p:txBody>
            <a:bodyPr spcFirstLastPara="1" wrap="square" lIns="76200" tIns="76200" rIns="76200" bIns="76200" anchor="ctr" anchorCtr="0">
              <a:noAutofit/>
            </a:bodyPr>
            <a:lstStyle/>
            <a:p>
              <a:pPr lvl="0">
                <a:lnSpc>
                  <a:spcPct val="90000"/>
                </a:lnSpc>
              </a:pPr>
              <a:r>
                <a:rPr lang="el-GR" sz="2000" dirty="0">
                  <a:solidFill>
                    <a:schemeClr val="lt1"/>
                  </a:solidFill>
                  <a:effectLst>
                    <a:outerShdw blurRad="38100" dist="38100" dir="2700000" algn="tl">
                      <a:srgbClr val="000000">
                        <a:alpha val="43137"/>
                      </a:srgbClr>
                    </a:outerShdw>
                  </a:effectLst>
                  <a:latin typeface="Calibri"/>
                  <a:ea typeface="Calibri"/>
                  <a:cs typeface="Calibri"/>
                  <a:sym typeface="Calibri"/>
                </a:rPr>
                <a:t>5. Πλοήγηση στο Εθνικό Σύστημα Υγείας μέσω του Διαδικτύου</a:t>
              </a:r>
            </a:p>
          </p:txBody>
        </p:sp>
        <p:sp>
          <p:nvSpPr>
            <p:cNvPr id="129" name="Google Shape;129;p3"/>
            <p:cNvSpPr/>
            <p:nvPr/>
          </p:nvSpPr>
          <p:spPr>
            <a:xfrm>
              <a:off x="0" y="28453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endParaRPr>
            </a:p>
          </p:txBody>
        </p:sp>
        <p:sp>
          <p:nvSpPr>
            <p:cNvPr id="130" name="Google Shape;130;p3"/>
            <p:cNvSpPr txBox="1"/>
            <p:nvPr/>
          </p:nvSpPr>
          <p:spPr>
            <a:xfrm>
              <a:off x="23417" y="28687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None/>
              </a:pPr>
              <a:r>
                <a:rPr lang="en-US" sz="2000" dirty="0">
                  <a:solidFill>
                    <a:schemeClr val="lt1"/>
                  </a:solidFill>
                  <a:effectLst>
                    <a:outerShdw blurRad="38100" dist="38100" dir="2700000" algn="tl">
                      <a:srgbClr val="000000">
                        <a:alpha val="43137"/>
                      </a:srgbClr>
                    </a:outerShdw>
                  </a:effectLst>
                  <a:latin typeface="Calibri"/>
                  <a:ea typeface="Calibri"/>
                  <a:cs typeface="Calibri"/>
                  <a:sym typeface="Calibri"/>
                </a:rPr>
                <a:t>6. </a:t>
              </a:r>
              <a:r>
                <a:rPr lang="el-GR" sz="2000" dirty="0">
                  <a:solidFill>
                    <a:schemeClr val="lt1"/>
                  </a:solidFill>
                  <a:effectLst>
                    <a:outerShdw blurRad="38100" dist="38100" dir="2700000" algn="tl">
                      <a:srgbClr val="000000">
                        <a:alpha val="43137"/>
                      </a:srgbClr>
                    </a:outerShdw>
                  </a:effectLst>
                  <a:latin typeface="Calibri"/>
                  <a:ea typeface="Calibri"/>
                  <a:cs typeface="Calibri"/>
                  <a:sym typeface="Calibri"/>
                </a:rPr>
                <a:t>Δραστηριότητα στο ψηφιακό περιβάλλον υγείας</a:t>
              </a:r>
              <a:endParaRPr sz="2000"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grpSp>
      <p:sp>
        <p:nvSpPr>
          <p:cNvPr id="131" name="Google Shape;131;p3"/>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2" name="Google Shape;132;p3"/>
          <p:cNvPicPr preferRelativeResize="0"/>
          <p:nvPr/>
        </p:nvPicPr>
        <p:blipFill rotWithShape="1">
          <a:blip r:embed="rId4">
            <a:alphaModFix/>
          </a:blip>
          <a:srcRect/>
          <a:stretch/>
        </p:blipFill>
        <p:spPr>
          <a:xfrm>
            <a:off x="11587683" y="5164613"/>
            <a:ext cx="412289" cy="3628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sz="2400"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0" indent="0">
              <a:lnSpc>
                <a:spcPct val="100000"/>
              </a:lnSpc>
              <a:spcBef>
                <a:spcPts val="0"/>
              </a:spcBef>
              <a:buSzPts val="2000"/>
              <a:buNone/>
            </a:pPr>
            <a:r>
              <a:rPr lang="el-GR" sz="2000" dirty="0"/>
              <a:t>Παρουσιάστε τα αποτελέσματα σας σε όλη την ομάδα απαντώντας στις παρακάτω ερωτήσεις</a:t>
            </a:r>
            <a:r>
              <a:rPr lang="en-GB" sz="2000" dirty="0"/>
              <a:t>:</a:t>
            </a:r>
          </a:p>
          <a:p>
            <a:pPr marL="342900" indent="-342900">
              <a:lnSpc>
                <a:spcPct val="100000"/>
              </a:lnSpc>
              <a:spcBef>
                <a:spcPts val="0"/>
              </a:spcBef>
              <a:buSzPts val="2000"/>
            </a:pPr>
            <a:endParaRPr lang="en-GB" sz="2000" dirty="0"/>
          </a:p>
          <a:p>
            <a:pPr marL="342900" indent="-342900">
              <a:lnSpc>
                <a:spcPct val="100000"/>
              </a:lnSpc>
              <a:spcBef>
                <a:spcPts val="0"/>
              </a:spcBef>
              <a:buSzPts val="2000"/>
            </a:pPr>
            <a:r>
              <a:rPr lang="el-GR" sz="2000" dirty="0"/>
              <a:t>Υπήρχε μεγάλη ποικιλία στις περιγραφές των ασθενειών και των θεραπειών στις διαδικτυακές πληροφορίες που βρήκατε;</a:t>
            </a:r>
            <a:endParaRPr lang="en-US" sz="2000" dirty="0"/>
          </a:p>
          <a:p>
            <a:pPr marL="342900" indent="-342900">
              <a:lnSpc>
                <a:spcPct val="100000"/>
              </a:lnSpc>
              <a:spcBef>
                <a:spcPts val="0"/>
              </a:spcBef>
              <a:buSzPts val="2000"/>
            </a:pPr>
            <a:r>
              <a:rPr lang="el-GR" sz="2000" dirty="0"/>
              <a:t>Πώς ήταν η συνεργασία στην ομάδα στη διαδικτυακή αναζήτηση;</a:t>
            </a:r>
            <a:endParaRPr lang="en-US" sz="2000" dirty="0"/>
          </a:p>
          <a:p>
            <a:pPr marL="342900" indent="-342900">
              <a:lnSpc>
                <a:spcPct val="100000"/>
              </a:lnSpc>
              <a:spcBef>
                <a:spcPts val="0"/>
              </a:spcBef>
              <a:buSzPts val="2000"/>
            </a:pPr>
            <a:r>
              <a:rPr lang="el-GR" sz="2000" dirty="0"/>
              <a:t>Σε περίπτωση που είχατε διαφορετικά εθνικό υπόβαθρο</a:t>
            </a:r>
            <a:r>
              <a:rPr lang="en-GB" sz="2000" dirty="0"/>
              <a:t>, </a:t>
            </a:r>
            <a:r>
              <a:rPr lang="el-GR" sz="2000" dirty="0"/>
              <a:t>υπήρχαν διαφορές στην αξιολόγηση των θεραπειών για τις επιλεγμένες ασθένειες;</a:t>
            </a: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endParaRPr lang="de-DE" sz="2000" dirty="0"/>
          </a:p>
        </p:txBody>
      </p:sp>
      <p:pic>
        <p:nvPicPr>
          <p:cNvPr id="1026" name="Picture 2" descr="Post It, Kork, Pinwand, Pin, Memo, Beschrif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5633" y="1783798"/>
            <a:ext cx="4739493" cy="3791595"/>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10">
            <a:extLst>
              <a:ext uri="{FF2B5EF4-FFF2-40B4-BE49-F238E27FC236}">
                <a16:creationId xmlns:a16="http://schemas.microsoft.com/office/drawing/2014/main" id="{454C05C1-DE26-EE58-82AC-135503FCCDFC}"/>
              </a:ext>
            </a:extLst>
          </p:cNvPr>
          <p:cNvSpPr txBox="1"/>
          <p:nvPr/>
        </p:nvSpPr>
        <p:spPr>
          <a:xfrm>
            <a:off x="8220891" y="-14991"/>
            <a:ext cx="3971110"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a:t>
            </a:r>
            <a:r>
              <a:rPr lang="el-GR" sz="1600" dirty="0">
                <a:solidFill>
                  <a:schemeClr val="bg1"/>
                </a:solidFill>
                <a:latin typeface="Calibri" panose="020F0502020204030204" pitchFamily="34" charset="0"/>
                <a:cs typeface="Calibri" panose="020F0502020204030204" pitchFamily="34" charset="0"/>
              </a:rPr>
              <a:t>Πώς να βρεις πληροφορίες στο Διαδίκτυο</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51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Εργασία για το σπίτι</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8" y="1768808"/>
            <a:ext cx="7913109"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0" indent="0">
              <a:lnSpc>
                <a:spcPct val="100000"/>
              </a:lnSpc>
              <a:spcBef>
                <a:spcPts val="0"/>
              </a:spcBef>
              <a:buSzPts val="2000"/>
              <a:buNone/>
            </a:pPr>
            <a:r>
              <a:rPr lang="el-GR" sz="2000" dirty="0"/>
              <a:t>Ο εκπαιδευτής σας συνοψίζει τα αποτελέσματα της ενότητας και σας δίνει την παρακάτω εργασία που θα κάνετε στο σπίτι διαδικτυακά ως εργασία για το σπίτι</a:t>
            </a:r>
            <a:r>
              <a:rPr lang="en-US" sz="2000" dirty="0"/>
              <a:t>:</a:t>
            </a:r>
          </a:p>
          <a:p>
            <a:pPr marL="0" indent="0">
              <a:lnSpc>
                <a:spcPct val="100000"/>
              </a:lnSpc>
              <a:spcBef>
                <a:spcPts val="0"/>
              </a:spcBef>
              <a:buSzPts val="2000"/>
              <a:buNone/>
            </a:pPr>
            <a:endParaRPr lang="en-US" sz="2000" dirty="0"/>
          </a:p>
          <a:p>
            <a:pPr marL="342900" indent="-342900">
              <a:lnSpc>
                <a:spcPct val="100000"/>
              </a:lnSpc>
              <a:spcBef>
                <a:spcPts val="0"/>
              </a:spcBef>
              <a:buSzPts val="2000"/>
            </a:pPr>
            <a:r>
              <a:rPr lang="el-GR" sz="2000" dirty="0"/>
              <a:t>Απαντήστε σε διαδικτυακό ερωτηματολόγιο</a:t>
            </a:r>
            <a:r>
              <a:rPr lang="en-US" sz="2000" dirty="0"/>
              <a:t>.</a:t>
            </a:r>
          </a:p>
          <a:p>
            <a:pPr marL="342900" indent="-342900">
              <a:lnSpc>
                <a:spcPct val="100000"/>
              </a:lnSpc>
              <a:spcBef>
                <a:spcPts val="0"/>
              </a:spcBef>
              <a:buSzPts val="2000"/>
            </a:pPr>
            <a:r>
              <a:rPr lang="el-GR" sz="2000" dirty="0"/>
              <a:t>Αυτό το ερωτηματολόγιο αφορά στα κριτήρια που ήταν για σας σημαντικά προκειμένου να βρείτε τις επιθυμητές πληροφορίες στο διαδίκτυο. </a:t>
            </a:r>
          </a:p>
          <a:p>
            <a:pPr marL="342900" indent="-342900">
              <a:lnSpc>
                <a:spcPct val="100000"/>
              </a:lnSpc>
              <a:spcBef>
                <a:spcPts val="0"/>
              </a:spcBef>
              <a:buSzPts val="2000"/>
            </a:pPr>
            <a:r>
              <a:rPr lang="el-GR" sz="2000" dirty="0"/>
              <a:t>Ο σκοπός είναι να βρείτε πως οργανώσατε την αναζήτησή σας και εάν καταφέρατε να αξιολογήσετε τις πληροφορίες που βρήκατε. </a:t>
            </a: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endParaRPr lang="de-DE" sz="2000" dirty="0"/>
          </a:p>
        </p:txBody>
      </p:sp>
      <p:sp>
        <p:nvSpPr>
          <p:cNvPr id="5" name="Textfeld 10">
            <a:extLst>
              <a:ext uri="{FF2B5EF4-FFF2-40B4-BE49-F238E27FC236}">
                <a16:creationId xmlns:a16="http://schemas.microsoft.com/office/drawing/2014/main" id="{FF43457F-4BFE-80EC-14E9-D9978C3D7224}"/>
              </a:ext>
            </a:extLst>
          </p:cNvPr>
          <p:cNvSpPr txBox="1"/>
          <p:nvPr/>
        </p:nvSpPr>
        <p:spPr>
          <a:xfrm>
            <a:off x="8220891" y="-14991"/>
            <a:ext cx="3971110"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a:t>
            </a:r>
            <a:r>
              <a:rPr lang="el-GR" sz="1600" dirty="0">
                <a:solidFill>
                  <a:schemeClr val="bg1"/>
                </a:solidFill>
                <a:latin typeface="Calibri" panose="020F0502020204030204" pitchFamily="34" charset="0"/>
                <a:cs typeface="Calibri" panose="020F0502020204030204" pitchFamily="34" charset="0"/>
              </a:rPr>
              <a:t>Πώς να βρεις πληροφορίες στο Διαδίκτυο</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6410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8166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Εργασία για το σπίτι</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8" y="1768808"/>
            <a:ext cx="7519214"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000"/>
              <a:buNone/>
            </a:pPr>
            <a:endParaRPr lang="en-GB" sz="2000" dirty="0"/>
          </a:p>
          <a:p>
            <a:pPr marL="0" indent="0">
              <a:lnSpc>
                <a:spcPct val="100000"/>
              </a:lnSpc>
              <a:spcBef>
                <a:spcPts val="0"/>
              </a:spcBef>
              <a:buSzPts val="2000"/>
              <a:buNone/>
            </a:pPr>
            <a:endParaRPr lang="de-DE" sz="2000" dirty="0"/>
          </a:p>
          <a:p>
            <a:pPr marL="0" indent="0">
              <a:lnSpc>
                <a:spcPct val="100000"/>
              </a:lnSpc>
              <a:spcBef>
                <a:spcPts val="0"/>
              </a:spcBef>
              <a:buSzPts val="2000"/>
              <a:buNone/>
            </a:pPr>
            <a:endParaRPr lang="de-DE" sz="2000" dirty="0"/>
          </a:p>
          <a:p>
            <a:pPr marL="0" indent="0">
              <a:lnSpc>
                <a:spcPct val="100000"/>
              </a:lnSpc>
              <a:spcBef>
                <a:spcPts val="0"/>
              </a:spcBef>
              <a:buSzPts val="2000"/>
              <a:buNone/>
            </a:pPr>
            <a:endParaRPr lang="de-DE" sz="2000" dirty="0"/>
          </a:p>
          <a:p>
            <a:pPr marL="0" indent="0">
              <a:lnSpc>
                <a:spcPct val="100000"/>
              </a:lnSpc>
              <a:spcBef>
                <a:spcPts val="0"/>
              </a:spcBef>
              <a:buSzPts val="2000"/>
              <a:buNone/>
            </a:pPr>
            <a:endParaRPr lang="de-DE" sz="2000" dirty="0"/>
          </a:p>
          <a:p>
            <a:pPr marL="457200" lvl="1" indent="0">
              <a:lnSpc>
                <a:spcPct val="100000"/>
              </a:lnSpc>
              <a:spcBef>
                <a:spcPts val="0"/>
              </a:spcBef>
              <a:buSzPts val="2000"/>
              <a:buNone/>
            </a:pPr>
            <a:r>
              <a:rPr lang="el-GR" sz="2400" dirty="0"/>
              <a:t>Υπάρχουν ερωτήσεις για το περιεχόμενο της ενότητας ή για την εργασία</a:t>
            </a:r>
            <a:r>
              <a:rPr lang="de-DE" sz="2400" dirty="0"/>
              <a:t>?</a:t>
            </a:r>
            <a:endParaRPr lang="en-GB" sz="24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endParaRPr lang="en-GB" sz="2000" dirty="0"/>
          </a:p>
          <a:p>
            <a:pPr marL="342900" indent="-342900">
              <a:lnSpc>
                <a:spcPct val="100000"/>
              </a:lnSpc>
              <a:spcBef>
                <a:spcPts val="0"/>
              </a:spcBef>
              <a:buSzPts val="2000"/>
            </a:pPr>
            <a:endParaRPr lang="de-DE" sz="2000" dirty="0"/>
          </a:p>
        </p:txBody>
      </p:sp>
      <p:pic>
        <p:nvPicPr>
          <p:cNvPr id="4" name="Grafik 3"/>
          <p:cNvPicPr>
            <a:picLocks noChangeAspect="1"/>
          </p:cNvPicPr>
          <p:nvPr/>
        </p:nvPicPr>
        <p:blipFill>
          <a:blip r:embed="rId5"/>
          <a:stretch>
            <a:fillRect/>
          </a:stretch>
        </p:blipFill>
        <p:spPr>
          <a:xfrm>
            <a:off x="7707086" y="1257167"/>
            <a:ext cx="4503396" cy="4876348"/>
          </a:xfrm>
          <a:prstGeom prst="rect">
            <a:avLst/>
          </a:prstGeom>
        </p:spPr>
      </p:pic>
      <p:sp>
        <p:nvSpPr>
          <p:cNvPr id="9" name="Textfeld 10">
            <a:extLst>
              <a:ext uri="{FF2B5EF4-FFF2-40B4-BE49-F238E27FC236}">
                <a16:creationId xmlns:a16="http://schemas.microsoft.com/office/drawing/2014/main" id="{E48418A3-4945-D36A-8B83-C28BCBBCA2CD}"/>
              </a:ext>
            </a:extLst>
          </p:cNvPr>
          <p:cNvSpPr txBox="1"/>
          <p:nvPr/>
        </p:nvSpPr>
        <p:spPr>
          <a:xfrm>
            <a:off x="8220891" y="-14991"/>
            <a:ext cx="3971110"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5.2 </a:t>
            </a:r>
            <a:r>
              <a:rPr lang="el-GR" sz="1600" dirty="0">
                <a:solidFill>
                  <a:schemeClr val="bg1"/>
                </a:solidFill>
                <a:latin typeface="Calibri" panose="020F0502020204030204" pitchFamily="34" charset="0"/>
                <a:cs typeface="Calibri" panose="020F0502020204030204" pitchFamily="34" charset="0"/>
              </a:rPr>
              <a:t>Πώς να βρεις πληροφορίες στο Διαδίκτυο</a:t>
            </a:r>
            <a:endParaRPr lang="de-DE"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0754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5.2.4</a:t>
            </a:r>
            <a:br>
              <a:rPr lang="en-US" altLang="el-GR" dirty="0"/>
            </a:br>
            <a:r>
              <a:rPr lang="en-GB" altLang="el-GR" dirty="0">
                <a:solidFill>
                  <a:srgbClr val="C01E24"/>
                </a:solidFill>
              </a:rPr>
              <a:t>Conclusions</a:t>
            </a:r>
            <a:endParaRPr lang="el-GR" dirty="0">
              <a:solidFill>
                <a:srgbClr val="0070C0"/>
              </a:solidFill>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667785"/>
            <a:ext cx="6469579" cy="3042733"/>
          </a:xfrm>
        </p:spPr>
        <p:txBody>
          <a:bodyPr>
            <a:normAutofit fontScale="55000" lnSpcReduction="20000"/>
          </a:bodyPr>
          <a:lstStyle/>
          <a:p>
            <a:pPr>
              <a:lnSpc>
                <a:spcPct val="120000"/>
              </a:lnSpc>
              <a:spcAft>
                <a:spcPts val="600"/>
              </a:spcAft>
            </a:pPr>
            <a:r>
              <a:rPr lang="el-GR" sz="3300" dirty="0">
                <a:latin typeface="Calibri" panose="020F0502020204030204" pitchFamily="34" charset="0"/>
                <a:cs typeface="Calibri" panose="020F0502020204030204" pitchFamily="34" charset="0"/>
                <a:sym typeface="Arial" panose="020B0604020202020204" pitchFamily="34" charset="0"/>
              </a:rPr>
              <a:t>Στόχοι</a:t>
            </a:r>
            <a:endParaRPr lang="en-US" sz="3300" dirty="0">
              <a:latin typeface="Calibri" panose="020F0502020204030204" pitchFamily="34" charset="0"/>
              <a:cs typeface="Calibri" panose="020F0502020204030204" pitchFamily="34" charset="0"/>
              <a:sym typeface="Arial" panose="020B0604020202020204" pitchFamily="34" charset="0"/>
            </a:endParaRPr>
          </a:p>
          <a:p>
            <a:pPr>
              <a:lnSpc>
                <a:spcPct val="120000"/>
              </a:lnSpc>
              <a:spcAft>
                <a:spcPts val="600"/>
              </a:spcAft>
            </a:pPr>
            <a:r>
              <a:rPr lang="el-GR" sz="3200" b="0" dirty="0">
                <a:latin typeface="Calibri" panose="020F0502020204030204" pitchFamily="34" charset="0"/>
                <a:cs typeface="Calibri" panose="020F0502020204030204" pitchFamily="34" charset="0"/>
                <a:sym typeface="Arial" panose="020B0604020202020204" pitchFamily="34" charset="0"/>
              </a:rPr>
              <a:t>Οι εκπαιδευόμενοι θα παρουσιάσουν το αποτέλεσμα με βάση τις εμπειρίες, τις προτεραιότητες και τις επιλογές τους.</a:t>
            </a:r>
          </a:p>
          <a:p>
            <a:pPr>
              <a:lnSpc>
                <a:spcPct val="120000"/>
              </a:lnSpc>
              <a:spcAft>
                <a:spcPts val="600"/>
              </a:spcAft>
            </a:pPr>
            <a:r>
              <a:rPr lang="el-GR" sz="3200" b="0" dirty="0">
                <a:latin typeface="Calibri" panose="020F0502020204030204" pitchFamily="34" charset="0"/>
                <a:cs typeface="Calibri" panose="020F0502020204030204" pitchFamily="34" charset="0"/>
                <a:sym typeface="Arial" panose="020B0604020202020204" pitchFamily="34" charset="0"/>
              </a:rPr>
              <a:t>Εκφέρουν τη γνώμη τους για τη μεθοδολογία της συνεδρίας, π.χ. σχετικά με την πρόσθετη αξία της ομαδικής εργασίας, τα πλεονεκτήματα του διαφορετικού υπόβαθρου των συμμετεχόντων και εάν είχαν παρόμοιες ή διαφορετικές εμπειρίες.</a:t>
            </a:r>
            <a:endParaRPr lang="en-US" sz="3200" b="0" dirty="0">
              <a:latin typeface="Calibri" panose="020F0502020204030204" pitchFamily="34" charset="0"/>
              <a:cs typeface="Calibri" panose="020F0502020204030204" pitchFamily="34" charset="0"/>
              <a:sym typeface="Arial" panose="020B0604020202020204" pitchFamily="34" charset="0"/>
            </a:endParaRPr>
          </a:p>
        </p:txBody>
      </p:sp>
      <p:sp>
        <p:nvSpPr>
          <p:cNvPr id="13" name="Ορθογώνιο 12">
            <a:extLst>
              <a:ext uri="{FF2B5EF4-FFF2-40B4-BE49-F238E27FC236}">
                <a16:creationId xmlns:a16="http://schemas.microsoft.com/office/drawing/2014/main" id="{25C4A18C-A96D-EF7B-1A47-4793B2BC5741}"/>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4" name="Ορθογώνιο 13">
            <a:extLst>
              <a:ext uri="{FF2B5EF4-FFF2-40B4-BE49-F238E27FC236}">
                <a16:creationId xmlns:a16="http://schemas.microsoft.com/office/drawing/2014/main" id="{D9C993AD-DC6F-DB8F-77C8-6A481AD942EA}"/>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6" name="Ορθογώνιο 15">
            <a:extLst>
              <a:ext uri="{FF2B5EF4-FFF2-40B4-BE49-F238E27FC236}">
                <a16:creationId xmlns:a16="http://schemas.microsoft.com/office/drawing/2014/main" id="{8A81FA2E-7EE7-CC70-8133-03DA61A1A440}"/>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7" name="Ορθογώνιο 16">
            <a:extLst>
              <a:ext uri="{FF2B5EF4-FFF2-40B4-BE49-F238E27FC236}">
                <a16:creationId xmlns:a16="http://schemas.microsoft.com/office/drawing/2014/main" id="{19E668B4-1C4A-884C-D0D2-3B6F3D0EBF9F}"/>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5.2.4</a:t>
            </a:r>
            <a:endParaRPr lang="el-GR" sz="1800" dirty="0">
              <a:solidFill>
                <a:srgbClr val="C01E24"/>
              </a:solidFill>
            </a:endParaRPr>
          </a:p>
        </p:txBody>
      </p:sp>
      <p:sp>
        <p:nvSpPr>
          <p:cNvPr id="18" name="Ορθογώνιο 17">
            <a:extLst>
              <a:ext uri="{FF2B5EF4-FFF2-40B4-BE49-F238E27FC236}">
                <a16:creationId xmlns:a16="http://schemas.microsoft.com/office/drawing/2014/main" id="{B393C992-1880-F116-4772-0CEF7AA5413C}"/>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9" name="Ορθογώνιο 8">
            <a:extLst>
              <a:ext uri="{FF2B5EF4-FFF2-40B4-BE49-F238E27FC236}">
                <a16:creationId xmlns:a16="http://schemas.microsoft.com/office/drawing/2014/main" id="{4AA41E98-A196-0465-F697-1C8665D61A26}"/>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5.2.5</a:t>
            </a:r>
            <a:endParaRPr lang="el-GR" sz="1600" dirty="0">
              <a:solidFill>
                <a:schemeClr val="bg1"/>
              </a:solidFill>
            </a:endParaRPr>
          </a:p>
        </p:txBody>
      </p:sp>
    </p:spTree>
    <p:extLst>
      <p:ext uri="{BB962C8B-B14F-4D97-AF65-F5344CB8AC3E}">
        <p14:creationId xmlns:p14="http://schemas.microsoft.com/office/powerpoint/2010/main" val="915988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5.2.5</a:t>
            </a:r>
            <a:br>
              <a:rPr lang="en-US" altLang="el-GR" dirty="0">
                <a:solidFill>
                  <a:srgbClr val="C01E24"/>
                </a:solidFill>
              </a:rPr>
            </a:br>
            <a:r>
              <a:rPr lang="el-GR" altLang="el-GR" dirty="0">
                <a:solidFill>
                  <a:srgbClr val="C01E24"/>
                </a:solidFill>
              </a:rPr>
              <a:t>Κλείσιμο</a:t>
            </a:r>
            <a:r>
              <a:rPr lang="en-US" altLang="el-GR" dirty="0">
                <a:solidFill>
                  <a:srgbClr val="C01E24"/>
                </a:solidFill>
              </a:rPr>
              <a:t> - </a:t>
            </a:r>
            <a:r>
              <a:rPr lang="el-GR" altLang="el-GR" dirty="0">
                <a:solidFill>
                  <a:srgbClr val="C01E24"/>
                </a:solidFill>
              </a:rPr>
              <a:t>ανασκόπηση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6291832" cy="3958468"/>
          </a:xfrm>
        </p:spPr>
        <p:txBody>
          <a:bodyPr>
            <a:normAutofit fontScale="85000" lnSpcReduction="10000"/>
          </a:bodyPr>
          <a:lstStyle/>
          <a:p>
            <a:pPr>
              <a:lnSpc>
                <a:spcPct val="110000"/>
              </a:lnSpc>
              <a:spcAft>
                <a:spcPts val="600"/>
              </a:spcAft>
            </a:pPr>
            <a:r>
              <a:rPr lang="el-GR" sz="2200" dirty="0">
                <a:sym typeface="Arial" panose="020B0604020202020204" pitchFamily="34" charset="0"/>
              </a:rPr>
              <a:t>Στόχοι</a:t>
            </a:r>
            <a:endParaRPr lang="en-US" sz="2200" dirty="0">
              <a:sym typeface="Arial" panose="020B0604020202020204" pitchFamily="34" charset="0"/>
            </a:endParaRPr>
          </a:p>
          <a:p>
            <a:pPr>
              <a:lnSpc>
                <a:spcPct val="110000"/>
              </a:lnSpc>
              <a:spcAft>
                <a:spcPts val="600"/>
              </a:spcAft>
            </a:pPr>
            <a:r>
              <a:rPr lang="el-GR" sz="2200" b="0" dirty="0">
                <a:latin typeface="Calibri" panose="020F0502020204030204" pitchFamily="34" charset="0"/>
                <a:cs typeface="Calibri" panose="020F0502020204030204" pitchFamily="34" charset="0"/>
                <a:sym typeface="Arial" panose="020B0604020202020204" pitchFamily="34" charset="0"/>
              </a:rPr>
              <a:t>Ο εκπαιδευτής</a:t>
            </a:r>
          </a:p>
          <a:p>
            <a:pPr marL="342900" indent="-342900">
              <a:lnSpc>
                <a:spcPct val="110000"/>
              </a:lnSpc>
              <a:spcAft>
                <a:spcPts val="600"/>
              </a:spcAft>
              <a:buFont typeface="Wingdings" panose="05000000000000000000" pitchFamily="2" charset="2"/>
              <a:buChar char="§"/>
            </a:pPr>
            <a:r>
              <a:rPr lang="el-GR" sz="2200" b="0" dirty="0">
                <a:latin typeface="Calibri" panose="020F0502020204030204" pitchFamily="34" charset="0"/>
                <a:cs typeface="Calibri" panose="020F0502020204030204" pitchFamily="34" charset="0"/>
                <a:sym typeface="Arial" panose="020B0604020202020204" pitchFamily="34" charset="0"/>
              </a:rPr>
              <a:t>συνοψίζει το περιεχόμενο της συνεδρίας και προσπαθεί να διευκρινίσει πιθανές αμφιβολίες και ερωτήσεις</a:t>
            </a:r>
          </a:p>
          <a:p>
            <a:pPr marL="342900" indent="-342900">
              <a:lnSpc>
                <a:spcPct val="110000"/>
              </a:lnSpc>
              <a:spcAft>
                <a:spcPts val="600"/>
              </a:spcAft>
              <a:buFont typeface="Wingdings" panose="05000000000000000000" pitchFamily="2" charset="2"/>
              <a:buChar char="§"/>
            </a:pPr>
            <a:r>
              <a:rPr lang="el-GR" sz="2200" b="0" dirty="0">
                <a:latin typeface="Calibri" panose="020F0502020204030204" pitchFamily="34" charset="0"/>
                <a:cs typeface="Calibri" panose="020F0502020204030204" pitchFamily="34" charset="0"/>
                <a:sym typeface="Arial" panose="020B0604020202020204" pitchFamily="34" charset="0"/>
              </a:rPr>
              <a:t>καλεί τους εκπαιδευόμενους για την επόμενη </a:t>
            </a:r>
            <a:r>
              <a:rPr lang="el-GR" sz="2200" b="0" dirty="0" err="1">
                <a:latin typeface="Calibri" panose="020F0502020204030204" pitchFamily="34" charset="0"/>
                <a:cs typeface="Calibri" panose="020F0502020204030204" pitchFamily="34" charset="0"/>
                <a:sym typeface="Arial" panose="020B0604020202020204" pitchFamily="34" charset="0"/>
              </a:rPr>
              <a:t>πόσωπο</a:t>
            </a:r>
            <a:r>
              <a:rPr lang="el-GR" sz="2200" b="0" dirty="0">
                <a:latin typeface="Calibri" panose="020F0502020204030204" pitchFamily="34" charset="0"/>
                <a:cs typeface="Calibri" panose="020F0502020204030204" pitchFamily="34" charset="0"/>
                <a:sym typeface="Arial" panose="020B0604020202020204" pitchFamily="34" charset="0"/>
              </a:rPr>
              <a:t> με πρόσωπο κατάρτιση και τους ζητά να διατηρήσουν τις πληροφορίες που έχουν συλλέξει για την </a:t>
            </a:r>
            <a:r>
              <a:rPr lang="el-GR" sz="2200" b="0" dirty="0" err="1">
                <a:latin typeface="Calibri" panose="020F0502020204030204" pitchFamily="34" charset="0"/>
                <a:cs typeface="Calibri" panose="020F0502020204030204" pitchFamily="34" charset="0"/>
                <a:sym typeface="Arial" panose="020B0604020202020204" pitchFamily="34" charset="0"/>
              </a:rPr>
              <a:t>online</a:t>
            </a:r>
            <a:r>
              <a:rPr lang="el-GR" sz="2200" b="0" dirty="0">
                <a:latin typeface="Calibri" panose="020F0502020204030204" pitchFamily="34" charset="0"/>
                <a:cs typeface="Calibri" panose="020F0502020204030204" pitchFamily="34" charset="0"/>
                <a:sym typeface="Arial" panose="020B0604020202020204" pitchFamily="34" charset="0"/>
              </a:rPr>
              <a:t> συνεδρία</a:t>
            </a:r>
          </a:p>
          <a:p>
            <a:pPr marL="342900" indent="-342900">
              <a:lnSpc>
                <a:spcPct val="110000"/>
              </a:lnSpc>
              <a:spcAft>
                <a:spcPts val="600"/>
              </a:spcAft>
              <a:buFont typeface="Wingdings" panose="05000000000000000000" pitchFamily="2" charset="2"/>
              <a:buChar char="§"/>
            </a:pPr>
            <a:r>
              <a:rPr lang="el-GR" sz="2200" b="0" dirty="0">
                <a:latin typeface="Calibri" panose="020F0502020204030204" pitchFamily="34" charset="0"/>
                <a:cs typeface="Calibri" panose="020F0502020204030204" pitchFamily="34" charset="0"/>
                <a:sym typeface="Arial" panose="020B0604020202020204" pitchFamily="34" charset="0"/>
              </a:rPr>
              <a:t>εξηγεί τις εργασίες που πρέπει να γίνουν στην ηλεκτρονική συνεδρία εκπαίδευσης και δίνει μια ένδειξη για το χρονοδιάγραμμα</a:t>
            </a:r>
            <a:r>
              <a:rPr lang="en-US" sz="2200" b="0" dirty="0">
                <a:latin typeface="Calibri" panose="020F0502020204030204" pitchFamily="34" charset="0"/>
                <a:cs typeface="Calibri" panose="020F0502020204030204" pitchFamily="34" charset="0"/>
                <a:sym typeface="Arial" panose="020B0604020202020204" pitchFamily="34" charset="0"/>
              </a:rPr>
              <a:t> </a:t>
            </a:r>
          </a:p>
        </p:txBody>
      </p:sp>
      <p:sp>
        <p:nvSpPr>
          <p:cNvPr id="9" name="Ορθογώνιο 8">
            <a:extLst>
              <a:ext uri="{FF2B5EF4-FFF2-40B4-BE49-F238E27FC236}">
                <a16:creationId xmlns:a16="http://schemas.microsoft.com/office/drawing/2014/main" id="{365865E9-320A-0C99-FFF6-56A4724BE9EB}"/>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0" name="Ορθογώνιο 9">
            <a:extLst>
              <a:ext uri="{FF2B5EF4-FFF2-40B4-BE49-F238E27FC236}">
                <a16:creationId xmlns:a16="http://schemas.microsoft.com/office/drawing/2014/main" id="{C07FC6C1-CA8F-C23A-85C6-D7CC482C0ACA}"/>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1" name="Ορθογώνιο 10">
            <a:extLst>
              <a:ext uri="{FF2B5EF4-FFF2-40B4-BE49-F238E27FC236}">
                <a16:creationId xmlns:a16="http://schemas.microsoft.com/office/drawing/2014/main" id="{5398711B-CCCC-1686-C999-CE984F936BA7}"/>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2" name="Ορθογώνιο 11">
            <a:extLst>
              <a:ext uri="{FF2B5EF4-FFF2-40B4-BE49-F238E27FC236}">
                <a16:creationId xmlns:a16="http://schemas.microsoft.com/office/drawing/2014/main" id="{1FEB5F20-C6C6-531C-BCD5-797E7A7CB783}"/>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sp>
        <p:nvSpPr>
          <p:cNvPr id="13" name="Ορθογώνιο 12">
            <a:extLst>
              <a:ext uri="{FF2B5EF4-FFF2-40B4-BE49-F238E27FC236}">
                <a16:creationId xmlns:a16="http://schemas.microsoft.com/office/drawing/2014/main" id="{ED7C3CBB-AE62-6EEB-CEBB-BE82780519DD}"/>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16" name="Ορθογώνιο 15">
            <a:extLst>
              <a:ext uri="{FF2B5EF4-FFF2-40B4-BE49-F238E27FC236}">
                <a16:creationId xmlns:a16="http://schemas.microsoft.com/office/drawing/2014/main" id="{8196C8EA-99FD-6693-7149-64B5D3079198}"/>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5.2.5</a:t>
            </a:r>
            <a:endParaRPr lang="el-GR" sz="1800" dirty="0">
              <a:solidFill>
                <a:srgbClr val="C01E24"/>
              </a:solidFill>
            </a:endParaRPr>
          </a:p>
        </p:txBody>
      </p:sp>
    </p:spTree>
    <p:extLst>
      <p:ext uri="{BB962C8B-B14F-4D97-AF65-F5344CB8AC3E}">
        <p14:creationId xmlns:p14="http://schemas.microsoft.com/office/powerpoint/2010/main" val="1354048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5.3.1</a:t>
            </a:r>
            <a:br>
              <a:rPr lang="en-US" altLang="el-GR" dirty="0">
                <a:solidFill>
                  <a:srgbClr val="C01E24"/>
                </a:solidFill>
              </a:rPr>
            </a:br>
            <a:r>
              <a:rPr lang="el-GR" altLang="el-GR" dirty="0">
                <a:solidFill>
                  <a:srgbClr val="C01E24"/>
                </a:solidFill>
              </a:rPr>
              <a:t>Άνοιγμα</a:t>
            </a:r>
            <a:r>
              <a:rPr lang="en-US" altLang="el-GR" dirty="0">
                <a:solidFill>
                  <a:srgbClr val="C01E24"/>
                </a:solidFill>
              </a:rPr>
              <a:t> (</a:t>
            </a:r>
            <a:r>
              <a:rPr lang="el-GR" altLang="el-GR" dirty="0">
                <a:solidFill>
                  <a:srgbClr val="C01E24"/>
                </a:solidFill>
              </a:rPr>
              <a:t>Ημέρα </a:t>
            </a:r>
            <a:r>
              <a:rPr lang="en-US" altLang="el-GR" dirty="0">
                <a:solidFill>
                  <a:srgbClr val="C01E24"/>
                </a:solidFill>
              </a:rPr>
              <a:t>3)</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157787" cy="3958468"/>
          </a:xfrm>
        </p:spPr>
        <p:txBody>
          <a:bodyPr>
            <a:normAutofit fontScale="92500" lnSpcReduction="10000"/>
          </a:bodyPr>
          <a:lstStyle/>
          <a:p>
            <a:pPr>
              <a:lnSpc>
                <a:spcPct val="110000"/>
              </a:lnSpc>
              <a:spcAft>
                <a:spcPts val="600"/>
              </a:spcAft>
            </a:pPr>
            <a:r>
              <a:rPr lang="el-GR" sz="2200" dirty="0">
                <a:sym typeface="Arial" panose="020B0604020202020204" pitchFamily="34" charset="0"/>
              </a:rPr>
              <a:t>Στόχοι</a:t>
            </a:r>
            <a:endParaRPr lang="en-US" sz="2200" dirty="0">
              <a:sym typeface="Arial" panose="020B0604020202020204" pitchFamily="34" charset="0"/>
            </a:endParaRPr>
          </a:p>
          <a:p>
            <a:pPr>
              <a:lnSpc>
                <a:spcPct val="110000"/>
              </a:lnSpc>
              <a:spcAft>
                <a:spcPts val="600"/>
              </a:spcAft>
            </a:pPr>
            <a:r>
              <a:rPr lang="el-GR" sz="2200" b="0" dirty="0">
                <a:latin typeface="Calibri" panose="020F0502020204030204" pitchFamily="34" charset="0"/>
                <a:cs typeface="Calibri" panose="020F0502020204030204" pitchFamily="34" charset="0"/>
                <a:sym typeface="Arial" panose="020B0604020202020204" pitchFamily="34" charset="0"/>
              </a:rPr>
              <a:t>Ο εκπαιδευτής παρουσιάζει</a:t>
            </a:r>
          </a:p>
          <a:p>
            <a:pPr marL="342900" indent="-342900">
              <a:lnSpc>
                <a:spcPct val="110000"/>
              </a:lnSpc>
              <a:spcAft>
                <a:spcPts val="600"/>
              </a:spcAft>
              <a:buFont typeface="Arial" panose="020B0604020202020204" pitchFamily="34" charset="0"/>
              <a:buChar char="•"/>
            </a:pPr>
            <a:r>
              <a:rPr lang="el-GR" sz="2200" b="0" dirty="0">
                <a:latin typeface="Calibri" panose="020F0502020204030204" pitchFamily="34" charset="0"/>
                <a:cs typeface="Calibri" panose="020F0502020204030204" pitchFamily="34" charset="0"/>
                <a:sym typeface="Arial" panose="020B0604020202020204" pitchFamily="34" charset="0"/>
              </a:rPr>
              <a:t>τη συνεδρία, συμπεριλαμβανομένων των στόχων, των δραστηριοτήτων και του προγραμματισμού.</a:t>
            </a:r>
          </a:p>
          <a:p>
            <a:pPr>
              <a:lnSpc>
                <a:spcPct val="110000"/>
              </a:lnSpc>
              <a:spcAft>
                <a:spcPts val="600"/>
              </a:spcAft>
            </a:pPr>
            <a:r>
              <a:rPr lang="el-GR" sz="2200" b="0" dirty="0">
                <a:latin typeface="Calibri" panose="020F0502020204030204" pitchFamily="34" charset="0"/>
                <a:cs typeface="Calibri" panose="020F0502020204030204" pitchFamily="34" charset="0"/>
                <a:sym typeface="Arial" panose="020B0604020202020204" pitchFamily="34" charset="0"/>
              </a:rPr>
              <a:t>Στόχος της εισαγωγής είναι</a:t>
            </a:r>
          </a:p>
          <a:p>
            <a:pPr marL="342900" indent="-342900">
              <a:lnSpc>
                <a:spcPct val="110000"/>
              </a:lnSpc>
              <a:spcAft>
                <a:spcPts val="600"/>
              </a:spcAft>
              <a:buFont typeface="Arial" panose="020B0604020202020204" pitchFamily="34" charset="0"/>
              <a:buChar char="•"/>
            </a:pPr>
            <a:r>
              <a:rPr lang="el-GR" sz="2200" b="0" dirty="0">
                <a:latin typeface="Calibri" panose="020F0502020204030204" pitchFamily="34" charset="0"/>
                <a:cs typeface="Calibri" panose="020F0502020204030204" pitchFamily="34" charset="0"/>
                <a:sym typeface="Arial" panose="020B0604020202020204" pitchFamily="34" charset="0"/>
              </a:rPr>
              <a:t>για να δώσει μια άποψη για την προπόνηση</a:t>
            </a:r>
          </a:p>
          <a:p>
            <a:pPr marL="342900" indent="-342900">
              <a:lnSpc>
                <a:spcPct val="110000"/>
              </a:lnSpc>
              <a:spcAft>
                <a:spcPts val="600"/>
              </a:spcAft>
              <a:buFont typeface="Arial" panose="020B0604020202020204" pitchFamily="34" charset="0"/>
              <a:buChar char="•"/>
            </a:pPr>
            <a:r>
              <a:rPr lang="el-GR" sz="2200" b="0" dirty="0">
                <a:latin typeface="Calibri" panose="020F0502020204030204" pitchFamily="34" charset="0"/>
                <a:cs typeface="Calibri" panose="020F0502020204030204" pitchFamily="34" charset="0"/>
                <a:sym typeface="Arial" panose="020B0604020202020204" pitchFamily="34" charset="0"/>
              </a:rPr>
              <a:t>να παρουσιάσει τις εκπαιδευτικές δραστηριότητες σε μια επισκόπηση</a:t>
            </a:r>
            <a:endParaRPr lang="en-US" sz="2200" b="0" dirty="0">
              <a:latin typeface="Calibri" panose="020F0502020204030204" pitchFamily="34" charset="0"/>
              <a:cs typeface="Calibri" panose="020F0502020204030204" pitchFamily="34" charset="0"/>
              <a:sym typeface="Arial" panose="020B0604020202020204" pitchFamily="34" charset="0"/>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5976" y="1606871"/>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188133" y="3012331"/>
            <a:ext cx="2686954" cy="461665"/>
          </a:xfrm>
          <a:prstGeom prst="rect">
            <a:avLst/>
          </a:prstGeom>
        </p:spPr>
        <p:txBody>
          <a:bodyPr wrap="none" rtlCol="0">
            <a:spAutoFit/>
          </a:bodyPr>
          <a:lstStyle/>
          <a:p>
            <a:pPr algn="l"/>
            <a:r>
              <a:rPr lang="el-GR" sz="2400" dirty="0">
                <a:solidFill>
                  <a:srgbClr val="203864"/>
                </a:solidFill>
              </a:rPr>
              <a:t>Ας ξεκινήσουμε </a:t>
            </a:r>
            <a:r>
              <a:rPr lang="en-US" sz="2400" dirty="0">
                <a:solidFill>
                  <a:srgbClr val="203864"/>
                </a:solidFill>
              </a:rPr>
              <a:t>…</a:t>
            </a:r>
            <a:endParaRPr lang="el-GR" sz="2400" dirty="0" err="1">
              <a:solidFill>
                <a:srgbClr val="203864"/>
              </a:solidFill>
            </a:endParaRP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5.3.1</a:t>
            </a:r>
            <a:endParaRPr lang="el-GR" sz="1800" dirty="0">
              <a:solidFill>
                <a:srgbClr val="C01E24"/>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5.3.3</a:t>
            </a:r>
            <a:endParaRPr lang="el-GR" sz="1600" dirty="0">
              <a:solidFill>
                <a:schemeClr val="bg1"/>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5.3.4</a:t>
            </a:r>
            <a:endParaRPr lang="el-GR" sz="1600" dirty="0">
              <a:solidFill>
                <a:schemeClr val="bg1"/>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1785638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 </a:t>
            </a:r>
            <a:r>
              <a:rPr lang="en-US" altLang="el-GR" sz="2000" dirty="0">
                <a:solidFill>
                  <a:srgbClr val="C01E24"/>
                </a:solidFill>
              </a:rPr>
              <a:t>5.3</a:t>
            </a:r>
            <a:r>
              <a:rPr lang="el-GR" altLang="el-GR" sz="2000" dirty="0">
                <a:solidFill>
                  <a:srgbClr val="C01E24"/>
                </a:solidFill>
              </a:rPr>
              <a:t>.2</a:t>
            </a:r>
            <a:br>
              <a:rPr lang="en-US" altLang="el-GR" dirty="0"/>
            </a:br>
            <a:r>
              <a:rPr altLang="el-GR" dirty="0">
                <a:solidFill>
                  <a:srgbClr val="C01E24"/>
                </a:solidFill>
              </a:rPr>
              <a:t>Αξιολόγηση της πληροφορίας</a:t>
            </a:r>
            <a:endParaRPr lang="el-GR" dirty="0">
              <a:solidFill>
                <a:srgbClr val="C01E24"/>
              </a:solidFil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9233" y="1386770"/>
            <a:ext cx="4642338" cy="5205046"/>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336517" y="2582031"/>
            <a:ext cx="2771336" cy="1631216"/>
          </a:xfrm>
          <a:prstGeom prst="rect">
            <a:avLst/>
          </a:prstGeom>
        </p:spPr>
        <p:txBody>
          <a:bodyPr wrap="square" rtlCol="0">
            <a:spAutoFit/>
          </a:bodyPr>
          <a:lstStyle/>
          <a:p>
            <a:pPr algn="ctr"/>
            <a:r>
              <a:rPr lang="el-GR" sz="2000" dirty="0">
                <a:solidFill>
                  <a:srgbClr val="203864"/>
                </a:solidFill>
              </a:rPr>
              <a:t>Επιστρέψτε στο αποτέλεσμα της προηγούμενης</a:t>
            </a:r>
            <a:r>
              <a:rPr lang="en-US" sz="2000" dirty="0">
                <a:solidFill>
                  <a:srgbClr val="203864"/>
                </a:solidFill>
              </a:rPr>
              <a:t> </a:t>
            </a:r>
          </a:p>
          <a:p>
            <a:pPr algn="ctr"/>
            <a:r>
              <a:rPr lang="el-GR" sz="2000" dirty="0">
                <a:solidFill>
                  <a:srgbClr val="203864"/>
                </a:solidFill>
              </a:rPr>
              <a:t>Διαδικτυακής συνάντησης</a:t>
            </a:r>
            <a:r>
              <a:rPr lang="en-US" sz="2000" dirty="0">
                <a:solidFill>
                  <a:srgbClr val="203864"/>
                </a:solidFill>
              </a:rPr>
              <a:t>!</a:t>
            </a:r>
            <a:endParaRPr lang="el-GR" sz="2000" dirty="0" err="1">
              <a:solidFill>
                <a:srgbClr val="203864"/>
              </a:solidFill>
            </a:endParaRPr>
          </a:p>
        </p:txBody>
      </p:sp>
      <p:sp>
        <p:nvSpPr>
          <p:cNvPr id="6" name="Rechteck 5"/>
          <p:cNvSpPr/>
          <p:nvPr/>
        </p:nvSpPr>
        <p:spPr>
          <a:xfrm>
            <a:off x="505129" y="2233284"/>
            <a:ext cx="6096000" cy="3554819"/>
          </a:xfrm>
          <a:prstGeom prst="rect">
            <a:avLst/>
          </a:prstGeom>
        </p:spPr>
        <p:txBody>
          <a:bodyPr>
            <a:spAutoFit/>
          </a:bodyPr>
          <a:lstStyle/>
          <a:p>
            <a:pPr marL="342900" indent="-342900">
              <a:spcAft>
                <a:spcPts val="600"/>
              </a:spcAft>
              <a:buClr>
                <a:srgbClr val="C00000"/>
              </a:buClr>
              <a:buFont typeface="Wingdings" panose="05000000000000000000" pitchFamily="2" charset="2"/>
              <a:buChar char="§"/>
            </a:pPr>
            <a:r>
              <a:rPr lang="el-GR" sz="2000" dirty="0"/>
              <a:t>Πιστεύετε ότι μπορούμε να εμπιστευτούμε τις πληροφορίες υγείας από το Διαδίκτυο; Δυστυχώς όχι πάντα, αλλά εφόσον πρόκειται για την υγεία σας και την υγεία των αγαπημένων σας, θα έπρεπε να μπορείτε να εμπιστευθείτε το διαδίκτυο. </a:t>
            </a:r>
            <a:endParaRPr lang="en-US" sz="2000" dirty="0"/>
          </a:p>
          <a:p>
            <a:pPr marL="342900" indent="-342900">
              <a:spcAft>
                <a:spcPts val="600"/>
              </a:spcAft>
              <a:buClr>
                <a:srgbClr val="C00000"/>
              </a:buClr>
              <a:buFont typeface="Wingdings" panose="05000000000000000000" pitchFamily="2" charset="2"/>
              <a:buChar char="§"/>
            </a:pPr>
            <a:r>
              <a:rPr lang="el-GR" sz="2000" dirty="0"/>
              <a:t>Στη ενότητα 4 ήδη μάθατε πόσο σημαντικό είναι να ελέγχετε τις πληροφορίες από το διαδίκτυο. Σε αυτήν την ενότητα θα μάθετε πώς να ελέγχετε τις πληροφορίες υγείας και για αυτό θα κοιτάξουμε την εργασία σας. </a:t>
            </a:r>
            <a:endParaRPr lang="de-DE" sz="2000" dirty="0"/>
          </a:p>
        </p:txBody>
      </p:sp>
      <p:sp>
        <p:nvSpPr>
          <p:cNvPr id="13" name="Ορθογώνιο 12">
            <a:extLst>
              <a:ext uri="{FF2B5EF4-FFF2-40B4-BE49-F238E27FC236}">
                <a16:creationId xmlns:a16="http://schemas.microsoft.com/office/drawing/2014/main" id="{BEDB49DF-67ED-3266-95F1-60E409E7B5F0}"/>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5.3.1</a:t>
            </a:r>
            <a:endParaRPr lang="el-GR" sz="1600" dirty="0">
              <a:solidFill>
                <a:schemeClr val="bg1"/>
              </a:solidFill>
            </a:endParaRPr>
          </a:p>
        </p:txBody>
      </p:sp>
      <p:sp>
        <p:nvSpPr>
          <p:cNvPr id="14" name="Ορθογώνιο 13">
            <a:extLst>
              <a:ext uri="{FF2B5EF4-FFF2-40B4-BE49-F238E27FC236}">
                <a16:creationId xmlns:a16="http://schemas.microsoft.com/office/drawing/2014/main" id="{5D361B8C-5C78-8FCC-865B-7094FCCC75C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5.3.2</a:t>
            </a:r>
            <a:endParaRPr lang="el-GR" sz="1800" dirty="0">
              <a:solidFill>
                <a:srgbClr val="C01E24"/>
              </a:solidFill>
            </a:endParaRPr>
          </a:p>
        </p:txBody>
      </p:sp>
      <p:sp>
        <p:nvSpPr>
          <p:cNvPr id="15" name="Ορθογώνιο 14">
            <a:extLst>
              <a:ext uri="{FF2B5EF4-FFF2-40B4-BE49-F238E27FC236}">
                <a16:creationId xmlns:a16="http://schemas.microsoft.com/office/drawing/2014/main" id="{3B2664DA-989B-CD39-6FA7-4DED6654EE39}"/>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5.3.3</a:t>
            </a:r>
            <a:endParaRPr lang="el-GR" sz="1600" dirty="0">
              <a:solidFill>
                <a:schemeClr val="bg1"/>
              </a:solidFill>
            </a:endParaRPr>
          </a:p>
        </p:txBody>
      </p:sp>
      <p:sp>
        <p:nvSpPr>
          <p:cNvPr id="17" name="Ορθογώνιο 16">
            <a:extLst>
              <a:ext uri="{FF2B5EF4-FFF2-40B4-BE49-F238E27FC236}">
                <a16:creationId xmlns:a16="http://schemas.microsoft.com/office/drawing/2014/main" id="{8E6B52CF-A13C-CE1D-186F-63CDF2C71BFA}"/>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5.3.4</a:t>
            </a:r>
            <a:endParaRPr lang="el-GR" sz="1600" dirty="0">
              <a:solidFill>
                <a:schemeClr val="bg1"/>
              </a:solidFill>
            </a:endParaRPr>
          </a:p>
        </p:txBody>
      </p:sp>
      <p:sp>
        <p:nvSpPr>
          <p:cNvPr id="18" name="Ορθογώνιο 17">
            <a:extLst>
              <a:ext uri="{FF2B5EF4-FFF2-40B4-BE49-F238E27FC236}">
                <a16:creationId xmlns:a16="http://schemas.microsoft.com/office/drawing/2014/main" id="{13252ACA-A869-5830-25E2-F8B4D1DD813B}"/>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3322283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a:solidFill>
                  <a:schemeClr val="accent1">
                    <a:lumMod val="50000"/>
                  </a:schemeClr>
                </a:solidFill>
              </a:rPr>
              <a:t>Έλεγχος πληροφορίας υγείας</a:t>
            </a:r>
            <a:endParaRPr lang="el-GR" dirty="0">
              <a:solidFill>
                <a:schemeClr val="accent1">
                  <a:lumMod val="50000"/>
                </a:schemeClr>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algn="r"/>
            <a:r>
              <a:rPr lang="en-US" sz="1200" dirty="0">
                <a:hlinkClick r:id="rId3"/>
              </a:rPr>
              <a:t>Source</a:t>
            </a:r>
            <a:r>
              <a:rPr lang="en-US" sz="1200" dirty="0"/>
              <a:t> | </a:t>
            </a:r>
            <a:r>
              <a:rPr lang="en-US" sz="1200" dirty="0" err="1">
                <a:hlinkClick r:id="rId4"/>
              </a:rPr>
              <a:t>Pixabay</a:t>
            </a:r>
            <a:r>
              <a:rPr lang="en-US" sz="1200" dirty="0">
                <a:hlinkClick r:id="rId4"/>
              </a:rPr>
              <a:t> license</a:t>
            </a:r>
            <a:endParaRPr lang="en-US" sz="1200" dirty="0"/>
          </a:p>
        </p:txBody>
      </p:sp>
      <p:sp>
        <p:nvSpPr>
          <p:cNvPr id="6" name="Rechteck 5"/>
          <p:cNvSpPr/>
          <p:nvPr/>
        </p:nvSpPr>
        <p:spPr>
          <a:xfrm>
            <a:off x="505129" y="2233284"/>
            <a:ext cx="6096000" cy="3477875"/>
          </a:xfrm>
          <a:prstGeom prst="rect">
            <a:avLst/>
          </a:prstGeom>
        </p:spPr>
        <p:txBody>
          <a:bodyPr>
            <a:spAutoFit/>
          </a:bodyPr>
          <a:lstStyle/>
          <a:p>
            <a:pPr marL="342900" indent="-342900">
              <a:buClr>
                <a:srgbClr val="C00000"/>
              </a:buClr>
              <a:buFont typeface="Wingdings" panose="05000000000000000000" pitchFamily="2" charset="2"/>
              <a:buChar char="§"/>
            </a:pPr>
            <a:r>
              <a:rPr lang="el-GR" sz="2000" dirty="0">
                <a:solidFill>
                  <a:srgbClr val="222222"/>
                </a:solidFill>
                <a:latin typeface="Calibri" panose="020F0502020204030204" pitchFamily="34" charset="0"/>
                <a:ea typeface="Calibri" panose="020F0502020204030204" pitchFamily="34" charset="0"/>
                <a:cs typeface="Calibri" panose="020F0502020204030204" pitchFamily="34" charset="0"/>
              </a:rPr>
              <a:t>Ο εκπαιδευτής σας παρουσιάζει τα αποτελέσματα του ερωτηματολογίου που απαντήσατε</a:t>
            </a:r>
            <a:r>
              <a:rPr lang="en-GB" sz="2000" dirty="0">
                <a:solidFill>
                  <a:srgbClr val="222222"/>
                </a:solidFill>
                <a:latin typeface="Calibri" panose="020F0502020204030204" pitchFamily="34" charset="0"/>
                <a:ea typeface="Calibri" panose="020F0502020204030204" pitchFamily="34" charset="0"/>
                <a:cs typeface="Calibri" panose="020F0502020204030204" pitchFamily="34" charset="0"/>
              </a:rPr>
              <a:t>. </a:t>
            </a:r>
          </a:p>
          <a:p>
            <a:pPr marL="342900" indent="-342900">
              <a:buClr>
                <a:srgbClr val="C00000"/>
              </a:buClr>
              <a:buFont typeface="Wingdings" panose="05000000000000000000" pitchFamily="2" charset="2"/>
              <a:buChar char="§"/>
            </a:pPr>
            <a:r>
              <a:rPr lang="el-GR" sz="2000" dirty="0">
                <a:solidFill>
                  <a:srgbClr val="222222"/>
                </a:solidFill>
                <a:latin typeface="Calibri" panose="020F0502020204030204" pitchFamily="34" charset="0"/>
                <a:ea typeface="Calibri" panose="020F0502020204030204" pitchFamily="34" charset="0"/>
                <a:cs typeface="Calibri" panose="020F0502020204030204" pitchFamily="34" charset="0"/>
              </a:rPr>
              <a:t>Σας δείχνει ποια κριτήρια θεωρήθηκαν ως πιο σημαντικά για εσάς στη διαδικτυακή αναζήτησή σας για την υγεία</a:t>
            </a:r>
            <a:r>
              <a:rPr lang="en-GB" sz="2000" dirty="0">
                <a:solidFill>
                  <a:srgbClr val="222222"/>
                </a:solidFill>
                <a:latin typeface="Calibri" panose="020F0502020204030204" pitchFamily="34" charset="0"/>
                <a:ea typeface="Calibri" panose="020F0502020204030204" pitchFamily="34" charset="0"/>
                <a:cs typeface="Calibri" panose="020F0502020204030204" pitchFamily="34" charset="0"/>
              </a:rPr>
              <a:t>. </a:t>
            </a:r>
          </a:p>
          <a:p>
            <a:pPr marL="342900" indent="-342900">
              <a:buClr>
                <a:srgbClr val="C00000"/>
              </a:buClr>
              <a:buFont typeface="Wingdings" panose="05000000000000000000" pitchFamily="2" charset="2"/>
              <a:buChar char="§"/>
            </a:pPr>
            <a:r>
              <a:rPr lang="el-GR" sz="2000" dirty="0">
                <a:solidFill>
                  <a:srgbClr val="222222"/>
                </a:solidFill>
                <a:latin typeface="Calibri" panose="020F0502020204030204" pitchFamily="34" charset="0"/>
                <a:ea typeface="Calibri" panose="020F0502020204030204" pitchFamily="34" charset="0"/>
                <a:cs typeface="Calibri" panose="020F0502020204030204" pitchFamily="34" charset="0"/>
              </a:rPr>
              <a:t>Θα σας ρωτήσει πώς θα αξιολογούσατε τις διαδικτυακές πληροφορίες που αποκτήσατε σε σχέση με ορισμένα κριτήρια και πώς θα αξιολογούσατε την αξιοπιστία των πληροφοριών.</a:t>
            </a:r>
          </a:p>
          <a:p>
            <a:pPr marL="342900" indent="-342900">
              <a:buClr>
                <a:srgbClr val="C00000"/>
              </a:buClr>
              <a:buFont typeface="Wingdings" panose="05000000000000000000" pitchFamily="2" charset="2"/>
              <a:buChar char="§"/>
            </a:pPr>
            <a:r>
              <a:rPr lang="el-GR" sz="2000" b="1" dirty="0">
                <a:latin typeface="Calibri" panose="020F0502020204030204" pitchFamily="34" charset="0"/>
                <a:ea typeface="Calibri" panose="020F0502020204030204" pitchFamily="34" charset="0"/>
                <a:cs typeface="Calibri" panose="020F0502020204030204" pitchFamily="34" charset="0"/>
              </a:rPr>
              <a:t>Σας ζητείται να εξετάσετε προσεκτικά 3-5 από τους ιστότοπους που επισκεφτήκατε. </a:t>
            </a:r>
            <a:endParaRPr lang="de-DE" sz="2000" dirty="0"/>
          </a:p>
        </p:txBody>
      </p:sp>
      <p:pic>
        <p:nvPicPr>
          <p:cNvPr id="2050" name="Picture 2" descr="Vergleichen, Vergleich, Option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995" y="2233284"/>
            <a:ext cx="4755148"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4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16053" y="635551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49351" y="1603717"/>
            <a:ext cx="5840434" cy="46510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Aft>
                <a:spcPts val="600"/>
              </a:spcAft>
              <a:buSzPts val="2000"/>
              <a:buNone/>
            </a:pPr>
            <a:endParaRPr lang="el-GR" sz="2000" dirty="0"/>
          </a:p>
          <a:p>
            <a:pPr marL="0" indent="0">
              <a:lnSpc>
                <a:spcPct val="100000"/>
              </a:lnSpc>
              <a:spcAft>
                <a:spcPts val="600"/>
              </a:spcAft>
              <a:buSzPts val="2000"/>
              <a:buNone/>
            </a:pPr>
            <a:r>
              <a:rPr lang="el-GR" sz="2000" dirty="0"/>
              <a:t>Στην ενότητα 4 μάθατε πώς να ελέγχετε την ποιότητα μιας ιστοσελίδας. Τώρα μπορείτε να ελέγξουμε όσα μάθατε εφαρμόζοντάς τα στους </a:t>
            </a:r>
            <a:r>
              <a:rPr lang="el-GR" sz="2000" dirty="0" err="1"/>
              <a:t>ιστότοπους</a:t>
            </a:r>
            <a:r>
              <a:rPr lang="el-GR" sz="2000" dirty="0"/>
              <a:t> υγείας, αναζητώντας απάντηση στις παρακάτω ερωτήσεις:</a:t>
            </a:r>
          </a:p>
          <a:p>
            <a:pPr marL="342900" indent="-342900">
              <a:lnSpc>
                <a:spcPct val="100000"/>
              </a:lnSpc>
              <a:spcAft>
                <a:spcPts val="600"/>
              </a:spcAft>
              <a:buSzPts val="2000"/>
            </a:pPr>
            <a:r>
              <a:rPr lang="el-GR" sz="2000" b="1" dirty="0"/>
              <a:t>Ποιος είναι ο φορέας; </a:t>
            </a:r>
            <a:r>
              <a:rPr lang="el-GR" sz="2000" dirty="0"/>
              <a:t>Ο φορέας πρέπει να σχετίζεται άμεσα με τον τομέα υγείας, μπορεί να είναι δημόσιος ή ιδιωτικός φορέας (π.χ. νοσοκομείο) ή άτομο (π.χ. ιατρός);</a:t>
            </a:r>
          </a:p>
          <a:p>
            <a:pPr marL="342900" indent="-342900">
              <a:lnSpc>
                <a:spcPct val="100000"/>
              </a:lnSpc>
              <a:spcAft>
                <a:spcPts val="600"/>
              </a:spcAft>
              <a:buSzPts val="2000"/>
            </a:pPr>
            <a:r>
              <a:rPr lang="el-GR" sz="2000" b="1" dirty="0"/>
              <a:t>Γίνεται αναφορά στο υπόβαθρο και στις γνώσεις του συγγραφέα; </a:t>
            </a:r>
            <a:r>
              <a:rPr lang="el-GR" sz="2000" dirty="0"/>
              <a:t>Γίνεται σύνδεση με άλλους ειδικούς εμπειρογνώμονες σε αυτόν τον τομέα και με σχετικές δημοσιεύσεις υγείας;</a:t>
            </a:r>
            <a:endParaRPr lang="de-DE" sz="2000" dirty="0"/>
          </a:p>
        </p:txBody>
      </p:sp>
      <p:pic>
        <p:nvPicPr>
          <p:cNvPr id="4" name="Grafik 3"/>
          <p:cNvPicPr>
            <a:picLocks noChangeAspect="1"/>
          </p:cNvPicPr>
          <p:nvPr/>
        </p:nvPicPr>
        <p:blipFill>
          <a:blip r:embed="rId5"/>
          <a:stretch>
            <a:fillRect/>
          </a:stretch>
        </p:blipFill>
        <p:spPr>
          <a:xfrm>
            <a:off x="6293520" y="2050712"/>
            <a:ext cx="5321515" cy="3725061"/>
          </a:xfrm>
          <a:prstGeom prst="rect">
            <a:avLst/>
          </a:prstGeom>
        </p:spPr>
      </p:pic>
      <p:sp>
        <p:nvSpPr>
          <p:cNvPr id="11" name="Textfeld 10"/>
          <p:cNvSpPr txBox="1"/>
          <p:nvPr/>
        </p:nvSpPr>
        <p:spPr>
          <a:xfrm>
            <a:off x="9379130" y="0"/>
            <a:ext cx="2812869"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a:t>
            </a:r>
            <a:r>
              <a:rPr lang="el-GR" sz="1600" dirty="0">
                <a:solidFill>
                  <a:schemeClr val="bg1"/>
                </a:solidFill>
                <a:latin typeface="Calibri" panose="020F0502020204030204" pitchFamily="34" charset="0"/>
                <a:cs typeface="Calibri" panose="020F0502020204030204" pitchFamily="34" charset="0"/>
              </a:rPr>
              <a:t>Έλεγχος της πληροφορίας</a:t>
            </a:r>
            <a:endParaRPr lang="de-DE" dirty="0">
              <a:solidFill>
                <a:schemeClr val="bg1"/>
              </a:solidFill>
            </a:endParaRPr>
          </a:p>
        </p:txBody>
      </p:sp>
    </p:spTree>
    <p:extLst>
      <p:ext uri="{BB962C8B-B14F-4D97-AF65-F5344CB8AC3E}">
        <p14:creationId xmlns:p14="http://schemas.microsoft.com/office/powerpoint/2010/main" val="829211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53758"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1" y="1603717"/>
            <a:ext cx="6523093" cy="48392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endParaRPr lang="en-GB" sz="2000" b="1" dirty="0"/>
          </a:p>
          <a:p>
            <a:pPr>
              <a:lnSpc>
                <a:spcPct val="100000"/>
              </a:lnSpc>
            </a:pPr>
            <a:r>
              <a:rPr lang="el-GR" sz="2000" b="1" dirty="0"/>
              <a:t>Η ταυτότητα του ιδιοκτήτη της ιστοσελίδας είναι εμφανής; </a:t>
            </a:r>
            <a:r>
              <a:rPr lang="el-GR" sz="2000" dirty="0"/>
              <a:t>Εάν η ταυτότητα του ιδιοκτήτη της ιστοσελίδας δεν αναφέρεται ή είναι ελλιπής, αυτό θα πρέπει να σε βάλει σε σκέψεις. Σε αυτήν την περίπτωση ο ιδιοκτήτης πιθανώς να μην θέλει να αποκαλυφθεί.  </a:t>
            </a:r>
          </a:p>
          <a:p>
            <a:pPr>
              <a:lnSpc>
                <a:spcPct val="100000"/>
              </a:lnSpc>
            </a:pPr>
            <a:r>
              <a:rPr lang="el-GR" sz="2000" b="1" dirty="0"/>
              <a:t>Η ιστοσελίδα έχει ενημερωθεί; </a:t>
            </a:r>
            <a:r>
              <a:rPr lang="el-GR" sz="2000" dirty="0"/>
              <a:t>Εάν υπάρχουν πληροφορίες που αποσιωπώνται στην πιο πρόσφατη ενημέρωση ή εάν το περιεχόμενο είναι παρωχημένο (π.χ. γεγονότα του παρελθόντος), είναι ενδείξεις ότι η ιστοσελίδα δεν ενημερώνεται πλέον και ότι οι πληροφορίες που παρέχονται πιθανώς δεν είναι πλέον σχετικές ή αληθείς. Αυτό το θέμα έχει μεγάλη σημασία στον τομέα της υγείας, καθώς η υγεία συνδέεται διαρκώς με την έρευνα μέσω της οποίας βελτιώνεται η θεραπεία.</a:t>
            </a:r>
          </a:p>
        </p:txBody>
      </p:sp>
      <p:pic>
        <p:nvPicPr>
          <p:cNvPr id="3" name="Grafik 2"/>
          <p:cNvPicPr>
            <a:picLocks noChangeAspect="1"/>
          </p:cNvPicPr>
          <p:nvPr/>
        </p:nvPicPr>
        <p:blipFill>
          <a:blip r:embed="rId5"/>
          <a:stretch>
            <a:fillRect/>
          </a:stretch>
        </p:blipFill>
        <p:spPr>
          <a:xfrm>
            <a:off x="7216726" y="2288463"/>
            <a:ext cx="4410104" cy="3224831"/>
          </a:xfrm>
          <a:prstGeom prst="rect">
            <a:avLst/>
          </a:prstGeom>
        </p:spPr>
      </p:pic>
      <p:sp>
        <p:nvSpPr>
          <p:cNvPr id="11" name="Textfeld 10">
            <a:extLst>
              <a:ext uri="{FF2B5EF4-FFF2-40B4-BE49-F238E27FC236}">
                <a16:creationId xmlns:a16="http://schemas.microsoft.com/office/drawing/2014/main" id="{30AE1E14-C198-415B-876A-F21ABB6764CF}"/>
              </a:ext>
            </a:extLst>
          </p:cNvPr>
          <p:cNvSpPr txBox="1"/>
          <p:nvPr/>
        </p:nvSpPr>
        <p:spPr>
          <a:xfrm>
            <a:off x="9379130" y="0"/>
            <a:ext cx="2812869"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a:t>
            </a:r>
            <a:r>
              <a:rPr lang="el-GR" sz="1600" dirty="0">
                <a:solidFill>
                  <a:schemeClr val="bg1"/>
                </a:solidFill>
                <a:latin typeface="Calibri" panose="020F0502020204030204" pitchFamily="34" charset="0"/>
                <a:cs typeface="Calibri" panose="020F0502020204030204" pitchFamily="34" charset="0"/>
              </a:rPr>
              <a:t>Έλεγχος της πληροφορίας</a:t>
            </a:r>
            <a:endParaRPr lang="de-DE" dirty="0">
              <a:solidFill>
                <a:schemeClr val="bg1"/>
              </a:solidFill>
            </a:endParaRPr>
          </a:p>
        </p:txBody>
      </p:sp>
    </p:spTree>
    <p:extLst>
      <p:ext uri="{BB962C8B-B14F-4D97-AF65-F5344CB8AC3E}">
        <p14:creationId xmlns:p14="http://schemas.microsoft.com/office/powerpoint/2010/main" val="29894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4"/>
          <p:cNvGrpSpPr/>
          <p:nvPr/>
        </p:nvGrpSpPr>
        <p:grpSpPr>
          <a:xfrm>
            <a:off x="769743" y="3241942"/>
            <a:ext cx="7642622" cy="1556803"/>
            <a:chOff x="199712" y="1198537"/>
            <a:chExt cx="7642622" cy="1556803"/>
          </a:xfrm>
        </p:grpSpPr>
        <p:sp>
          <p:nvSpPr>
            <p:cNvPr id="139" name="Google Shape;139;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03986" y="1510072"/>
              <a:ext cx="937480" cy="92989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1785477" y="1489781"/>
              <a:ext cx="2128788" cy="903122"/>
            </a:xfrm>
            <a:prstGeom prst="rect">
              <a:avLst/>
            </a:prstGeom>
            <a:noFill/>
            <a:ln>
              <a:noFill/>
            </a:ln>
          </p:spPr>
          <p:txBody>
            <a:bodyPr spcFirstLastPara="1" wrap="square" lIns="0" tIns="0" rIns="0" bIns="0" anchor="ctr" anchorCtr="0">
              <a:noAutofit/>
            </a:bodyPr>
            <a:lstStyle/>
            <a:p>
              <a:pPr lvl="0"/>
              <a:r>
                <a:rPr lang="el-GR" sz="1800" dirty="0" err="1">
                  <a:solidFill>
                    <a:schemeClr val="lt1"/>
                  </a:solidFill>
                  <a:latin typeface="Calibri"/>
                  <a:ea typeface="Calibri"/>
                  <a:cs typeface="Calibri"/>
                  <a:sym typeface="Wingdings 2"/>
                </a:rPr>
                <a:t></a:t>
              </a:r>
              <a:r>
                <a:rPr lang="el-GR" sz="1800" dirty="0" err="1">
                  <a:solidFill>
                    <a:schemeClr val="lt1"/>
                  </a:solidFill>
                  <a:latin typeface="Calibri"/>
                  <a:ea typeface="Calibri"/>
                  <a:cs typeface="Calibri"/>
                  <a:sym typeface="Calibri"/>
                </a:rPr>
                <a:t>Να</a:t>
              </a:r>
              <a:r>
                <a:rPr lang="el-GR" sz="1800" dirty="0">
                  <a:solidFill>
                    <a:schemeClr val="lt1"/>
                  </a:solidFill>
                  <a:latin typeface="Calibri"/>
                  <a:ea typeface="Calibri"/>
                  <a:cs typeface="Calibri"/>
                  <a:sym typeface="Calibri"/>
                </a:rPr>
                <a:t> είσαι σε θέση να καταλάβεις τι θα αντιμετωπίσεις όταν κάνεις περιήγηση στο διαδίκτυο</a:t>
              </a:r>
              <a:endParaRPr lang="en-GB" sz="1800" dirty="0">
                <a:solidFill>
                  <a:schemeClr val="lt1"/>
                </a:solidFill>
                <a:latin typeface="Calibri"/>
                <a:ea typeface="Calibri"/>
                <a:cs typeface="Calibri"/>
                <a:sym typeface="Calibri"/>
              </a:endParaRPr>
            </a:p>
            <a:p>
              <a:pPr lvl="0"/>
              <a:r>
                <a:rPr lang="el-GR" sz="1800" dirty="0" err="1">
                  <a:solidFill>
                    <a:schemeClr val="lt1"/>
                  </a:solidFill>
                  <a:latin typeface="Calibri"/>
                  <a:ea typeface="Calibri"/>
                  <a:cs typeface="Calibri"/>
                  <a:sym typeface="Wingdings 2"/>
                </a:rPr>
                <a:t></a:t>
              </a:r>
              <a:r>
                <a:rPr lang="el-GR" sz="1800" dirty="0" err="1">
                  <a:solidFill>
                    <a:schemeClr val="lt1"/>
                  </a:solidFill>
                  <a:latin typeface="Calibri"/>
                  <a:ea typeface="Calibri"/>
                  <a:cs typeface="Calibri"/>
                  <a:sym typeface="Calibri"/>
                </a:rPr>
                <a:t>Να</a:t>
              </a:r>
              <a:r>
                <a:rPr lang="el-GR" sz="1800" dirty="0">
                  <a:solidFill>
                    <a:schemeClr val="lt1"/>
                  </a:solidFill>
                  <a:latin typeface="Calibri"/>
                  <a:ea typeface="Calibri"/>
                  <a:cs typeface="Calibri"/>
                  <a:sym typeface="Calibri"/>
                </a:rPr>
                <a:t> εντοπίζεις χρήσιμες πληροφορίες για την υγεία στο διαδίκτυο</a:t>
              </a:r>
              <a:endParaRPr lang="en-GB" sz="1800" dirty="0">
                <a:solidFill>
                  <a:schemeClr val="lt1"/>
                </a:solidFill>
                <a:latin typeface="Calibri"/>
                <a:ea typeface="Calibri"/>
                <a:cs typeface="Calibri"/>
                <a:sym typeface="Calibri"/>
              </a:endParaRPr>
            </a:p>
          </p:txBody>
        </p:sp>
        <p:sp>
          <p:nvSpPr>
            <p:cNvPr id="143" name="Google Shape;143;p4"/>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4433039" y="1544457"/>
              <a:ext cx="871412" cy="86112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5713544" y="1852218"/>
              <a:ext cx="2128788" cy="903122"/>
            </a:xfrm>
            <a:prstGeom prst="rect">
              <a:avLst/>
            </a:prstGeom>
            <a:noFill/>
            <a:ln>
              <a:noFill/>
            </a:ln>
          </p:spPr>
          <p:txBody>
            <a:bodyPr spcFirstLastPara="1" wrap="square" lIns="0" tIns="0" rIns="0" bIns="0" anchor="ctr" anchorCtr="0">
              <a:noAutofit/>
            </a:bodyPr>
            <a:lstStyle/>
            <a:p>
              <a:pPr lvl="0"/>
              <a:r>
                <a:rPr lang="el-GR" sz="1800" dirty="0" err="1">
                  <a:solidFill>
                    <a:schemeClr val="lt1"/>
                  </a:solidFill>
                  <a:latin typeface="Calibri"/>
                  <a:ea typeface="Calibri"/>
                  <a:cs typeface="Calibri"/>
                  <a:sym typeface="Wingdings 2"/>
                </a:rPr>
                <a:t></a:t>
              </a:r>
              <a:r>
                <a:rPr lang="el-GR" sz="1800" dirty="0" err="1">
                  <a:solidFill>
                    <a:schemeClr val="lt1"/>
                  </a:solidFill>
                  <a:latin typeface="Calibri"/>
                  <a:ea typeface="Calibri"/>
                  <a:cs typeface="Calibri"/>
                  <a:sym typeface="Calibri"/>
                </a:rPr>
                <a:t>Να</a:t>
              </a:r>
              <a:r>
                <a:rPr lang="el-GR" sz="1800" dirty="0">
                  <a:solidFill>
                    <a:schemeClr val="lt1"/>
                  </a:solidFill>
                  <a:latin typeface="Calibri"/>
                  <a:ea typeface="Calibri"/>
                  <a:cs typeface="Calibri"/>
                  <a:sym typeface="Calibri"/>
                </a:rPr>
                <a:t> αντιλαμβάνεσαι τους κινδύνους της αυτό-ίασης</a:t>
              </a:r>
            </a:p>
            <a:p>
              <a:pPr lvl="0"/>
              <a:r>
                <a:rPr lang="el-GR" sz="1800" dirty="0" err="1">
                  <a:solidFill>
                    <a:schemeClr val="lt1"/>
                  </a:solidFill>
                  <a:latin typeface="Calibri"/>
                  <a:ea typeface="Calibri"/>
                  <a:cs typeface="Calibri"/>
                  <a:sym typeface="Wingdings 2"/>
                </a:rPr>
                <a:t></a:t>
              </a:r>
              <a:r>
                <a:rPr lang="el-GR" sz="1800" dirty="0" err="1">
                  <a:solidFill>
                    <a:schemeClr val="lt1"/>
                  </a:solidFill>
                  <a:latin typeface="Calibri"/>
                  <a:ea typeface="Calibri"/>
                  <a:cs typeface="Calibri"/>
                  <a:sym typeface="Calibri"/>
                </a:rPr>
                <a:t>Να</a:t>
              </a:r>
              <a:r>
                <a:rPr lang="el-GR" sz="1800" dirty="0">
                  <a:solidFill>
                    <a:schemeClr val="lt1"/>
                  </a:solidFill>
                  <a:latin typeface="Calibri"/>
                  <a:ea typeface="Calibri"/>
                  <a:cs typeface="Calibri"/>
                  <a:sym typeface="Calibri"/>
                </a:rPr>
                <a:t> εντοπίζεις και να μπορείς να χρησιμοποιείς  τα πλεονεκτήματα της πληροφορίας για την υγεία</a:t>
              </a:r>
              <a:endParaRPr lang="en-GB" sz="1800" dirty="0">
                <a:solidFill>
                  <a:schemeClr val="lt1"/>
                </a:solidFill>
                <a:latin typeface="Calibri"/>
                <a:ea typeface="Calibri"/>
                <a:cs typeface="Calibri"/>
                <a:sym typeface="Calibri"/>
              </a:endParaRPr>
            </a:p>
            <a:p>
              <a:r>
                <a:rPr lang="el-GR" sz="1800" dirty="0" err="1">
                  <a:solidFill>
                    <a:schemeClr val="lt1"/>
                  </a:solidFill>
                  <a:latin typeface="Calibri"/>
                  <a:ea typeface="Calibri"/>
                  <a:cs typeface="Calibri"/>
                  <a:sym typeface="Wingdings 2"/>
                </a:rPr>
                <a:t></a:t>
              </a:r>
              <a:r>
                <a:rPr lang="el-GR" sz="1800" dirty="0" err="1">
                  <a:solidFill>
                    <a:schemeClr val="lt1"/>
                  </a:solidFill>
                  <a:latin typeface="Calibri"/>
                  <a:ea typeface="Calibri"/>
                  <a:cs typeface="Calibri"/>
                  <a:sym typeface="Calibri"/>
                </a:rPr>
                <a:t>Να</a:t>
              </a:r>
              <a:r>
                <a:rPr lang="el-GR" sz="1800" dirty="0">
                  <a:solidFill>
                    <a:schemeClr val="lt1"/>
                  </a:solidFill>
                  <a:latin typeface="Calibri"/>
                  <a:ea typeface="Calibri"/>
                  <a:cs typeface="Calibri"/>
                  <a:sym typeface="Calibri"/>
                </a:rPr>
                <a:t> εντοπίζεις πηγές πληροφοριών υγείας που είναι αξιόπιστες</a:t>
              </a:r>
              <a:endParaRPr lang="en-GB" sz="1800" dirty="0"/>
            </a:p>
            <a:p>
              <a:pPr marL="0" marR="0" lvl="0" indent="0" algn="l" rtl="0">
                <a:lnSpc>
                  <a:spcPct val="100000"/>
                </a:lnSpc>
                <a:spcBef>
                  <a:spcPts val="0"/>
                </a:spcBef>
                <a:spcAft>
                  <a:spcPts val="0"/>
                </a:spcAft>
                <a:buNone/>
              </a:pPr>
              <a:endParaRPr lang="en-GB" sz="1800"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lang="en-GB" dirty="0"/>
            </a:p>
          </p:txBody>
        </p:sp>
      </p:grpSp>
      <p:sp>
        <p:nvSpPr>
          <p:cNvPr id="147" name="Google Shape;147;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l-GR" sz="2200" b="1" dirty="0"/>
              <a:t>Στόχοι</a:t>
            </a:r>
            <a:endParaRPr dirty="0"/>
          </a:p>
        </p:txBody>
      </p:sp>
      <p:sp>
        <p:nvSpPr>
          <p:cNvPr id="148" name="Google Shape;148;p4"/>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pPr>
            <a:r>
              <a:rPr lang="el-GR" sz="2200" b="1" dirty="0">
                <a:solidFill>
                  <a:schemeClr val="lt1"/>
                </a:solidFill>
                <a:latin typeface="Calibri"/>
                <a:ea typeface="Calibri"/>
                <a:cs typeface="Calibri"/>
                <a:sym typeface="Calibri"/>
              </a:rPr>
              <a:t>Ερευνώντας τα ψηφιακά εργαλεία υγείας</a:t>
            </a:r>
            <a:endParaRPr dirty="0"/>
          </a:p>
        </p:txBody>
      </p:sp>
      <p:sp>
        <p:nvSpPr>
          <p:cNvPr id="150" name="Google Shape;15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Gill Sans"/>
                <a:cs typeface="Calibri"/>
                <a:sym typeface="Calibri"/>
              </a:rPr>
              <a:t>5</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pic>
        <p:nvPicPr>
          <p:cNvPr id="151" name="Google Shape;151;p4" descr="Στόχος με συμπαγές γέμισμα"/>
          <p:cNvPicPr preferRelativeResize="0"/>
          <p:nvPr/>
        </p:nvPicPr>
        <p:blipFill rotWithShape="1">
          <a:blip r:embed="rId5">
            <a:alphaModFix/>
          </a:blip>
          <a:srcRect/>
          <a:stretch/>
        </p:blipFill>
        <p:spPr>
          <a:xfrm>
            <a:off x="8412367" y="2213810"/>
            <a:ext cx="3779633" cy="377963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028689"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690706"/>
            <a:ext cx="6804447" cy="462568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endParaRPr lang="en-GB" sz="2000" b="1" dirty="0"/>
          </a:p>
          <a:p>
            <a:pPr>
              <a:lnSpc>
                <a:spcPct val="100000"/>
              </a:lnSpc>
            </a:pPr>
            <a:r>
              <a:rPr lang="el-GR" sz="2000" b="1" dirty="0"/>
              <a:t>Προσφέρονται  αντικειμενικές πληροφορίες; </a:t>
            </a:r>
            <a:r>
              <a:rPr lang="el-GR" sz="2000" dirty="0"/>
              <a:t>Η γλώσσα πρέπει να είναι σαφής και να περιέχει γεγονότα και όχι υποθέσεις ή μεροληπτική στάση απέναντι σε φάρμακα και θεραπείες.</a:t>
            </a:r>
          </a:p>
          <a:p>
            <a:pPr>
              <a:lnSpc>
                <a:spcPct val="100000"/>
              </a:lnSpc>
            </a:pPr>
            <a:r>
              <a:rPr lang="el-GR" sz="2000" b="1" dirty="0"/>
              <a:t>Αναφέρονται στοιχεία επικοινωνίας; </a:t>
            </a:r>
            <a:r>
              <a:rPr lang="el-GR" sz="2000" dirty="0"/>
              <a:t>Βρίσκονται σε εμφανώς ορατή θέση; Υπάρχει τηλέφωνο επικοινωνίας; Η ηλεκτρονική διεύθυνση λειτουργεί;  Η ταχυδρομική διεύθυνση είναι πραγματική; Δείτε αν μπορείτε να εντοπίσετε στο διαδικτυακό χάρτη τη δομή υγείας ή τον γιατρό που αναφέρεται. </a:t>
            </a:r>
          </a:p>
          <a:p>
            <a:pPr>
              <a:lnSpc>
                <a:spcPct val="100000"/>
              </a:lnSpc>
            </a:pPr>
            <a:r>
              <a:rPr lang="el-GR" sz="2000" b="1" dirty="0"/>
              <a:t>Είναι εύκολο να εντοπιστούν οι πηγές του περιεχομένου; </a:t>
            </a:r>
            <a:r>
              <a:rPr lang="el-GR" sz="2000" dirty="0"/>
              <a:t>Μια αξιόπιστη ιστοσελίδα υγείας πρέπει να έχει πλήρεις και κατανοητές πηγές εύκολα ανιχνεύσιμες.</a:t>
            </a:r>
          </a:p>
          <a:p>
            <a:pPr>
              <a:lnSpc>
                <a:spcPct val="100000"/>
              </a:lnSpc>
            </a:pPr>
            <a:endParaRPr lang="el-GR" sz="2000" dirty="0"/>
          </a:p>
        </p:txBody>
      </p:sp>
      <p:pic>
        <p:nvPicPr>
          <p:cNvPr id="4" name="Grafik 3"/>
          <p:cNvPicPr>
            <a:picLocks noChangeAspect="1"/>
          </p:cNvPicPr>
          <p:nvPr/>
        </p:nvPicPr>
        <p:blipFill>
          <a:blip r:embed="rId5"/>
          <a:stretch>
            <a:fillRect/>
          </a:stretch>
        </p:blipFill>
        <p:spPr>
          <a:xfrm>
            <a:off x="7399606" y="2261972"/>
            <a:ext cx="4203442" cy="3186052"/>
          </a:xfrm>
          <a:prstGeom prst="rect">
            <a:avLst/>
          </a:prstGeom>
        </p:spPr>
      </p:pic>
      <p:sp>
        <p:nvSpPr>
          <p:cNvPr id="9" name="Textfeld 10">
            <a:extLst>
              <a:ext uri="{FF2B5EF4-FFF2-40B4-BE49-F238E27FC236}">
                <a16:creationId xmlns:a16="http://schemas.microsoft.com/office/drawing/2014/main" id="{1F3F7244-9EB9-95B1-CEF8-FC4F7C8359C7}"/>
              </a:ext>
            </a:extLst>
          </p:cNvPr>
          <p:cNvSpPr txBox="1"/>
          <p:nvPr/>
        </p:nvSpPr>
        <p:spPr>
          <a:xfrm>
            <a:off x="9379130" y="0"/>
            <a:ext cx="2812869"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a:t>
            </a:r>
            <a:r>
              <a:rPr lang="el-GR" sz="1600" dirty="0">
                <a:solidFill>
                  <a:schemeClr val="bg1"/>
                </a:solidFill>
                <a:latin typeface="Calibri" panose="020F0502020204030204" pitchFamily="34" charset="0"/>
                <a:cs typeface="Calibri" panose="020F0502020204030204" pitchFamily="34" charset="0"/>
              </a:rPr>
              <a:t>Έλεγχος της πληροφορίας</a:t>
            </a:r>
            <a:endParaRPr lang="de-DE" dirty="0">
              <a:solidFill>
                <a:schemeClr val="bg1"/>
              </a:solidFill>
            </a:endParaRPr>
          </a:p>
        </p:txBody>
      </p:sp>
    </p:spTree>
    <p:extLst>
      <p:ext uri="{BB962C8B-B14F-4D97-AF65-F5344CB8AC3E}">
        <p14:creationId xmlns:p14="http://schemas.microsoft.com/office/powerpoint/2010/main" val="3866909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40431"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66154" y="2249118"/>
            <a:ext cx="6525671" cy="37718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r>
              <a:rPr lang="el-GR" sz="2000" b="1" dirty="0"/>
              <a:t>Το κείμενο είναι απαλλαγμένο από λάθη? </a:t>
            </a:r>
            <a:r>
              <a:rPr lang="el-GR" sz="2000" dirty="0"/>
              <a:t>Εάν υπάρχουν πολλά λάθη, άγνωστες εκφράσεις ή ασύνδετες προτάσεις, μπορεί να υπάρχουν αμφίβολες προθέσεις πίσω από τη σελίδα. Καλό είναι να θέσετε υπό αμφισβήτηση με κριτικό πνεύμα τις πληροφορίες υγείας και να τις αντιπαραβάλετε με άλλες πηγές.</a:t>
            </a:r>
          </a:p>
          <a:p>
            <a:pPr>
              <a:lnSpc>
                <a:spcPct val="100000"/>
              </a:lnSpc>
            </a:pPr>
            <a:r>
              <a:rPr lang="el-GR" sz="2000" b="1" dirty="0"/>
              <a:t>Υπάρχουν διαφημίσεις στην ιστοσελίδα; </a:t>
            </a:r>
            <a:r>
              <a:rPr lang="el-GR" sz="2000" dirty="0"/>
              <a:t>Οι σοβαρές ιστοσελίδες υγείας απέχουν από διαφημίσεις από τρίτους </a:t>
            </a:r>
            <a:r>
              <a:rPr lang="el-GR" sz="2000" dirty="0" err="1"/>
              <a:t>παρόχους</a:t>
            </a:r>
            <a:r>
              <a:rPr lang="el-GR" sz="2000" dirty="0"/>
              <a:t>. </a:t>
            </a:r>
          </a:p>
          <a:p>
            <a:pPr>
              <a:lnSpc>
                <a:spcPct val="100000"/>
              </a:lnSpc>
            </a:pPr>
            <a:r>
              <a:rPr lang="el-GR" sz="2000" b="1" dirty="0"/>
              <a:t>Ο σχεδιασμός της παρουσίασης της ιστοσελίδας και η καθοδήγηση των χρηστών είναι φιλικές στη χρήση; </a:t>
            </a:r>
            <a:r>
              <a:rPr lang="el-GR" sz="2000" dirty="0"/>
              <a:t>Οι σοβαροί </a:t>
            </a:r>
            <a:r>
              <a:rPr lang="el-GR" sz="2000" dirty="0" err="1"/>
              <a:t>ιστότοποι</a:t>
            </a:r>
            <a:r>
              <a:rPr lang="el-GR" sz="2000" dirty="0"/>
              <a:t> δίνουν σημασία στις σαφείς και εύκολες οδηγίες στους χρήστες.</a:t>
            </a:r>
          </a:p>
          <a:p>
            <a:pPr>
              <a:lnSpc>
                <a:spcPct val="100000"/>
              </a:lnSpc>
            </a:pPr>
            <a:endParaRPr lang="de-DE" sz="2000" dirty="0"/>
          </a:p>
        </p:txBody>
      </p:sp>
      <p:pic>
        <p:nvPicPr>
          <p:cNvPr id="4" name="Grafik 3"/>
          <p:cNvPicPr>
            <a:picLocks noChangeAspect="1"/>
          </p:cNvPicPr>
          <p:nvPr/>
        </p:nvPicPr>
        <p:blipFill>
          <a:blip r:embed="rId5"/>
          <a:stretch>
            <a:fillRect/>
          </a:stretch>
        </p:blipFill>
        <p:spPr>
          <a:xfrm>
            <a:off x="7183900" y="2383191"/>
            <a:ext cx="4441946" cy="3514507"/>
          </a:xfrm>
          <a:prstGeom prst="rect">
            <a:avLst/>
          </a:prstGeom>
        </p:spPr>
      </p:pic>
      <p:sp>
        <p:nvSpPr>
          <p:cNvPr id="9" name="Textfeld 10">
            <a:extLst>
              <a:ext uri="{FF2B5EF4-FFF2-40B4-BE49-F238E27FC236}">
                <a16:creationId xmlns:a16="http://schemas.microsoft.com/office/drawing/2014/main" id="{15386E7D-CE3D-3A95-4FAA-153BCF0CE67E}"/>
              </a:ext>
            </a:extLst>
          </p:cNvPr>
          <p:cNvSpPr txBox="1"/>
          <p:nvPr/>
        </p:nvSpPr>
        <p:spPr>
          <a:xfrm>
            <a:off x="9379130" y="0"/>
            <a:ext cx="2812869"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a:t>
            </a:r>
            <a:r>
              <a:rPr lang="el-GR" sz="1600" dirty="0">
                <a:solidFill>
                  <a:schemeClr val="bg1"/>
                </a:solidFill>
                <a:latin typeface="Calibri" panose="020F0502020204030204" pitchFamily="34" charset="0"/>
                <a:cs typeface="Calibri" panose="020F0502020204030204" pitchFamily="34" charset="0"/>
              </a:rPr>
              <a:t>Έλεγχος της πληροφορίας</a:t>
            </a:r>
            <a:endParaRPr lang="de-DE" dirty="0">
              <a:solidFill>
                <a:schemeClr val="bg1"/>
              </a:solidFill>
            </a:endParaRPr>
          </a:p>
        </p:txBody>
      </p:sp>
    </p:spTree>
    <p:extLst>
      <p:ext uri="{BB962C8B-B14F-4D97-AF65-F5344CB8AC3E}">
        <p14:creationId xmlns:p14="http://schemas.microsoft.com/office/powerpoint/2010/main" val="4282398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136265" y="6580120"/>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66154" y="1772529"/>
            <a:ext cx="6720911" cy="423437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100000"/>
              </a:lnSpc>
            </a:pPr>
            <a:r>
              <a:rPr lang="el-GR" sz="2000" b="1" dirty="0"/>
              <a:t>Υπάρχει στη διεύθυνση υπερκείμενο πρωτόκολλο (</a:t>
            </a:r>
            <a:r>
              <a:rPr lang="el-GR" sz="2000" b="1" dirty="0" err="1"/>
              <a:t>http</a:t>
            </a:r>
            <a:r>
              <a:rPr lang="el-GR" sz="2000" b="1" dirty="0"/>
              <a:t>); </a:t>
            </a:r>
            <a:r>
              <a:rPr lang="el-GR" sz="2000" dirty="0"/>
              <a:t>Μια πρώτη ένδειξη μιας ασφαλούς και σοβαρής ιστοσελίδας, είναι η προσθήκη του  s (</a:t>
            </a:r>
            <a:r>
              <a:rPr lang="el-GR" sz="2000" dirty="0" err="1"/>
              <a:t>https</a:t>
            </a:r>
            <a:r>
              <a:rPr lang="el-GR" sz="2000" dirty="0"/>
              <a:t>) στο </a:t>
            </a:r>
            <a:r>
              <a:rPr lang="el-GR" sz="2000" dirty="0" err="1"/>
              <a:t>http</a:t>
            </a:r>
            <a:r>
              <a:rPr lang="el-GR" sz="2000" dirty="0"/>
              <a:t>.  </a:t>
            </a:r>
            <a:r>
              <a:rPr lang="el-GR" sz="2000" dirty="0" err="1"/>
              <a:t>Tο</a:t>
            </a:r>
            <a:r>
              <a:rPr lang="el-GR" sz="2000" dirty="0"/>
              <a:t> s σημαίνει «ασφαλής" και εξασφαλίζει ότι οι πληροφορίες από έναν υπολογιστή μεταδίδονται στην κεντρική μονάδα μέσω κρυπτογραφημένο κώδικα. Ωστόσο το ότι η ιστοσελίδα είναι κρυπτογραφημένη δεν συνεπάγεται ότι είναι και σοβαρή.</a:t>
            </a:r>
          </a:p>
          <a:p>
            <a:pPr>
              <a:lnSpc>
                <a:spcPct val="100000"/>
              </a:lnSpc>
            </a:pPr>
            <a:r>
              <a:rPr lang="el-GR" sz="2000" b="1" dirty="0"/>
              <a:t>Το όνομα χώρου (</a:t>
            </a:r>
            <a:r>
              <a:rPr lang="el-GR" sz="2000" b="1" dirty="0" err="1"/>
              <a:t>domain</a:t>
            </a:r>
            <a:r>
              <a:rPr lang="el-GR" sz="2000" b="1" dirty="0"/>
              <a:t>) της ιστοσελίδας είναι ανιχνεύσιμο;  </a:t>
            </a:r>
            <a:r>
              <a:rPr lang="el-GR" sz="2000" dirty="0"/>
              <a:t>Παραλλαγές γνωστών επωνυμιών ή  πολλές παύλες πιθανώς υποδεικνύουν ιστοσελίδα που δεν είναι άξια εμπιστοσύνης. </a:t>
            </a:r>
            <a:endParaRPr lang="de-DE" sz="2000" dirty="0"/>
          </a:p>
        </p:txBody>
      </p:sp>
      <p:pic>
        <p:nvPicPr>
          <p:cNvPr id="4" name="Grafik 3"/>
          <p:cNvPicPr>
            <a:picLocks noChangeAspect="1"/>
          </p:cNvPicPr>
          <p:nvPr/>
        </p:nvPicPr>
        <p:blipFill>
          <a:blip r:embed="rId5"/>
          <a:stretch>
            <a:fillRect/>
          </a:stretch>
        </p:blipFill>
        <p:spPr>
          <a:xfrm>
            <a:off x="7403234" y="2453018"/>
            <a:ext cx="4481392" cy="3425268"/>
          </a:xfrm>
          <a:prstGeom prst="rect">
            <a:avLst/>
          </a:prstGeom>
        </p:spPr>
      </p:pic>
      <p:sp>
        <p:nvSpPr>
          <p:cNvPr id="9" name="Textfeld 10">
            <a:extLst>
              <a:ext uri="{FF2B5EF4-FFF2-40B4-BE49-F238E27FC236}">
                <a16:creationId xmlns:a16="http://schemas.microsoft.com/office/drawing/2014/main" id="{05F9FB04-A35D-04D5-4C45-0183346A4986}"/>
              </a:ext>
            </a:extLst>
          </p:cNvPr>
          <p:cNvSpPr txBox="1"/>
          <p:nvPr/>
        </p:nvSpPr>
        <p:spPr>
          <a:xfrm>
            <a:off x="9379130" y="0"/>
            <a:ext cx="2812869"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a:t>
            </a:r>
            <a:r>
              <a:rPr lang="el-GR" sz="1600" dirty="0">
                <a:solidFill>
                  <a:schemeClr val="bg1"/>
                </a:solidFill>
                <a:latin typeface="Calibri" panose="020F0502020204030204" pitchFamily="34" charset="0"/>
                <a:cs typeface="Calibri" panose="020F0502020204030204" pitchFamily="34" charset="0"/>
              </a:rPr>
              <a:t>Έλεγχος της πληροφορίας</a:t>
            </a:r>
            <a:endParaRPr lang="de-DE" dirty="0">
              <a:solidFill>
                <a:schemeClr val="bg1"/>
              </a:solidFill>
            </a:endParaRPr>
          </a:p>
        </p:txBody>
      </p:sp>
    </p:spTree>
    <p:extLst>
      <p:ext uri="{BB962C8B-B14F-4D97-AF65-F5344CB8AC3E}">
        <p14:creationId xmlns:p14="http://schemas.microsoft.com/office/powerpoint/2010/main" val="3533884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3" y="2249714"/>
            <a:ext cx="7282748" cy="393272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SzPts val="2000"/>
            </a:pPr>
            <a:r>
              <a:rPr lang="el-GR" sz="2000" dirty="0"/>
              <a:t>Παρακαλώ κάνετε αυτή την άσκηση ατομικά στο διαδίκτυο</a:t>
            </a:r>
            <a:endParaRPr lang="en-GB" sz="2000" dirty="0"/>
          </a:p>
          <a:p>
            <a:pPr marL="342900" indent="-342900">
              <a:spcBef>
                <a:spcPts val="0"/>
              </a:spcBef>
              <a:buSzPts val="2000"/>
            </a:pPr>
            <a:r>
              <a:rPr lang="el-GR" sz="2000" dirty="0"/>
              <a:t>Μετά τον προκαθορισμένο χρόνο </a:t>
            </a:r>
            <a:r>
              <a:rPr lang="en-GB" sz="2000" dirty="0"/>
              <a:t>(</a:t>
            </a:r>
            <a:r>
              <a:rPr lang="el-GR" sz="2000" dirty="0"/>
              <a:t>π.χ.</a:t>
            </a:r>
            <a:r>
              <a:rPr lang="en-GB" sz="2000" dirty="0"/>
              <a:t> 30 </a:t>
            </a:r>
            <a:r>
              <a:rPr lang="el-GR" sz="2000" dirty="0"/>
              <a:t>λεπτά</a:t>
            </a:r>
            <a:r>
              <a:rPr lang="en-GB" sz="2000" dirty="0"/>
              <a:t>) </a:t>
            </a:r>
            <a:r>
              <a:rPr lang="el-GR" sz="2000" dirty="0"/>
              <a:t>ο εκπαιδευτής θα σας θέσει ερωτήσεις ως προς την αναζήτηση που κάνατε, σχετικά με τους </a:t>
            </a:r>
            <a:r>
              <a:rPr lang="el-GR" sz="2000" dirty="0" err="1"/>
              <a:t>ιστότοπους</a:t>
            </a:r>
            <a:r>
              <a:rPr lang="el-GR" sz="2000" dirty="0"/>
              <a:t> που δεν εμπιστεύεστε και για ποιους λόγους. Τα αποτελέσματα της άσκησης θα αναρτηθούν στον πίνακα.</a:t>
            </a:r>
            <a:endParaRPr lang="en-GB" sz="2000" dirty="0"/>
          </a:p>
        </p:txBody>
      </p:sp>
      <p:pic>
        <p:nvPicPr>
          <p:cNvPr id="5" name="Grafik 4"/>
          <p:cNvPicPr>
            <a:picLocks noChangeAspect="1"/>
          </p:cNvPicPr>
          <p:nvPr/>
        </p:nvPicPr>
        <p:blipFill>
          <a:blip r:embed="rId5"/>
          <a:stretch>
            <a:fillRect/>
          </a:stretch>
        </p:blipFill>
        <p:spPr>
          <a:xfrm>
            <a:off x="8004517" y="2374709"/>
            <a:ext cx="4096498" cy="3003645"/>
          </a:xfrm>
          <a:prstGeom prst="rect">
            <a:avLst/>
          </a:prstGeom>
        </p:spPr>
      </p:pic>
      <p:sp>
        <p:nvSpPr>
          <p:cNvPr id="9" name="Textfeld 10">
            <a:extLst>
              <a:ext uri="{FF2B5EF4-FFF2-40B4-BE49-F238E27FC236}">
                <a16:creationId xmlns:a16="http://schemas.microsoft.com/office/drawing/2014/main" id="{9B3BD79B-DEBE-F853-9F15-D7C246579B66}"/>
              </a:ext>
            </a:extLst>
          </p:cNvPr>
          <p:cNvSpPr txBox="1"/>
          <p:nvPr/>
        </p:nvSpPr>
        <p:spPr>
          <a:xfrm>
            <a:off x="9379130" y="0"/>
            <a:ext cx="2812869"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a:t>
            </a:r>
            <a:r>
              <a:rPr lang="el-GR" sz="1600" dirty="0">
                <a:solidFill>
                  <a:schemeClr val="bg1"/>
                </a:solidFill>
                <a:latin typeface="Calibri" panose="020F0502020204030204" pitchFamily="34" charset="0"/>
                <a:cs typeface="Calibri" panose="020F0502020204030204" pitchFamily="34" charset="0"/>
              </a:rPr>
              <a:t>Έλεγχος της πληροφορίας</a:t>
            </a:r>
            <a:endParaRPr lang="de-DE" dirty="0">
              <a:solidFill>
                <a:schemeClr val="bg1"/>
              </a:solidFill>
            </a:endParaRPr>
          </a:p>
        </p:txBody>
      </p:sp>
    </p:spTree>
    <p:extLst>
      <p:ext uri="{BB962C8B-B14F-4D97-AF65-F5344CB8AC3E}">
        <p14:creationId xmlns:p14="http://schemas.microsoft.com/office/powerpoint/2010/main" val="1761330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Εργασία για το σπίτι διαδικτυακά</a:t>
            </a:r>
            <a:r>
              <a:rPr lang="en-GB" dirty="0">
                <a:solidFill>
                  <a:srgbClr val="002060"/>
                </a:solidFill>
              </a:rPr>
              <a:t> </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520108"/>
            <a:ext cx="7212410" cy="44867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sz="2000" dirty="0"/>
          </a:p>
          <a:p>
            <a:r>
              <a:rPr lang="el-GR" sz="2000" dirty="0"/>
              <a:t>Ελέγξτε 2 ή περισσότερες διαδικτυακές πηγές σύμφωνα με τις ερωτήσεις που παρουσιάστηκαν στην δια ζώσης παρουσίαση</a:t>
            </a:r>
            <a:r>
              <a:rPr lang="en-US" sz="2000" dirty="0"/>
              <a:t>. </a:t>
            </a:r>
          </a:p>
          <a:p>
            <a:r>
              <a:rPr lang="el-GR" sz="2000" dirty="0"/>
              <a:t>Συμπεριλάβετε τις απαντήσεις σας σε ένα </a:t>
            </a:r>
            <a:r>
              <a:rPr lang="el-GR" sz="2000" dirty="0" err="1"/>
              <a:t>διαδικυτακό</a:t>
            </a:r>
            <a:r>
              <a:rPr lang="el-GR" sz="2000" dirty="0"/>
              <a:t> ερωτηματολόγιο και συνοψίστε τα αποτελέσματα σε ένα πεδίο ελεύθερου κειμένου</a:t>
            </a:r>
            <a:r>
              <a:rPr lang="en-US" sz="2000" dirty="0"/>
              <a:t>. </a:t>
            </a:r>
          </a:p>
          <a:p>
            <a:r>
              <a:rPr lang="el-GR" sz="2000" dirty="0"/>
              <a:t>Προσδιορίστε τα δυνατά και αδύνατα σημεία των πληροφοριών που παρέχονται</a:t>
            </a:r>
            <a:r>
              <a:rPr lang="en-US" sz="2000" dirty="0"/>
              <a:t>, </a:t>
            </a:r>
            <a:r>
              <a:rPr lang="el-GR" sz="2000" dirty="0"/>
              <a:t>τις θεωρίες που θεωρείτε προβληματικές και τις πηγές που είναι ή δεν είναι αξιόπιστες</a:t>
            </a:r>
            <a:r>
              <a:rPr lang="en-US" sz="2000" dirty="0"/>
              <a:t>.</a:t>
            </a:r>
            <a:br>
              <a:rPr lang="en-US" sz="2000" dirty="0"/>
            </a:br>
            <a:endParaRPr lang="en-GB" sz="2000" dirty="0"/>
          </a:p>
        </p:txBody>
      </p:sp>
      <p:pic>
        <p:nvPicPr>
          <p:cNvPr id="3" name="Grafik 2"/>
          <p:cNvPicPr>
            <a:picLocks noChangeAspect="1"/>
          </p:cNvPicPr>
          <p:nvPr/>
        </p:nvPicPr>
        <p:blipFill>
          <a:blip r:embed="rId5"/>
          <a:stretch>
            <a:fillRect/>
          </a:stretch>
        </p:blipFill>
        <p:spPr>
          <a:xfrm>
            <a:off x="7723163" y="2310467"/>
            <a:ext cx="4154017" cy="3161418"/>
          </a:xfrm>
          <a:prstGeom prst="rect">
            <a:avLst/>
          </a:prstGeom>
        </p:spPr>
      </p:pic>
      <p:sp>
        <p:nvSpPr>
          <p:cNvPr id="9" name="Textfeld 10">
            <a:extLst>
              <a:ext uri="{FF2B5EF4-FFF2-40B4-BE49-F238E27FC236}">
                <a16:creationId xmlns:a16="http://schemas.microsoft.com/office/drawing/2014/main" id="{B9506C62-CB60-A2B2-82EE-2321ED598E26}"/>
              </a:ext>
            </a:extLst>
          </p:cNvPr>
          <p:cNvSpPr txBox="1"/>
          <p:nvPr/>
        </p:nvSpPr>
        <p:spPr>
          <a:xfrm>
            <a:off x="9379130" y="0"/>
            <a:ext cx="2812869"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a:t>
            </a:r>
            <a:r>
              <a:rPr lang="el-GR" sz="1600" dirty="0">
                <a:solidFill>
                  <a:schemeClr val="bg1"/>
                </a:solidFill>
                <a:latin typeface="Calibri" panose="020F0502020204030204" pitchFamily="34" charset="0"/>
                <a:cs typeface="Calibri" panose="020F0502020204030204" pitchFamily="34" charset="0"/>
              </a:rPr>
              <a:t>Έλεγχος της πληροφορίας</a:t>
            </a:r>
            <a:endParaRPr lang="de-DE" dirty="0">
              <a:solidFill>
                <a:schemeClr val="bg1"/>
              </a:solidFill>
            </a:endParaRPr>
          </a:p>
        </p:txBody>
      </p:sp>
    </p:spTree>
    <p:extLst>
      <p:ext uri="{BB962C8B-B14F-4D97-AF65-F5344CB8AC3E}">
        <p14:creationId xmlns:p14="http://schemas.microsoft.com/office/powerpoint/2010/main" val="1739850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Ερωτήσεις και απορίες</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520108"/>
            <a:ext cx="6853893" cy="38284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sz="2000" dirty="0"/>
          </a:p>
          <a:p>
            <a:pPr marL="76200" indent="0">
              <a:buNone/>
            </a:pPr>
            <a:endParaRPr lang="en-US" sz="2000" dirty="0"/>
          </a:p>
          <a:p>
            <a:pPr marL="76200" indent="0">
              <a:buNone/>
            </a:pPr>
            <a:r>
              <a:rPr lang="el-GR" dirty="0"/>
              <a:t>Υπάρχουν ερωτήσεις σχετικά με το υλικό εκπαίδευσης ή την εργασία για το σπίτι</a:t>
            </a:r>
            <a:r>
              <a:rPr lang="en-US" dirty="0"/>
              <a:t>?</a:t>
            </a:r>
            <a:endParaRPr lang="en-GB" dirty="0"/>
          </a:p>
        </p:txBody>
      </p:sp>
      <p:pic>
        <p:nvPicPr>
          <p:cNvPr id="1026" name="Picture 2" descr="Fragen, Nachfrage, Zweifel, Psycholog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608" y="1520108"/>
            <a:ext cx="4669542" cy="466954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3;p7">
            <a:extLst>
              <a:ext uri="{FF2B5EF4-FFF2-40B4-BE49-F238E27FC236}">
                <a16:creationId xmlns:a16="http://schemas.microsoft.com/office/drawing/2014/main" id="{3CFB9337-264D-4D33-94A6-9155100E51B0}"/>
              </a:ext>
            </a:extLst>
          </p:cNvPr>
          <p:cNvSpPr/>
          <p:nvPr/>
        </p:nvSpPr>
        <p:spPr>
          <a:xfrm>
            <a:off x="3418652" y="658166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11" name="Textfeld 10">
            <a:extLst>
              <a:ext uri="{FF2B5EF4-FFF2-40B4-BE49-F238E27FC236}">
                <a16:creationId xmlns:a16="http://schemas.microsoft.com/office/drawing/2014/main" id="{B5E8640C-2693-D846-8BA9-47F7EA8D4CCD}"/>
              </a:ext>
            </a:extLst>
          </p:cNvPr>
          <p:cNvSpPr txBox="1"/>
          <p:nvPr/>
        </p:nvSpPr>
        <p:spPr>
          <a:xfrm>
            <a:off x="9379130" y="0"/>
            <a:ext cx="2812869" cy="338554"/>
          </a:xfrm>
          <a:prstGeom prst="rect">
            <a:avLst/>
          </a:prstGeom>
          <a:solidFill>
            <a:schemeClr val="bg1">
              <a:lumMod val="50000"/>
            </a:schemeClr>
          </a:solidFill>
        </p:spPr>
        <p:txBody>
          <a:bodyPr wrap="square" rtlCol="0">
            <a:spAutoFit/>
          </a:bodyPr>
          <a:lstStyle/>
          <a:p>
            <a:pPr algn="r"/>
            <a:r>
              <a:rPr lang="de-DE" sz="1600" dirty="0">
                <a:solidFill>
                  <a:schemeClr val="bg1"/>
                </a:solidFill>
                <a:latin typeface="Calibri" panose="020F0502020204030204" pitchFamily="34" charset="0"/>
                <a:cs typeface="Calibri" panose="020F0502020204030204" pitchFamily="34" charset="0"/>
              </a:rPr>
              <a:t>5.3 </a:t>
            </a:r>
            <a:r>
              <a:rPr lang="el-GR" sz="1600" dirty="0">
                <a:solidFill>
                  <a:schemeClr val="bg1"/>
                </a:solidFill>
                <a:latin typeface="Calibri" panose="020F0502020204030204" pitchFamily="34" charset="0"/>
                <a:cs typeface="Calibri" panose="020F0502020204030204" pitchFamily="34" charset="0"/>
              </a:rPr>
              <a:t>Έλεγχος της πληροφορίας</a:t>
            </a:r>
            <a:endParaRPr lang="de-DE" dirty="0">
              <a:solidFill>
                <a:schemeClr val="bg1"/>
              </a:solidFill>
            </a:endParaRPr>
          </a:p>
        </p:txBody>
      </p:sp>
    </p:spTree>
    <p:extLst>
      <p:ext uri="{BB962C8B-B14F-4D97-AF65-F5344CB8AC3E}">
        <p14:creationId xmlns:p14="http://schemas.microsoft.com/office/powerpoint/2010/main" val="2828698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5.3.3</a:t>
            </a:r>
            <a:br>
              <a:rPr lang="en-US" altLang="el-GR" dirty="0">
                <a:solidFill>
                  <a:srgbClr val="C01E24"/>
                </a:solidFill>
              </a:rPr>
            </a:br>
            <a:r>
              <a:rPr lang="el-GR" altLang="el-GR" dirty="0">
                <a:solidFill>
                  <a:srgbClr val="C01E24"/>
                </a:solidFill>
              </a:rPr>
              <a:t>Αποτελέσματα της αξιολόγησης </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1"/>
            <a:ext cx="6645041" cy="4208165"/>
          </a:xfrm>
        </p:spPr>
        <p:txBody>
          <a:bodyPr>
            <a:normAutofit fontScale="77500" lnSpcReduction="20000"/>
          </a:bodyPr>
          <a:lstStyle/>
          <a:p>
            <a:pPr>
              <a:lnSpc>
                <a:spcPct val="110000"/>
              </a:lnSpc>
              <a:spcAft>
                <a:spcPts val="600"/>
              </a:spcAft>
            </a:pPr>
            <a:r>
              <a:rPr lang="el-GR" sz="2200" dirty="0">
                <a:sym typeface="Arial" panose="020B0604020202020204" pitchFamily="34" charset="0"/>
              </a:rPr>
              <a:t>Στόχοι</a:t>
            </a:r>
            <a:endParaRPr lang="en-US" sz="2200" dirty="0">
              <a:sym typeface="Arial" panose="020B0604020202020204" pitchFamily="34" charset="0"/>
            </a:endParaRPr>
          </a:p>
          <a:p>
            <a:pPr>
              <a:lnSpc>
                <a:spcPct val="110000"/>
              </a:lnSpc>
              <a:spcAft>
                <a:spcPts val="600"/>
              </a:spcAft>
            </a:pPr>
            <a:r>
              <a:rPr lang="el-GR" sz="2200" b="0" dirty="0">
                <a:latin typeface="Calibri" panose="020F0502020204030204" pitchFamily="34" charset="0"/>
                <a:cs typeface="Calibri" panose="020F0502020204030204" pitchFamily="34" charset="0"/>
                <a:sym typeface="Arial" panose="020B0604020202020204" pitchFamily="34" charset="0"/>
              </a:rPr>
              <a:t>Οι </a:t>
            </a:r>
            <a:r>
              <a:rPr lang="el-GR" sz="2200" dirty="0">
                <a:latin typeface="Calibri" panose="020F0502020204030204" pitchFamily="34" charset="0"/>
                <a:cs typeface="Calibri" panose="020F0502020204030204" pitchFamily="34" charset="0"/>
                <a:sym typeface="Arial" panose="020B0604020202020204" pitchFamily="34" charset="0"/>
              </a:rPr>
              <a:t>εκπαιδευόμενοι</a:t>
            </a:r>
            <a:r>
              <a:rPr lang="el-GR" sz="2200" b="0" dirty="0">
                <a:latin typeface="Calibri" panose="020F0502020204030204" pitchFamily="34" charset="0"/>
                <a:cs typeface="Calibri" panose="020F0502020204030204" pitchFamily="34" charset="0"/>
                <a:sym typeface="Arial" panose="020B0604020202020204" pitchFamily="34" charset="0"/>
              </a:rPr>
              <a:t> θα κληθούν να παρουσιάσουν τα αποτελέσματά τους όσον αφορά την αξιολόγηση του περιεχομένου που παρέχεται από διαφορετικούς ιστότοπους και πύλες.</a:t>
            </a:r>
          </a:p>
          <a:p>
            <a:pPr>
              <a:lnSpc>
                <a:spcPct val="110000"/>
              </a:lnSpc>
              <a:spcAft>
                <a:spcPts val="600"/>
              </a:spcAft>
            </a:pPr>
            <a:r>
              <a:rPr lang="el-GR" sz="2200" b="0" dirty="0">
                <a:latin typeface="Calibri" panose="020F0502020204030204" pitchFamily="34" charset="0"/>
                <a:cs typeface="Calibri" panose="020F0502020204030204" pitchFamily="34" charset="0"/>
                <a:sym typeface="Arial" panose="020B0604020202020204" pitchFamily="34" charset="0"/>
              </a:rPr>
              <a:t>Ο </a:t>
            </a:r>
            <a:r>
              <a:rPr lang="el-GR" sz="2200" dirty="0">
                <a:latin typeface="Calibri" panose="020F0502020204030204" pitchFamily="34" charset="0"/>
                <a:cs typeface="Calibri" panose="020F0502020204030204" pitchFamily="34" charset="0"/>
                <a:sym typeface="Arial" panose="020B0604020202020204" pitchFamily="34" charset="0"/>
              </a:rPr>
              <a:t>εκπαιδευτής</a:t>
            </a:r>
          </a:p>
          <a:p>
            <a:pPr marL="342900" indent="-342900">
              <a:lnSpc>
                <a:spcPct val="110000"/>
              </a:lnSpc>
              <a:spcAft>
                <a:spcPts val="600"/>
              </a:spcAft>
              <a:buFont typeface="Wingdings" panose="05000000000000000000" pitchFamily="2" charset="2"/>
              <a:buChar char="§"/>
            </a:pPr>
            <a:r>
              <a:rPr lang="el-GR" sz="2200" b="0" dirty="0">
                <a:latin typeface="Calibri" panose="020F0502020204030204" pitchFamily="34" charset="0"/>
                <a:cs typeface="Calibri" panose="020F0502020204030204" pitchFamily="34" charset="0"/>
                <a:sym typeface="Arial" panose="020B0604020202020204" pitchFamily="34" charset="0"/>
              </a:rPr>
              <a:t>ρωτά τους εκπαιδευόμενους ποιος από αυτούς θα εξακολουθεί  ή δεν θα εμπιστεύεται πλέον τις πληροφορίες στον επιλεγμένο ιστότοπο και γιατί</a:t>
            </a:r>
          </a:p>
          <a:p>
            <a:pPr marL="342900" indent="-342900">
              <a:lnSpc>
                <a:spcPct val="110000"/>
              </a:lnSpc>
              <a:spcAft>
                <a:spcPts val="600"/>
              </a:spcAft>
              <a:buFont typeface="Wingdings" panose="05000000000000000000" pitchFamily="2" charset="2"/>
              <a:buChar char="§"/>
            </a:pPr>
            <a:r>
              <a:rPr lang="el-GR" sz="2200" b="0" dirty="0">
                <a:latin typeface="Calibri" panose="020F0502020204030204" pitchFamily="34" charset="0"/>
                <a:cs typeface="Calibri" panose="020F0502020204030204" pitchFamily="34" charset="0"/>
                <a:sym typeface="Arial" panose="020B0604020202020204" pitchFamily="34" charset="0"/>
              </a:rPr>
              <a:t>συνοψίζει το περιεχόμενο της συνεδρίας και προσπαθεί να διευκρινίσει πιθανές αμφιβολίες και ερωτήσεις</a:t>
            </a:r>
          </a:p>
          <a:p>
            <a:pPr marL="342900" indent="-342900">
              <a:lnSpc>
                <a:spcPct val="110000"/>
              </a:lnSpc>
              <a:spcAft>
                <a:spcPts val="600"/>
              </a:spcAft>
              <a:buFont typeface="Wingdings" panose="05000000000000000000" pitchFamily="2" charset="2"/>
              <a:buChar char="§"/>
            </a:pPr>
            <a:r>
              <a:rPr lang="el-GR" sz="2200" b="0" dirty="0">
                <a:latin typeface="Calibri" panose="020F0502020204030204" pitchFamily="34" charset="0"/>
                <a:cs typeface="Calibri" panose="020F0502020204030204" pitchFamily="34" charset="0"/>
                <a:sym typeface="Arial" panose="020B0604020202020204" pitchFamily="34" charset="0"/>
              </a:rPr>
              <a:t>εξηγεί τις εργασίες που πρέπει να γίνουν στην ηλεκτρονική συνεδρία εκπαίδευσης</a:t>
            </a:r>
            <a:endParaRPr lang="en-US" sz="2200" b="0" dirty="0">
              <a:latin typeface="Calibri" panose="020F0502020204030204" pitchFamily="34" charset="0"/>
              <a:cs typeface="Calibri" panose="020F0502020204030204" pitchFamily="34" charset="0"/>
              <a:sym typeface="Arial" panose="020B0604020202020204" pitchFamily="34" charset="0"/>
            </a:endParaRP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5.3.1</a:t>
            </a:r>
            <a:endParaRPr lang="el-GR" sz="1600" dirty="0">
              <a:solidFill>
                <a:schemeClr val="bg1"/>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5.3.3</a:t>
            </a:r>
            <a:endParaRPr lang="el-GR" sz="1800" dirty="0">
              <a:solidFill>
                <a:srgbClr val="C01E24"/>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5.3.4</a:t>
            </a:r>
            <a:endParaRPr lang="el-GR" sz="1600" dirty="0">
              <a:solidFill>
                <a:schemeClr val="bg1"/>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3464736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5.3.4</a:t>
            </a:r>
            <a:br>
              <a:rPr lang="en-US" altLang="el-GR" dirty="0">
                <a:solidFill>
                  <a:srgbClr val="C01E24"/>
                </a:solidFill>
              </a:rPr>
            </a:br>
            <a:r>
              <a:rPr lang="el-GR" altLang="el-GR" dirty="0">
                <a:solidFill>
                  <a:srgbClr val="C01E24"/>
                </a:solidFill>
              </a:rPr>
              <a:t>Κλείσιμο</a:t>
            </a:r>
            <a:r>
              <a:rPr lang="en-US" altLang="el-GR" dirty="0">
                <a:solidFill>
                  <a:srgbClr val="C01E24"/>
                </a:solidFill>
              </a:rPr>
              <a:t> - </a:t>
            </a:r>
            <a:r>
              <a:rPr lang="el-GR" altLang="el-GR" dirty="0">
                <a:solidFill>
                  <a:srgbClr val="C01E24"/>
                </a:solidFill>
              </a:rPr>
              <a:t>ανασκόπηση</a:t>
            </a:r>
            <a:r>
              <a:rPr lang="en-US" altLang="el-GR" dirty="0">
                <a:solidFill>
                  <a:srgbClr val="C01E24"/>
                </a:solidFill>
              </a:rPr>
              <a:t> </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6291832" cy="3958468"/>
          </a:xfrm>
        </p:spPr>
        <p:txBody>
          <a:bodyPr>
            <a:normAutofit fontScale="85000" lnSpcReduction="20000"/>
          </a:bodyPr>
          <a:lstStyle/>
          <a:p>
            <a:pPr>
              <a:lnSpc>
                <a:spcPct val="110000"/>
              </a:lnSpc>
              <a:spcAft>
                <a:spcPts val="600"/>
              </a:spcAft>
            </a:pPr>
            <a:r>
              <a:rPr lang="el-GR" sz="2200" dirty="0">
                <a:sym typeface="Arial" panose="020B0604020202020204" pitchFamily="34" charset="0"/>
              </a:rPr>
              <a:t>Στόχοι</a:t>
            </a:r>
            <a:endParaRPr lang="en-US" sz="2200" dirty="0">
              <a:sym typeface="Arial" panose="020B0604020202020204" pitchFamily="34" charset="0"/>
            </a:endParaRPr>
          </a:p>
          <a:p>
            <a:pPr>
              <a:lnSpc>
                <a:spcPct val="110000"/>
              </a:lnSpc>
              <a:spcAft>
                <a:spcPts val="600"/>
              </a:spcAft>
            </a:pPr>
            <a:r>
              <a:rPr lang="el-GR" sz="2200" b="0" dirty="0">
                <a:latin typeface="Calibri" panose="020F0502020204030204" pitchFamily="34" charset="0"/>
                <a:cs typeface="Calibri" panose="020F0502020204030204" pitchFamily="34" charset="0"/>
                <a:sym typeface="Arial" panose="020B0604020202020204" pitchFamily="34" charset="0"/>
              </a:rPr>
              <a:t>Ο </a:t>
            </a:r>
            <a:r>
              <a:rPr lang="el-GR" sz="2200" dirty="0">
                <a:latin typeface="Calibri" panose="020F0502020204030204" pitchFamily="34" charset="0"/>
                <a:cs typeface="Calibri" panose="020F0502020204030204" pitchFamily="34" charset="0"/>
                <a:sym typeface="Arial" panose="020B0604020202020204" pitchFamily="34" charset="0"/>
              </a:rPr>
              <a:t>εκπαιδευτής</a:t>
            </a:r>
          </a:p>
          <a:p>
            <a:pPr marL="342900" indent="-342900">
              <a:lnSpc>
                <a:spcPct val="110000"/>
              </a:lnSpc>
              <a:spcAft>
                <a:spcPts val="600"/>
              </a:spcAft>
              <a:buFont typeface="Wingdings" panose="05000000000000000000" pitchFamily="2" charset="2"/>
              <a:buChar char="§"/>
            </a:pPr>
            <a:r>
              <a:rPr lang="el-GR" sz="2200" b="0" dirty="0">
                <a:latin typeface="Calibri" panose="020F0502020204030204" pitchFamily="34" charset="0"/>
                <a:cs typeface="Calibri" panose="020F0502020204030204" pitchFamily="34" charset="0"/>
                <a:sym typeface="Arial" panose="020B0604020202020204" pitchFamily="34" charset="0"/>
              </a:rPr>
              <a:t>συνοψίζει το περιεχόμενο της συνεδρίας και προσπαθεί να διευκρινίσει πιθανές αμφιβολίες και ερωτήσεις</a:t>
            </a:r>
          </a:p>
          <a:p>
            <a:pPr marL="342900" indent="-342900">
              <a:lnSpc>
                <a:spcPct val="110000"/>
              </a:lnSpc>
              <a:spcAft>
                <a:spcPts val="600"/>
              </a:spcAft>
              <a:buFont typeface="Wingdings" panose="05000000000000000000" pitchFamily="2" charset="2"/>
              <a:buChar char="§"/>
            </a:pPr>
            <a:r>
              <a:rPr lang="el-GR" sz="2200" b="0" dirty="0">
                <a:latin typeface="Calibri" panose="020F0502020204030204" pitchFamily="34" charset="0"/>
                <a:cs typeface="Calibri" panose="020F0502020204030204" pitchFamily="34" charset="0"/>
                <a:sym typeface="Arial" panose="020B0604020202020204" pitchFamily="34" charset="0"/>
              </a:rPr>
              <a:t>καλεί τους εκπαιδευόμενους για την επόμενη πρόσωπο με πρόσωπο κατάρτιση και τους ζητά να διατηρήσουν τις πληροφορίες που έχουν συλλέξει κατά την διαδικτυακή συνεδρία</a:t>
            </a:r>
          </a:p>
          <a:p>
            <a:pPr marL="342900" indent="-342900">
              <a:lnSpc>
                <a:spcPct val="110000"/>
              </a:lnSpc>
              <a:spcAft>
                <a:spcPts val="600"/>
              </a:spcAft>
              <a:buFont typeface="Wingdings" panose="05000000000000000000" pitchFamily="2" charset="2"/>
              <a:buChar char="§"/>
            </a:pPr>
            <a:r>
              <a:rPr lang="el-GR" sz="2200" b="0" dirty="0">
                <a:latin typeface="Calibri" panose="020F0502020204030204" pitchFamily="34" charset="0"/>
                <a:cs typeface="Calibri" panose="020F0502020204030204" pitchFamily="34" charset="0"/>
                <a:sym typeface="Arial" panose="020B0604020202020204" pitchFamily="34" charset="0"/>
              </a:rPr>
              <a:t>εξηγεί τις εργασίες που πρέπει να γίνουν στην ηλεκτρονική συνεδρία εκπαίδευσης και δίνει μια ένδειξη για το χρονοδιάγραμμα.</a:t>
            </a:r>
            <a:r>
              <a:rPr lang="en-US" sz="2200" b="0" dirty="0">
                <a:latin typeface="Calibri" panose="020F0502020204030204" pitchFamily="34" charset="0"/>
                <a:cs typeface="Calibri" panose="020F0502020204030204" pitchFamily="34" charset="0"/>
                <a:sym typeface="Arial" panose="020B0604020202020204" pitchFamily="34" charset="0"/>
              </a:rPr>
              <a:t> </a:t>
            </a: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5.3.1</a:t>
            </a:r>
            <a:endParaRPr lang="el-GR" sz="1600" dirty="0">
              <a:solidFill>
                <a:schemeClr val="bg1"/>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5.3.3</a:t>
            </a:r>
            <a:endParaRPr lang="el-GR" sz="1600" dirty="0">
              <a:solidFill>
                <a:schemeClr val="bg1"/>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5.3.4</a:t>
            </a:r>
            <a:endParaRPr lang="el-GR" sz="1800" dirty="0">
              <a:solidFill>
                <a:srgbClr val="C01E24"/>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43719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a:t>
            </a:r>
            <a:r>
              <a:rPr lang="en-US" altLang="el-GR" sz="2000" dirty="0">
                <a:solidFill>
                  <a:srgbClr val="C01E24"/>
                </a:solidFill>
              </a:rPr>
              <a:t> 5.4.1</a:t>
            </a:r>
            <a:br>
              <a:rPr lang="en-US" altLang="el-GR" dirty="0">
                <a:solidFill>
                  <a:srgbClr val="C01E24"/>
                </a:solidFill>
              </a:rPr>
            </a:br>
            <a:r>
              <a:rPr lang="el-GR" altLang="el-GR" dirty="0">
                <a:solidFill>
                  <a:srgbClr val="C01E24"/>
                </a:solidFill>
              </a:rPr>
              <a:t>Άνοιγμα</a:t>
            </a:r>
            <a:r>
              <a:rPr lang="en-US" altLang="el-GR" dirty="0">
                <a:solidFill>
                  <a:srgbClr val="C01E24"/>
                </a:solidFill>
              </a:rPr>
              <a:t> (</a:t>
            </a:r>
            <a:r>
              <a:rPr lang="el-GR" altLang="el-GR" dirty="0">
                <a:solidFill>
                  <a:srgbClr val="C01E24"/>
                </a:solidFill>
              </a:rPr>
              <a:t>Ημέρα</a:t>
            </a:r>
            <a:r>
              <a:rPr lang="en-US" altLang="el-GR" dirty="0">
                <a:solidFill>
                  <a:srgbClr val="C01E24"/>
                </a:solidFill>
              </a:rPr>
              <a:t> 4)</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157787" cy="3958468"/>
          </a:xfrm>
        </p:spPr>
        <p:txBody>
          <a:bodyPr>
            <a:normAutofit fontScale="92500" lnSpcReduction="10000"/>
          </a:bodyPr>
          <a:lstStyle/>
          <a:p>
            <a:pPr>
              <a:lnSpc>
                <a:spcPct val="110000"/>
              </a:lnSpc>
              <a:spcAft>
                <a:spcPts val="600"/>
              </a:spcAft>
            </a:pPr>
            <a:r>
              <a:rPr lang="el-GR" sz="2200" dirty="0">
                <a:sym typeface="Arial" panose="020B0604020202020204" pitchFamily="34" charset="0"/>
              </a:rPr>
              <a:t>Στόχοι</a:t>
            </a:r>
            <a:endParaRPr lang="en-US" sz="2200" dirty="0">
              <a:sym typeface="Arial" panose="020B0604020202020204" pitchFamily="34" charset="0"/>
            </a:endParaRPr>
          </a:p>
          <a:p>
            <a:pPr>
              <a:lnSpc>
                <a:spcPct val="110000"/>
              </a:lnSpc>
              <a:spcAft>
                <a:spcPts val="600"/>
              </a:spcAft>
            </a:pPr>
            <a:r>
              <a:rPr lang="el-GR" sz="2200" b="0" dirty="0">
                <a:latin typeface="Calibri" panose="020F0502020204030204" pitchFamily="34" charset="0"/>
                <a:cs typeface="Calibri" panose="020F0502020204030204" pitchFamily="34" charset="0"/>
                <a:sym typeface="Arial" panose="020B0604020202020204" pitchFamily="34" charset="0"/>
              </a:rPr>
              <a:t>Ο εκπαιδευτής παρουσιάζει</a:t>
            </a:r>
          </a:p>
          <a:p>
            <a:pPr marL="342900" indent="-342900">
              <a:lnSpc>
                <a:spcPct val="110000"/>
              </a:lnSpc>
              <a:spcAft>
                <a:spcPts val="600"/>
              </a:spcAft>
              <a:buFont typeface="Arial" panose="020B0604020202020204" pitchFamily="34" charset="0"/>
              <a:buChar char="•"/>
            </a:pPr>
            <a:r>
              <a:rPr lang="el-GR" sz="2200" b="0" dirty="0">
                <a:latin typeface="Calibri" panose="020F0502020204030204" pitchFamily="34" charset="0"/>
                <a:cs typeface="Calibri" panose="020F0502020204030204" pitchFamily="34" charset="0"/>
                <a:sym typeface="Arial" panose="020B0604020202020204" pitchFamily="34" charset="0"/>
              </a:rPr>
              <a:t>τη συνεδρία, συμπεριλαμβανομένων των στόχων, των δραστηριοτήτων και του προγραμματισμού.</a:t>
            </a:r>
          </a:p>
          <a:p>
            <a:pPr>
              <a:lnSpc>
                <a:spcPct val="110000"/>
              </a:lnSpc>
              <a:spcAft>
                <a:spcPts val="600"/>
              </a:spcAft>
            </a:pPr>
            <a:r>
              <a:rPr lang="el-GR" sz="2200" b="0" dirty="0">
                <a:latin typeface="Calibri" panose="020F0502020204030204" pitchFamily="34" charset="0"/>
                <a:cs typeface="Calibri" panose="020F0502020204030204" pitchFamily="34" charset="0"/>
                <a:sym typeface="Arial" panose="020B0604020202020204" pitchFamily="34" charset="0"/>
              </a:rPr>
              <a:t>Στόχος της εισαγωγής είναι</a:t>
            </a:r>
          </a:p>
          <a:p>
            <a:pPr marL="342900" indent="-342900">
              <a:lnSpc>
                <a:spcPct val="110000"/>
              </a:lnSpc>
              <a:spcAft>
                <a:spcPts val="600"/>
              </a:spcAft>
              <a:buFont typeface="Arial" panose="020B0604020202020204" pitchFamily="34" charset="0"/>
              <a:buChar char="•"/>
            </a:pPr>
            <a:r>
              <a:rPr lang="el-GR" sz="2200" b="0" dirty="0">
                <a:latin typeface="Calibri" panose="020F0502020204030204" pitchFamily="34" charset="0"/>
                <a:cs typeface="Calibri" panose="020F0502020204030204" pitchFamily="34" charset="0"/>
                <a:sym typeface="Arial" panose="020B0604020202020204" pitchFamily="34" charset="0"/>
              </a:rPr>
              <a:t>για να δώσει μια άποψη για την εκπαίδευση</a:t>
            </a:r>
          </a:p>
          <a:p>
            <a:pPr marL="342900" indent="-342900">
              <a:lnSpc>
                <a:spcPct val="110000"/>
              </a:lnSpc>
              <a:spcAft>
                <a:spcPts val="600"/>
              </a:spcAft>
              <a:buFont typeface="Arial" panose="020B0604020202020204" pitchFamily="34" charset="0"/>
              <a:buChar char="•"/>
            </a:pPr>
            <a:r>
              <a:rPr lang="el-GR" sz="2200" b="0" dirty="0">
                <a:latin typeface="Calibri" panose="020F0502020204030204" pitchFamily="34" charset="0"/>
                <a:cs typeface="Calibri" panose="020F0502020204030204" pitchFamily="34" charset="0"/>
                <a:sym typeface="Arial" panose="020B0604020202020204" pitchFamily="34" charset="0"/>
              </a:rPr>
              <a:t>να παρουσιάσει τις εκπαιδευτικές δραστηριότητες σε μια επισκόπηση</a:t>
            </a:r>
            <a:endParaRPr lang="en-US" sz="2200" b="0" dirty="0">
              <a:latin typeface="Calibri" panose="020F0502020204030204" pitchFamily="34" charset="0"/>
              <a:cs typeface="Calibri" panose="020F0502020204030204" pitchFamily="34" charset="0"/>
              <a:sym typeface="Arial" panose="020B0604020202020204" pitchFamily="34" charset="0"/>
            </a:endParaRPr>
          </a:p>
        </p:txBody>
      </p:sp>
      <p:sp>
        <p:nvSpPr>
          <p:cNvPr id="11" name="Ορθογώνιο 10">
            <a:extLst>
              <a:ext uri="{FF2B5EF4-FFF2-40B4-BE49-F238E27FC236}">
                <a16:creationId xmlns:a16="http://schemas.microsoft.com/office/drawing/2014/main" id="{F13D0E50-6B02-E3AB-A21E-84824E083C37}"/>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5.4.1</a:t>
            </a:r>
            <a:endParaRPr lang="el-GR" sz="1800" dirty="0">
              <a:solidFill>
                <a:srgbClr val="C01E24"/>
              </a:solidFill>
            </a:endParaRPr>
          </a:p>
        </p:txBody>
      </p:sp>
      <p:sp>
        <p:nvSpPr>
          <p:cNvPr id="12" name="Ορθογώνιο 11">
            <a:extLst>
              <a:ext uri="{FF2B5EF4-FFF2-40B4-BE49-F238E27FC236}">
                <a16:creationId xmlns:a16="http://schemas.microsoft.com/office/drawing/2014/main" id="{2F8D3C81-D6BA-E9D3-EA80-25ED1793D0E5}"/>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5.4.2</a:t>
            </a:r>
            <a:endParaRPr lang="el-GR" sz="1600" dirty="0">
              <a:solidFill>
                <a:schemeClr val="bg1"/>
              </a:solidFill>
            </a:endParaRPr>
          </a:p>
        </p:txBody>
      </p:sp>
      <p:sp>
        <p:nvSpPr>
          <p:cNvPr id="13" name="Ορθογώνιο 12">
            <a:extLst>
              <a:ext uri="{FF2B5EF4-FFF2-40B4-BE49-F238E27FC236}">
                <a16:creationId xmlns:a16="http://schemas.microsoft.com/office/drawing/2014/main" id="{584EAFE5-B26B-C64A-CD2F-0731554AACCA}"/>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5.4.3</a:t>
            </a:r>
            <a:endParaRPr lang="el-GR" sz="1600" dirty="0">
              <a:solidFill>
                <a:schemeClr val="bg1"/>
              </a:solidFill>
            </a:endParaRPr>
          </a:p>
        </p:txBody>
      </p:sp>
      <p:sp>
        <p:nvSpPr>
          <p:cNvPr id="20" name="Ορθογώνιο 19">
            <a:extLst>
              <a:ext uri="{FF2B5EF4-FFF2-40B4-BE49-F238E27FC236}">
                <a16:creationId xmlns:a16="http://schemas.microsoft.com/office/drawing/2014/main" id="{311C612F-4A6A-4AE8-7A2A-0EE5A3B9891C}"/>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5.4.4</a:t>
            </a:r>
            <a:endParaRPr lang="el-GR" sz="1600" dirty="0">
              <a:solidFill>
                <a:schemeClr val="bg1"/>
              </a:solidFill>
            </a:endParaRPr>
          </a:p>
        </p:txBody>
      </p:sp>
      <p:sp>
        <p:nvSpPr>
          <p:cNvPr id="21" name="Ορθογώνιο 20">
            <a:extLst>
              <a:ext uri="{FF2B5EF4-FFF2-40B4-BE49-F238E27FC236}">
                <a16:creationId xmlns:a16="http://schemas.microsoft.com/office/drawing/2014/main" id="{4E8CB183-F13D-92B8-B268-0AD02B02567F}"/>
              </a:ext>
            </a:extLst>
          </p:cNvPr>
          <p:cNvSpPr/>
          <p:nvPr/>
        </p:nvSpPr>
        <p:spPr>
          <a:xfrm>
            <a:off x="10739307" y="34981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5.4</a:t>
            </a:r>
            <a:endParaRPr lang="el-GR" sz="1800" dirty="0">
              <a:solidFill>
                <a:srgbClr val="203864"/>
              </a:solidFill>
            </a:endParaRPr>
          </a:p>
        </p:txBody>
      </p:sp>
      <p:pic>
        <p:nvPicPr>
          <p:cNvPr id="14" name="Γραφικό 13" descr="Ομιλία περίγραμμα">
            <a:extLst>
              <a:ext uri="{FF2B5EF4-FFF2-40B4-BE49-F238E27FC236}">
                <a16:creationId xmlns:a16="http://schemas.microsoft.com/office/drawing/2014/main" id="{19843F9C-EB4A-42CC-435D-C2E2894D7E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1358" y="1431064"/>
            <a:ext cx="5430129" cy="3958468"/>
          </a:xfrm>
          <a:prstGeom prst="rect">
            <a:avLst/>
          </a:prstGeom>
        </p:spPr>
      </p:pic>
      <p:sp>
        <p:nvSpPr>
          <p:cNvPr id="15" name="TextBox 14">
            <a:extLst>
              <a:ext uri="{FF2B5EF4-FFF2-40B4-BE49-F238E27FC236}">
                <a16:creationId xmlns:a16="http://schemas.microsoft.com/office/drawing/2014/main" id="{2DD62BCD-B8D9-F622-42E5-BACBA0001E6C}"/>
              </a:ext>
            </a:extLst>
          </p:cNvPr>
          <p:cNvSpPr txBox="1"/>
          <p:nvPr/>
        </p:nvSpPr>
        <p:spPr>
          <a:xfrm>
            <a:off x="6790842" y="2631442"/>
            <a:ext cx="3590344" cy="584775"/>
          </a:xfrm>
          <a:prstGeom prst="rect">
            <a:avLst/>
          </a:prstGeom>
        </p:spPr>
        <p:txBody>
          <a:bodyPr wrap="square" rtlCol="0">
            <a:spAutoFit/>
          </a:bodyPr>
          <a:lstStyle/>
          <a:p>
            <a:pPr algn="l"/>
            <a:r>
              <a:rPr lang="el-GR" sz="3200" dirty="0">
                <a:solidFill>
                  <a:srgbClr val="203864"/>
                </a:solidFill>
              </a:rPr>
              <a:t>Ας ξεκινήσουμε</a:t>
            </a:r>
            <a:r>
              <a:rPr lang="en-US" sz="3200" dirty="0">
                <a:solidFill>
                  <a:srgbClr val="203864"/>
                </a:solidFill>
              </a:rPr>
              <a:t>…</a:t>
            </a:r>
            <a:endParaRPr lang="el-GR" sz="3200" dirty="0" err="1">
              <a:solidFill>
                <a:srgbClr val="203864"/>
              </a:solidFill>
            </a:endParaRPr>
          </a:p>
        </p:txBody>
      </p:sp>
    </p:spTree>
    <p:extLst>
      <p:ext uri="{BB962C8B-B14F-4D97-AF65-F5344CB8AC3E}">
        <p14:creationId xmlns:p14="http://schemas.microsoft.com/office/powerpoint/2010/main" val="3486446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Δράσεις </a:t>
            </a:r>
            <a:r>
              <a:rPr lang="en-US" altLang="el-GR" sz="2000" dirty="0">
                <a:solidFill>
                  <a:srgbClr val="C01E24"/>
                </a:solidFill>
              </a:rPr>
              <a:t>5.4</a:t>
            </a:r>
            <a:r>
              <a:rPr lang="el-GR" altLang="el-GR" sz="2000" dirty="0">
                <a:solidFill>
                  <a:srgbClr val="C01E24"/>
                </a:solidFill>
              </a:rPr>
              <a:t>.2 &amp; 5.4.3</a:t>
            </a:r>
            <a:br>
              <a:rPr lang="en-US" altLang="el-GR" dirty="0"/>
            </a:br>
            <a:r>
              <a:rPr altLang="el-GR" dirty="0">
                <a:solidFill>
                  <a:srgbClr val="C01E24"/>
                </a:solidFill>
              </a:rPr>
              <a:t>Πρακτικές ασκήσεις</a:t>
            </a:r>
            <a:endParaRPr lang="el-GR" dirty="0">
              <a:solidFill>
                <a:srgbClr val="C01E24"/>
              </a:solidFil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1358" y="1431064"/>
            <a:ext cx="5430129"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6790842" y="2631442"/>
            <a:ext cx="3590344" cy="584775"/>
          </a:xfrm>
          <a:prstGeom prst="rect">
            <a:avLst/>
          </a:prstGeom>
        </p:spPr>
        <p:txBody>
          <a:bodyPr wrap="square" rtlCol="0">
            <a:spAutoFit/>
          </a:bodyPr>
          <a:lstStyle/>
          <a:p>
            <a:pPr algn="l"/>
            <a:r>
              <a:rPr lang="el-GR" sz="3200" dirty="0">
                <a:solidFill>
                  <a:srgbClr val="203864"/>
                </a:solidFill>
              </a:rPr>
              <a:t>Ας συνεχίσουμε</a:t>
            </a:r>
            <a:r>
              <a:rPr lang="en-US" sz="3200" dirty="0">
                <a:solidFill>
                  <a:srgbClr val="203864"/>
                </a:solidFill>
              </a:rPr>
              <a:t>…</a:t>
            </a:r>
            <a:endParaRPr lang="el-GR" sz="3200" dirty="0" err="1">
              <a:solidFill>
                <a:srgbClr val="203864"/>
              </a:solidFill>
            </a:endParaRPr>
          </a:p>
        </p:txBody>
      </p:sp>
      <p:sp>
        <p:nvSpPr>
          <p:cNvPr id="15" name="TextBox 14">
            <a:extLst>
              <a:ext uri="{FF2B5EF4-FFF2-40B4-BE49-F238E27FC236}">
                <a16:creationId xmlns:a16="http://schemas.microsoft.com/office/drawing/2014/main" id="{699C929B-C3CB-4098-AFB0-B855155E2B34}"/>
              </a:ext>
            </a:extLst>
          </p:cNvPr>
          <p:cNvSpPr txBox="1"/>
          <p:nvPr/>
        </p:nvSpPr>
        <p:spPr>
          <a:xfrm>
            <a:off x="647272" y="3382183"/>
            <a:ext cx="6441897" cy="461665"/>
          </a:xfrm>
          <a:prstGeom prst="rect">
            <a:avLst/>
          </a:prstGeom>
          <a:noFill/>
        </p:spPr>
        <p:txBody>
          <a:bodyPr wrap="square" rtlCol="0">
            <a:spAutoFit/>
          </a:bodyPr>
          <a:lstStyle/>
          <a:p>
            <a:pPr algn="ctr"/>
            <a:r>
              <a:rPr lang="el-GR" sz="2400" b="1" dirty="0"/>
              <a:t>Ας εφαρμόσουμε όσα μάθαμε</a:t>
            </a:r>
            <a:endParaRPr lang="en-GB" sz="2400" b="1" dirty="0"/>
          </a:p>
        </p:txBody>
      </p:sp>
      <p:sp>
        <p:nvSpPr>
          <p:cNvPr id="13" name="Ορθογώνιο 12">
            <a:extLst>
              <a:ext uri="{FF2B5EF4-FFF2-40B4-BE49-F238E27FC236}">
                <a16:creationId xmlns:a16="http://schemas.microsoft.com/office/drawing/2014/main" id="{2E9D0138-2F11-E5C8-C7BF-93C2EB2003F8}"/>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5.4.1</a:t>
            </a:r>
            <a:endParaRPr lang="el-GR" sz="1600" dirty="0">
              <a:solidFill>
                <a:schemeClr val="bg1"/>
              </a:solidFill>
            </a:endParaRPr>
          </a:p>
        </p:txBody>
      </p:sp>
      <p:sp>
        <p:nvSpPr>
          <p:cNvPr id="14" name="Ορθογώνιο 13">
            <a:extLst>
              <a:ext uri="{FF2B5EF4-FFF2-40B4-BE49-F238E27FC236}">
                <a16:creationId xmlns:a16="http://schemas.microsoft.com/office/drawing/2014/main" id="{C54B497E-3CDF-F899-2C4F-02DE3845EE6B}"/>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5.4.2</a:t>
            </a:r>
            <a:endParaRPr lang="el-GR" sz="1800" dirty="0">
              <a:solidFill>
                <a:srgbClr val="C01E24"/>
              </a:solidFill>
            </a:endParaRPr>
          </a:p>
        </p:txBody>
      </p:sp>
      <p:sp>
        <p:nvSpPr>
          <p:cNvPr id="17" name="Ορθογώνιο 16">
            <a:extLst>
              <a:ext uri="{FF2B5EF4-FFF2-40B4-BE49-F238E27FC236}">
                <a16:creationId xmlns:a16="http://schemas.microsoft.com/office/drawing/2014/main" id="{0244F0DD-B26C-E02F-68EB-D82D6BB2305F}"/>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5.4.3</a:t>
            </a:r>
            <a:endParaRPr lang="el-GR" sz="1800" dirty="0">
              <a:solidFill>
                <a:srgbClr val="C01E24"/>
              </a:solidFill>
            </a:endParaRPr>
          </a:p>
        </p:txBody>
      </p:sp>
      <p:sp>
        <p:nvSpPr>
          <p:cNvPr id="18" name="Ορθογώνιο 17">
            <a:extLst>
              <a:ext uri="{FF2B5EF4-FFF2-40B4-BE49-F238E27FC236}">
                <a16:creationId xmlns:a16="http://schemas.microsoft.com/office/drawing/2014/main" id="{E5B23703-B4A9-EB14-6848-3AD2044521B2}"/>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5.4.4</a:t>
            </a:r>
            <a:endParaRPr lang="el-GR" sz="1600" dirty="0">
              <a:solidFill>
                <a:schemeClr val="bg1"/>
              </a:solidFill>
            </a:endParaRPr>
          </a:p>
        </p:txBody>
      </p:sp>
      <p:sp>
        <p:nvSpPr>
          <p:cNvPr id="19" name="Ορθογώνιο 18">
            <a:extLst>
              <a:ext uri="{FF2B5EF4-FFF2-40B4-BE49-F238E27FC236}">
                <a16:creationId xmlns:a16="http://schemas.microsoft.com/office/drawing/2014/main" id="{54B038D7-B896-9314-B476-09F8FB44F423}"/>
              </a:ext>
            </a:extLst>
          </p:cNvPr>
          <p:cNvSpPr/>
          <p:nvPr/>
        </p:nvSpPr>
        <p:spPr>
          <a:xfrm>
            <a:off x="10739307" y="34981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5.4</a:t>
            </a:r>
            <a:endParaRPr lang="el-GR" sz="1800" dirty="0">
              <a:solidFill>
                <a:srgbClr val="203864"/>
              </a:solidFill>
            </a:endParaRPr>
          </a:p>
        </p:txBody>
      </p:sp>
    </p:spTree>
    <p:extLst>
      <p:ext uri="{BB962C8B-B14F-4D97-AF65-F5344CB8AC3E}">
        <p14:creationId xmlns:p14="http://schemas.microsoft.com/office/powerpoint/2010/main" val="187362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body" idx="1"/>
          </p:nvPr>
        </p:nvSpPr>
        <p:spPr>
          <a:xfrm>
            <a:off x="536509" y="2274336"/>
            <a:ext cx="6390605" cy="3632799"/>
          </a:xfrm>
          <a:prstGeom prst="rect">
            <a:avLst/>
          </a:prstGeom>
          <a:noFill/>
          <a:ln>
            <a:noFill/>
          </a:ln>
        </p:spPr>
        <p:txBody>
          <a:bodyPr spcFirstLastPara="1" wrap="square" lIns="91425" tIns="45700" rIns="91425" bIns="45700" anchor="t" anchorCtr="0">
            <a:noAutofit/>
          </a:bodyPr>
          <a:lstStyle/>
          <a:p>
            <a:pPr algn="l"/>
            <a:endParaRPr lang="en-GB" sz="2000" b="0" i="0" u="none" strike="noStrike" baseline="0" dirty="0">
              <a:solidFill>
                <a:schemeClr val="bg1"/>
              </a:solidFill>
              <a:latin typeface="Calibri" panose="020F0502020204030204" pitchFamily="34" charset="0"/>
            </a:endParaRPr>
          </a:p>
          <a:p>
            <a:r>
              <a:rPr lang="el-GR" sz="2000" b="1" i="0" u="none" strike="noStrike" baseline="0" dirty="0">
                <a:solidFill>
                  <a:schemeClr val="bg1"/>
                </a:solidFill>
                <a:latin typeface="Calibri" panose="020F0502020204030204" pitchFamily="34" charset="0"/>
              </a:rPr>
              <a:t>Αναζήτηση-Εύρεση</a:t>
            </a:r>
            <a:r>
              <a:rPr lang="en-US" sz="2000" b="1" i="0" u="none" strike="noStrike" baseline="0" dirty="0">
                <a:solidFill>
                  <a:schemeClr val="bg1"/>
                </a:solidFill>
                <a:latin typeface="Calibri" panose="020F0502020204030204" pitchFamily="34" charset="0"/>
              </a:rPr>
              <a:t>:</a:t>
            </a:r>
            <a:r>
              <a:rPr lang="en-US" sz="2000" b="1" i="0" u="none" strike="noStrike" dirty="0">
                <a:solidFill>
                  <a:schemeClr val="bg1"/>
                </a:solidFill>
                <a:latin typeface="Calibri" panose="020F0502020204030204" pitchFamily="34" charset="0"/>
              </a:rPr>
              <a:t> </a:t>
            </a:r>
            <a:r>
              <a:rPr lang="el-GR" sz="2000" i="0" u="none" strike="noStrike" baseline="0" dirty="0">
                <a:solidFill>
                  <a:schemeClr val="bg1"/>
                </a:solidFill>
                <a:latin typeface="Calibri" panose="020F0502020204030204" pitchFamily="34" charset="0"/>
              </a:rPr>
              <a:t>Ικανότητα του εκπαιδευόμενου</a:t>
            </a:r>
            <a:r>
              <a:rPr lang="el-GR" sz="2000" i="0" u="none" strike="noStrike" dirty="0">
                <a:solidFill>
                  <a:schemeClr val="bg1"/>
                </a:solidFill>
                <a:latin typeface="Calibri" panose="020F0502020204030204" pitchFamily="34" charset="0"/>
              </a:rPr>
              <a:t> να ψάχνει</a:t>
            </a:r>
            <a:r>
              <a:rPr lang="el-GR" sz="2000" i="0" u="none" strike="noStrike" baseline="0" dirty="0">
                <a:solidFill>
                  <a:schemeClr val="bg1"/>
                </a:solidFill>
                <a:latin typeface="Calibri" panose="020F0502020204030204" pitchFamily="34" charset="0"/>
              </a:rPr>
              <a:t> την πληροφορία </a:t>
            </a:r>
            <a:r>
              <a:rPr lang="el-GR" sz="2000" i="0" u="none" strike="noStrike" dirty="0">
                <a:solidFill>
                  <a:schemeClr val="bg1"/>
                </a:solidFill>
                <a:latin typeface="Calibri" panose="020F0502020204030204" pitchFamily="34" charset="0"/>
              </a:rPr>
              <a:t>υγείας </a:t>
            </a:r>
            <a:r>
              <a:rPr lang="el-GR" sz="2000" i="0" u="none" strike="noStrike" baseline="0" dirty="0">
                <a:solidFill>
                  <a:schemeClr val="bg1"/>
                </a:solidFill>
                <a:latin typeface="Calibri" panose="020F0502020204030204" pitchFamily="34" charset="0"/>
              </a:rPr>
              <a:t>στο διαδίκτυο.</a:t>
            </a:r>
            <a:endParaRPr lang="en-GB" sz="2000" i="0" u="none" strike="noStrike" baseline="0" dirty="0">
              <a:solidFill>
                <a:schemeClr val="bg1"/>
              </a:solidFill>
              <a:latin typeface="Calibri" panose="020F0502020204030204" pitchFamily="34" charset="0"/>
            </a:endParaRPr>
          </a:p>
          <a:p>
            <a:r>
              <a:rPr lang="el-GR" sz="2000" b="1" i="0" u="none" strike="noStrike" baseline="0" dirty="0">
                <a:solidFill>
                  <a:schemeClr val="bg1"/>
                </a:solidFill>
                <a:latin typeface="Calibri" panose="020F0502020204030204" pitchFamily="34" charset="0"/>
              </a:rPr>
              <a:t>Κατανόηση</a:t>
            </a:r>
            <a:r>
              <a:rPr lang="en-GB" sz="2000" b="0" i="0" u="none" strike="noStrike" baseline="0" dirty="0">
                <a:solidFill>
                  <a:schemeClr val="bg1"/>
                </a:solidFill>
                <a:latin typeface="Calibri" panose="020F0502020204030204" pitchFamily="34" charset="0"/>
              </a:rPr>
              <a:t>: </a:t>
            </a:r>
            <a:r>
              <a:rPr lang="el-GR" sz="2000" b="0" i="0" u="none" strike="noStrike" baseline="0" dirty="0">
                <a:solidFill>
                  <a:schemeClr val="bg1"/>
                </a:solidFill>
                <a:latin typeface="Calibri" panose="020F0502020204030204" pitchFamily="34" charset="0"/>
              </a:rPr>
              <a:t>Ικανότητα του εκπαιδευόμενου να </a:t>
            </a:r>
            <a:r>
              <a:rPr lang="el-GR" sz="2000" dirty="0">
                <a:solidFill>
                  <a:schemeClr val="bg1"/>
                </a:solidFill>
                <a:latin typeface="Calibri" panose="020F0502020204030204" pitchFamily="34" charset="0"/>
              </a:rPr>
              <a:t>κατανοεί </a:t>
            </a:r>
            <a:r>
              <a:rPr lang="el-GR" sz="2000" b="0" i="0" u="none" strike="noStrike" baseline="0" dirty="0">
                <a:solidFill>
                  <a:schemeClr val="bg1"/>
                </a:solidFill>
                <a:latin typeface="Calibri" panose="020F0502020204030204" pitchFamily="34" charset="0"/>
              </a:rPr>
              <a:t>την πληροφορία υγείας και</a:t>
            </a:r>
            <a:r>
              <a:rPr lang="el-GR" sz="2000" b="0" i="0" u="none" strike="noStrike" dirty="0">
                <a:solidFill>
                  <a:schemeClr val="bg1"/>
                </a:solidFill>
                <a:latin typeface="Calibri" panose="020F0502020204030204" pitchFamily="34" charset="0"/>
              </a:rPr>
              <a:t> να καταλαβαίνει την έννοια της</a:t>
            </a:r>
            <a:r>
              <a:rPr lang="en-GB" sz="2000" b="0" i="0" u="none" strike="noStrike" baseline="0" dirty="0">
                <a:solidFill>
                  <a:schemeClr val="bg1"/>
                </a:solidFill>
                <a:latin typeface="Calibri" panose="020F0502020204030204" pitchFamily="34" charset="0"/>
              </a:rPr>
              <a:t>. </a:t>
            </a:r>
          </a:p>
          <a:p>
            <a:r>
              <a:rPr lang="el-GR" sz="2000" b="1" i="0" u="none" strike="noStrike" baseline="0" dirty="0">
                <a:solidFill>
                  <a:schemeClr val="bg1"/>
                </a:solidFill>
                <a:latin typeface="Calibri" panose="020F0502020204030204" pitchFamily="34" charset="0"/>
              </a:rPr>
              <a:t>Αξιολόγηση</a:t>
            </a:r>
            <a:r>
              <a:rPr lang="en-US" sz="2000" b="1" i="0" u="none" strike="noStrike" baseline="0" dirty="0">
                <a:solidFill>
                  <a:schemeClr val="bg1"/>
                </a:solidFill>
                <a:latin typeface="Calibri" panose="020F0502020204030204" pitchFamily="34" charset="0"/>
              </a:rPr>
              <a:t>: </a:t>
            </a:r>
            <a:r>
              <a:rPr lang="el-GR" sz="2000" dirty="0">
                <a:solidFill>
                  <a:schemeClr val="bg1"/>
                </a:solidFill>
                <a:latin typeface="Calibri" panose="020F0502020204030204" pitchFamily="34" charset="0"/>
              </a:rPr>
              <a:t>Ικανότητα του εκπαιδευόμενου να αξιολογεί και να</a:t>
            </a:r>
            <a:r>
              <a:rPr lang="en-US" sz="2000" dirty="0">
                <a:solidFill>
                  <a:schemeClr val="bg1"/>
                </a:solidFill>
                <a:latin typeface="Calibri" panose="020F0502020204030204" pitchFamily="34" charset="0"/>
              </a:rPr>
              <a:t> </a:t>
            </a:r>
            <a:r>
              <a:rPr lang="el-GR" sz="2000" dirty="0">
                <a:solidFill>
                  <a:schemeClr val="bg1"/>
                </a:solidFill>
                <a:latin typeface="Calibri" panose="020F0502020204030204" pitchFamily="34" charset="0"/>
              </a:rPr>
              <a:t>αντιλαμβάνεται την αξιοπιστία και χρησιμότητα της πληροφορίας υγείας που βρήκε στο διαδίκτυο.</a:t>
            </a:r>
            <a:endParaRPr lang="en-GB" sz="2000" b="0" i="0" u="none" strike="noStrike" baseline="0" dirty="0">
              <a:solidFill>
                <a:schemeClr val="bg1"/>
              </a:solidFill>
              <a:latin typeface="Calibri" panose="020F0502020204030204" pitchFamily="34" charset="0"/>
            </a:endParaRPr>
          </a:p>
          <a:p>
            <a:pPr marL="228600" lvl="0" indent="-228600" algn="l" rtl="0">
              <a:lnSpc>
                <a:spcPct val="150000"/>
              </a:lnSpc>
              <a:spcBef>
                <a:spcPts val="0"/>
              </a:spcBef>
              <a:spcAft>
                <a:spcPts val="0"/>
              </a:spcAft>
              <a:buClr>
                <a:srgbClr val="C01E24"/>
              </a:buClr>
              <a:buSzPts val="2000"/>
              <a:buFont typeface="Calibri"/>
              <a:buChar char="✔"/>
            </a:pPr>
            <a:endParaRPr lang="en-GB" dirty="0"/>
          </a:p>
        </p:txBody>
      </p:sp>
      <p:pic>
        <p:nvPicPr>
          <p:cNvPr id="158" name="Google Shape;158;p5"/>
          <p:cNvPicPr preferRelativeResize="0"/>
          <p:nvPr/>
        </p:nvPicPr>
        <p:blipFill rotWithShape="1">
          <a:blip r:embed="rId3">
            <a:alphaModFix/>
          </a:blip>
          <a:srcRect/>
          <a:stretch/>
        </p:blipFill>
        <p:spPr>
          <a:xfrm>
            <a:off x="6872063" y="2274336"/>
            <a:ext cx="5087207" cy="3389345"/>
          </a:xfrm>
          <a:prstGeom prst="rect">
            <a:avLst/>
          </a:prstGeom>
          <a:noFill/>
          <a:ln>
            <a:noFill/>
          </a:ln>
        </p:spPr>
      </p:pic>
      <p:sp>
        <p:nvSpPr>
          <p:cNvPr id="159" name="Google Shape;159;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Source</a:t>
            </a:r>
            <a:r>
              <a:rPr lang="en-US" sz="1200">
                <a:solidFill>
                  <a:schemeClr val="dk1"/>
                </a:solidFill>
                <a:latin typeface="Calibri"/>
                <a:ea typeface="Calibri"/>
                <a:cs typeface="Calibri"/>
                <a:sym typeface="Calibri"/>
              </a:rPr>
              <a:t> | </a:t>
            </a:r>
            <a:r>
              <a:rPr lang="en-US"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Pixabay license</a:t>
            </a:r>
            <a:endParaRPr sz="1200">
              <a:solidFill>
                <a:schemeClr val="dk1"/>
              </a:solidFill>
              <a:latin typeface="Calibri"/>
              <a:ea typeface="Calibri"/>
              <a:cs typeface="Calibri"/>
              <a:sym typeface="Calibri"/>
            </a:endParaRPr>
          </a:p>
        </p:txBody>
      </p:sp>
      <p:sp>
        <p:nvSpPr>
          <p:cNvPr id="160" name="Google Shape;160;p5"/>
          <p:cNvSpPr txBox="1">
            <a:spLocks noGrp="1"/>
          </p:cNvSpPr>
          <p:nvPr>
            <p:ph type="title"/>
          </p:nvPr>
        </p:nvSpPr>
        <p:spPr>
          <a:xfrm>
            <a:off x="536509" y="1371265"/>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l-GR" dirty="0"/>
              <a:t>Δεξιότητες</a:t>
            </a:r>
            <a:endParaRPr dirty="0"/>
          </a:p>
        </p:txBody>
      </p:sp>
      <p:sp>
        <p:nvSpPr>
          <p:cNvPr id="16" name="Google Shape;148;p4">
            <a:extLst>
              <a:ext uri="{FF2B5EF4-FFF2-40B4-BE49-F238E27FC236}">
                <a16:creationId xmlns:a16="http://schemas.microsoft.com/office/drawing/2014/main" id="{1E8FF793-EA75-412A-8792-F7196687B6EF}"/>
              </a:ext>
            </a:extLst>
          </p:cNvPr>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149;p4">
            <a:extLst>
              <a:ext uri="{FF2B5EF4-FFF2-40B4-BE49-F238E27FC236}">
                <a16:creationId xmlns:a16="http://schemas.microsoft.com/office/drawing/2014/main" id="{C0A56E2F-21B4-4E32-B629-E7441DC6A556}"/>
              </a:ext>
            </a:extLst>
          </p:cNvPr>
          <p:cNvSpPr txBox="1"/>
          <p:nvPr/>
        </p:nvSpPr>
        <p:spPr>
          <a:xfrm>
            <a:off x="506437" y="348996"/>
            <a:ext cx="8576226" cy="613530"/>
          </a:xfrm>
          <a:prstGeom prst="rect">
            <a:avLst/>
          </a:prstGeom>
          <a:solidFill>
            <a:srgbClr val="203864"/>
          </a:solidFill>
          <a:ln>
            <a:noFill/>
          </a:ln>
        </p:spPr>
        <p:txBody>
          <a:bodyPr spcFirstLastPara="1" wrap="square" lIns="91425" tIns="45700" rIns="91425" bIns="45700" anchor="ctr" anchorCtr="0">
            <a:normAutofit/>
          </a:bodyPr>
          <a:lstStyle/>
          <a:p>
            <a:pPr lvl="0">
              <a:lnSpc>
                <a:spcPct val="90000"/>
              </a:lnSpc>
              <a:buClr>
                <a:schemeClr val="lt1"/>
              </a:buClr>
              <a:buSzPts val="2200"/>
            </a:pPr>
            <a:r>
              <a:rPr lang="el-GR" sz="2200" b="1" dirty="0">
                <a:solidFill>
                  <a:schemeClr val="lt1"/>
                </a:solidFill>
                <a:latin typeface="Calibri"/>
                <a:ea typeface="Calibri"/>
                <a:cs typeface="Calibri"/>
                <a:sym typeface="Calibri"/>
              </a:rPr>
              <a:t>Ερευνώντας τα ψηφιακά εργαλεία υγείας</a:t>
            </a:r>
            <a:endParaRPr lang="el-GR" sz="2400" dirty="0"/>
          </a:p>
        </p:txBody>
      </p:sp>
      <p:sp>
        <p:nvSpPr>
          <p:cNvPr id="18" name="Google Shape;150;p4">
            <a:extLst>
              <a:ext uri="{FF2B5EF4-FFF2-40B4-BE49-F238E27FC236}">
                <a16:creationId xmlns:a16="http://schemas.microsoft.com/office/drawing/2014/main" id="{54776C7A-3455-4936-B691-56FB18C339F8}"/>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a:solidFill>
                  <a:schemeClr val="lt1"/>
                </a:solidFill>
                <a:latin typeface="Calibri"/>
                <a:ea typeface="Gill Sans"/>
                <a:cs typeface="Calibri"/>
                <a:sym typeface="Calibri"/>
              </a:rPr>
              <a:t>5</a:t>
            </a:r>
            <a:r>
              <a:rPr lang="en-US" sz="2200" b="1" dirty="0">
                <a:solidFill>
                  <a:schemeClr val="lt1"/>
                </a:solidFill>
                <a:latin typeface="Gill Sans"/>
                <a:ea typeface="Gill Sans"/>
                <a:cs typeface="Gill Sans"/>
                <a:sym typeface="Gill Sans"/>
              </a:rPr>
              <a:t> </a:t>
            </a:r>
            <a:endParaRPr sz="2200" b="1" dirty="0">
              <a:solidFill>
                <a:schemeClr val="lt1"/>
              </a:solidFill>
              <a:latin typeface="Gill Sans"/>
              <a:ea typeface="Gill Sans"/>
              <a:cs typeface="Gill Sans"/>
              <a:sym typeface="Gill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l-GR" sz="1530" dirty="0">
                <a:solidFill>
                  <a:schemeClr val="lt1"/>
                </a:solidFill>
                <a:latin typeface="Arial"/>
                <a:ea typeface="Arial"/>
                <a:cs typeface="Arial"/>
                <a:sym typeface="Arial"/>
              </a:rPr>
              <a:t>Πρακτική άσκηση</a:t>
            </a:r>
            <a:endParaRPr sz="1275" dirty="0">
              <a:solidFill>
                <a:schemeClr val="lt1"/>
              </a:solidFill>
              <a:latin typeface="Arial"/>
              <a:ea typeface="Arial"/>
              <a:cs typeface="Arial"/>
              <a:sym typeface="Arial"/>
            </a:endParaRPr>
          </a:p>
        </p:txBody>
      </p:sp>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ΒΗΜΑΤΑ ΓΙΑ ΤΗ ΔΡΑΣΗ</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090157" cy="3427666"/>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gn="just">
              <a:spcBef>
                <a:spcPts val="0"/>
              </a:spcBef>
              <a:buSzPts val="2000"/>
            </a:pPr>
            <a:r>
              <a:rPr lang="el-GR" sz="3000" dirty="0"/>
              <a:t>Σχηματίστε ομάδες των 2 ατόμων.</a:t>
            </a:r>
            <a:endParaRPr lang="en-GB" sz="3000" dirty="0"/>
          </a:p>
          <a:p>
            <a:pPr marL="228600" indent="-228600" algn="just">
              <a:spcBef>
                <a:spcPts val="0"/>
              </a:spcBef>
              <a:buSzPts val="2000"/>
            </a:pPr>
            <a:r>
              <a:rPr lang="el-GR" sz="3000" dirty="0"/>
              <a:t>Πάρτε την κάρτα με το προτεινόμενο σενάριο και συζητήστε με το ζευγάρι σας</a:t>
            </a:r>
            <a:r>
              <a:rPr lang="en-GB" sz="3000" dirty="0"/>
              <a:t>.</a:t>
            </a:r>
          </a:p>
          <a:p>
            <a:pPr marL="228600" indent="-228600" algn="just">
              <a:spcBef>
                <a:spcPts val="0"/>
              </a:spcBef>
              <a:buSzPts val="2000"/>
            </a:pPr>
            <a:r>
              <a:rPr lang="el-GR" sz="3000" dirty="0"/>
              <a:t>Λύστε το σενάριο χρησιμοποιώντας το ψηφιακό εργαλείο που είναι διαθέσιμο</a:t>
            </a:r>
            <a:r>
              <a:rPr lang="en-GB" sz="3000" dirty="0"/>
              <a:t>.</a:t>
            </a:r>
          </a:p>
          <a:p>
            <a:pPr marL="228600" indent="-228600" algn="just">
              <a:spcBef>
                <a:spcPts val="0"/>
              </a:spcBef>
              <a:buSzPts val="2000"/>
            </a:pPr>
            <a:r>
              <a:rPr lang="el-GR" sz="3000" dirty="0"/>
              <a:t>Συζητήστε τη λύση με την υπόλοιπη ομάδα και τον εκπαιδευτή</a:t>
            </a:r>
            <a:r>
              <a:rPr lang="en-GB" sz="3000" dirty="0"/>
              <a:t>.</a:t>
            </a:r>
          </a:p>
        </p:txBody>
      </p:sp>
      <p:pic>
        <p:nvPicPr>
          <p:cNvPr id="2" name="Picture 2" descr="Puesta En Marcha, Cita, Lluvia De Ideas, Negocio">
            <a:extLst>
              <a:ext uri="{FF2B5EF4-FFF2-40B4-BE49-F238E27FC236}">
                <a16:creationId xmlns:a16="http://schemas.microsoft.com/office/drawing/2014/main" id="{C3A56311-653B-4074-8C71-204193A82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051" y="2473769"/>
            <a:ext cx="3874641" cy="258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90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00336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Δράση</a:t>
            </a:r>
            <a:r>
              <a:rPr lang="en-GB" dirty="0">
                <a:solidFill>
                  <a:srgbClr val="002060"/>
                </a:solidFill>
              </a:rPr>
              <a:t> 1</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7343164" cy="3427666"/>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el-GR" sz="3000" i="1" dirty="0"/>
              <a:t>Θέλω να βρω πληροφορίες στο διαδίκτυο για το εάν συστήνεται ή όχι να γίνει το εμβόλιο της γρίπης, δεδομένης της πανδημίας. Πώς θα αναζητήσω τέτοιου είδους πληροφορίες;</a:t>
            </a:r>
            <a:endParaRPr lang="en-GB" sz="3000" i="1" dirty="0"/>
          </a:p>
        </p:txBody>
      </p:sp>
      <p:pic>
        <p:nvPicPr>
          <p:cNvPr id="1026" name="Picture 2" descr="Jeringuilla, Aguja, Inyección, Disparo, Medicamento">
            <a:extLst>
              <a:ext uri="{FF2B5EF4-FFF2-40B4-BE49-F238E27FC236}">
                <a16:creationId xmlns:a16="http://schemas.microsoft.com/office/drawing/2014/main" id="{5116CCE5-AD8C-44F2-A517-DACFC0DC1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85352" y="2705510"/>
            <a:ext cx="2013093" cy="2542854"/>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a:extLst>
              <a:ext uri="{FF2B5EF4-FFF2-40B4-BE49-F238E27FC236}">
                <a16:creationId xmlns:a16="http://schemas.microsoft.com/office/drawing/2014/main" id="{8297C7D8-19AE-4FD6-8826-9636F09B3884}"/>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l-GR" sz="1530" dirty="0">
                <a:solidFill>
                  <a:schemeClr val="lt1"/>
                </a:solidFill>
                <a:latin typeface="Arial"/>
                <a:ea typeface="Arial"/>
                <a:cs typeface="Arial"/>
                <a:sym typeface="Arial"/>
              </a:rPr>
              <a:t>Πρακτική άσκηση</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904663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89967" y="659690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Δράση</a:t>
            </a:r>
            <a:r>
              <a:rPr lang="en-GB" dirty="0">
                <a:solidFill>
                  <a:srgbClr val="002060"/>
                </a:solidFill>
              </a:rPr>
              <a:t> 2</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872901"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el-GR" sz="3000" i="1" dirty="0"/>
              <a:t>Θέλω να γίνω αιμοδότης. Πού μπορώ να βρω πληροφορίες;  Ποιες είναι οι προϋποθέσεις για την αιμοδοσία; Πού μπορώ να πάω για να δώσω αίμα;</a:t>
            </a:r>
            <a:endParaRPr lang="en-GB" sz="3000" i="1" dirty="0"/>
          </a:p>
        </p:txBody>
      </p:sp>
      <p:pic>
        <p:nvPicPr>
          <p:cNvPr id="2052" name="Picture 4" descr="Donación De Sangre, Donando Sangre">
            <a:extLst>
              <a:ext uri="{FF2B5EF4-FFF2-40B4-BE49-F238E27FC236}">
                <a16:creationId xmlns:a16="http://schemas.microsoft.com/office/drawing/2014/main" id="{2340837E-B970-4270-9E07-5DE1539AC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4025" y="2473769"/>
            <a:ext cx="3163668" cy="379640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26CEAB2E-0BE1-46C8-9B1A-6D558B4B39A3}"/>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l-GR" sz="1530" dirty="0">
                <a:solidFill>
                  <a:schemeClr val="lt1"/>
                </a:solidFill>
                <a:latin typeface="Arial"/>
                <a:ea typeface="Arial"/>
                <a:cs typeface="Arial"/>
                <a:sym typeface="Arial"/>
              </a:rPr>
              <a:t>Πρακτική άσκηση</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974331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Δράση</a:t>
            </a:r>
            <a:r>
              <a:rPr lang="en-GB" dirty="0">
                <a:solidFill>
                  <a:srgbClr val="002060"/>
                </a:solidFill>
              </a:rPr>
              <a:t> 3</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7526044"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el-GR" sz="3000" i="1" dirty="0"/>
              <a:t>Όταν υπάρχει επείγουσα ανάγκη, πώς βρίσω νοσοκομείο; </a:t>
            </a:r>
          </a:p>
          <a:p>
            <a:pPr marL="228600" indent="-228600">
              <a:spcBef>
                <a:spcPts val="0"/>
              </a:spcBef>
              <a:buSzPts val="2000"/>
            </a:pPr>
            <a:r>
              <a:rPr lang="el-GR" sz="3000" i="1" dirty="0"/>
              <a:t>Εάν μου συμβεί κάτι στο σπίτι, σε ποιο νοσοκομείο πρέπει να πάω;</a:t>
            </a:r>
          </a:p>
        </p:txBody>
      </p:sp>
      <p:pic>
        <p:nvPicPr>
          <p:cNvPr id="3074" name="Picture 2" descr="Médico, Enfermero, Hospital, Salud, Healthcare, Cirugía">
            <a:extLst>
              <a:ext uri="{FF2B5EF4-FFF2-40B4-BE49-F238E27FC236}">
                <a16:creationId xmlns:a16="http://schemas.microsoft.com/office/drawing/2014/main" id="{3FFBC158-8660-4EA5-AB58-9D86AE453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2835" y="2606716"/>
            <a:ext cx="2714857" cy="271485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A4CB9F71-50D4-4DA2-8027-59BE74414D1A}"/>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l-GR" sz="1530" dirty="0">
                <a:solidFill>
                  <a:schemeClr val="lt1"/>
                </a:solidFill>
                <a:latin typeface="Arial"/>
                <a:ea typeface="Arial"/>
                <a:cs typeface="Arial"/>
                <a:sym typeface="Arial"/>
              </a:rPr>
              <a:t>Πρακτική άσκηση</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050592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029300"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Δράση</a:t>
            </a:r>
            <a:r>
              <a:rPr lang="en-GB" dirty="0">
                <a:solidFill>
                  <a:srgbClr val="002060"/>
                </a:solidFill>
              </a:rPr>
              <a:t> 4</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311199"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el-GR" sz="3000" i="1" dirty="0"/>
              <a:t>Πως μπορώ να κλείσω ραντεβού με το γιατρό μου</a:t>
            </a:r>
            <a:r>
              <a:rPr lang="en-GB" sz="3000" i="1" dirty="0"/>
              <a:t>?</a:t>
            </a:r>
          </a:p>
        </p:txBody>
      </p:sp>
      <p:pic>
        <p:nvPicPr>
          <p:cNvPr id="4098" name="Picture 2" descr="Hospital, Salud, Profesional, Médico, Diagnóstico">
            <a:extLst>
              <a:ext uri="{FF2B5EF4-FFF2-40B4-BE49-F238E27FC236}">
                <a16:creationId xmlns:a16="http://schemas.microsoft.com/office/drawing/2014/main" id="{82802E52-4B59-43B3-8DAE-8B59BA7D8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102" y="2350334"/>
            <a:ext cx="2309332" cy="3940094"/>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1A2F732C-95FE-444E-833A-97657455CA36}"/>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l-GR" sz="1530" dirty="0">
                <a:solidFill>
                  <a:schemeClr val="lt1"/>
                </a:solidFill>
                <a:latin typeface="Arial"/>
                <a:ea typeface="Arial"/>
                <a:cs typeface="Arial"/>
                <a:sym typeface="Arial"/>
              </a:rPr>
              <a:t>Πρακτική άσκηση</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210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58000" y="1066937"/>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Δράση</a:t>
            </a:r>
            <a:r>
              <a:rPr lang="en-GB" dirty="0">
                <a:solidFill>
                  <a:srgbClr val="002060"/>
                </a:solidFill>
              </a:rPr>
              <a:t> 5</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7787301"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el-GR" sz="3000" i="1" dirty="0"/>
              <a:t>Νομίζω ότι έχω διάστρεμμα. Ποιος πρέπει να το δει και πως κλείνω ραντεβού</a:t>
            </a:r>
            <a:r>
              <a:rPr lang="en-GB" sz="3000" i="1" dirty="0"/>
              <a:t>?</a:t>
            </a:r>
          </a:p>
        </p:txBody>
      </p:sp>
      <p:pic>
        <p:nvPicPr>
          <p:cNvPr id="5122" name="Picture 2" descr="Vendaje, Primeros Auxilios, Médico, Lastimar, Dolor">
            <a:extLst>
              <a:ext uri="{FF2B5EF4-FFF2-40B4-BE49-F238E27FC236}">
                <a16:creationId xmlns:a16="http://schemas.microsoft.com/office/drawing/2014/main" id="{AA3B0B31-4BCA-4521-BC30-AC9AF2CE92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1133" y="2222694"/>
            <a:ext cx="4586068" cy="314173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74EB4B1D-5EBD-4098-B2D4-DCD13A3E9636}"/>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l-GR" sz="1530" dirty="0">
                <a:solidFill>
                  <a:schemeClr val="lt1"/>
                </a:solidFill>
                <a:latin typeface="Arial"/>
                <a:ea typeface="Arial"/>
                <a:cs typeface="Arial"/>
                <a:sym typeface="Arial"/>
              </a:rPr>
              <a:t>Πρακτική άσκηση</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234128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128596" y="6581001"/>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Δράση</a:t>
            </a:r>
            <a:r>
              <a:rPr lang="en-GB" dirty="0">
                <a:solidFill>
                  <a:srgbClr val="002060"/>
                </a:solidFill>
              </a:rPr>
              <a:t> 6</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311199"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el-GR" sz="3000" i="1" dirty="0"/>
              <a:t>Έχω πονόδοντο. Πως μπορώ να αναζητήσω δημόσιες οδοντιατρικές υπηρεσίες</a:t>
            </a:r>
            <a:r>
              <a:rPr lang="en-GB" sz="3000" i="1" dirty="0"/>
              <a:t>?</a:t>
            </a:r>
          </a:p>
        </p:txBody>
      </p:sp>
      <p:pic>
        <p:nvPicPr>
          <p:cNvPr id="6148" name="Picture 4" descr="Niña, Paquete De Hielo, Dolor De Muelas, Dental, Mujer">
            <a:extLst>
              <a:ext uri="{FF2B5EF4-FFF2-40B4-BE49-F238E27FC236}">
                <a16:creationId xmlns:a16="http://schemas.microsoft.com/office/drawing/2014/main" id="{FFD5D5EE-2A09-43BD-8F18-0ACEAC9C9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5957" y="2548588"/>
            <a:ext cx="4814727" cy="320981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67B79E03-D8FE-46DE-B274-34775A6BDD3B}"/>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l-GR" sz="1530" dirty="0">
                <a:solidFill>
                  <a:schemeClr val="lt1"/>
                </a:solidFill>
                <a:latin typeface="Arial"/>
                <a:ea typeface="Arial"/>
                <a:cs typeface="Arial"/>
                <a:sym typeface="Arial"/>
              </a:rPr>
              <a:t>Πρακτική άσκηση</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270556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Δράση</a:t>
            </a:r>
            <a:r>
              <a:rPr lang="en-GB" dirty="0">
                <a:solidFill>
                  <a:srgbClr val="002060"/>
                </a:solidFill>
              </a:rPr>
              <a:t> 7</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6298136"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el-GR" sz="3000" i="1" dirty="0"/>
              <a:t>Πως μπορώ να κλείσω ραντεβού με ψυχίατρο</a:t>
            </a:r>
            <a:r>
              <a:rPr lang="en-GB" sz="3000" i="1" dirty="0"/>
              <a:t>?</a:t>
            </a:r>
          </a:p>
        </p:txBody>
      </p:sp>
      <p:pic>
        <p:nvPicPr>
          <p:cNvPr id="7170" name="Picture 2" descr="Salud Mental, Bienestar, Psicología, Mente, Psicológico">
            <a:extLst>
              <a:ext uri="{FF2B5EF4-FFF2-40B4-BE49-F238E27FC236}">
                <a16:creationId xmlns:a16="http://schemas.microsoft.com/office/drawing/2014/main" id="{9FC628FC-3397-4072-A86F-5156D03910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502" y="2418254"/>
            <a:ext cx="4551190" cy="302938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F1059601-3DD8-40C2-B2CE-0BD07353BB5B}"/>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l-GR" sz="1530" dirty="0">
                <a:solidFill>
                  <a:schemeClr val="lt1"/>
                </a:solidFill>
                <a:latin typeface="Arial"/>
                <a:ea typeface="Arial"/>
                <a:cs typeface="Arial"/>
                <a:sym typeface="Arial"/>
              </a:rPr>
              <a:t>Πρακτική άσκηση</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51644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r>
              <a:rPr lang="en-US" sz="1200" dirty="0">
                <a:solidFill>
                  <a:schemeClr val="dk1"/>
                </a:solidFill>
                <a:latin typeface="Calibri"/>
                <a:ea typeface="Calibri"/>
                <a:cs typeface="Calibri"/>
                <a:sym typeface="Calibri"/>
              </a:rPr>
              <a:t> | </a:t>
            </a:r>
            <a:r>
              <a:rPr lang="en-US" sz="1200" u="sng"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r>
              <a:rPr lang="en-US"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license</a:t>
            </a:r>
            <a:endParaRPr sz="1200" dirty="0">
              <a:solidFill>
                <a:schemeClr val="dk1"/>
              </a:solidFill>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Δράση</a:t>
            </a:r>
            <a:r>
              <a:rPr lang="en-GB" dirty="0">
                <a:solidFill>
                  <a:srgbClr val="002060"/>
                </a:solidFill>
              </a:rPr>
              <a:t> 8</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650833"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spcBef>
                <a:spcPts val="0"/>
              </a:spcBef>
              <a:buSzPts val="2000"/>
            </a:pPr>
            <a:r>
              <a:rPr lang="el-GR" sz="3000" i="1" dirty="0"/>
              <a:t>Πως εντοπίζω φαρμακεία που βρίσκονται κοντά μου</a:t>
            </a:r>
            <a:r>
              <a:rPr lang="en-GB" sz="3000" i="1" dirty="0"/>
              <a:t>?</a:t>
            </a:r>
          </a:p>
          <a:p>
            <a:pPr marL="228600" indent="-228600">
              <a:spcBef>
                <a:spcPts val="0"/>
              </a:spcBef>
              <a:buSzPts val="2000"/>
            </a:pPr>
            <a:r>
              <a:rPr lang="el-GR" sz="3000" i="1" dirty="0"/>
              <a:t>Τι μπορώ να πάρω από το φαρμακείο</a:t>
            </a:r>
            <a:r>
              <a:rPr lang="en-GB" sz="3000" i="1" dirty="0"/>
              <a:t>?</a:t>
            </a:r>
          </a:p>
        </p:txBody>
      </p:sp>
      <p:pic>
        <p:nvPicPr>
          <p:cNvPr id="8194" name="Picture 2" descr="Logo Farmacia, Farmacia, Banner De Farmacia">
            <a:extLst>
              <a:ext uri="{FF2B5EF4-FFF2-40B4-BE49-F238E27FC236}">
                <a16:creationId xmlns:a16="http://schemas.microsoft.com/office/drawing/2014/main" id="{BA6FCDC6-8BC1-4CD2-94D9-72E43F8C5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9945" y="2642381"/>
            <a:ext cx="4276578" cy="258603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9CB99D9D-42E1-4D57-B189-C2F1ACB7FA56}"/>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None/>
            </a:pPr>
            <a:r>
              <a:rPr lang="en-US" sz="1530" dirty="0">
                <a:solidFill>
                  <a:schemeClr val="lt1"/>
                </a:solidFill>
                <a:latin typeface="Arial"/>
                <a:ea typeface="Arial"/>
                <a:cs typeface="Arial"/>
                <a:sym typeface="Arial"/>
              </a:rPr>
              <a:t>5.4 </a:t>
            </a:r>
            <a:r>
              <a:rPr lang="el-GR" sz="1530" dirty="0">
                <a:solidFill>
                  <a:schemeClr val="lt1"/>
                </a:solidFill>
                <a:latin typeface="Arial"/>
                <a:ea typeface="Arial"/>
                <a:cs typeface="Arial"/>
                <a:sym typeface="Arial"/>
              </a:rPr>
              <a:t>Πρακτική άσκηση</a:t>
            </a:r>
            <a:endParaRPr sz="1275"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55154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2" name="Rectangle 1">
            <a:extLst>
              <a:ext uri="{FF2B5EF4-FFF2-40B4-BE49-F238E27FC236}">
                <a16:creationId xmlns:a16="http://schemas.microsoft.com/office/drawing/2014/main" id="{50BAF01D-4A22-4373-B1E7-0070E9E260E6}"/>
              </a:ext>
            </a:extLst>
          </p:cNvPr>
          <p:cNvSpPr/>
          <p:nvPr/>
        </p:nvSpPr>
        <p:spPr>
          <a:xfrm>
            <a:off x="2390503" y="-26126"/>
            <a:ext cx="9801497" cy="6960488"/>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32" name="Google Shape;632;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3" name="Google Shape;633;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34" name="Google Shape;634;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635" name="Google Shape;635;p53"/>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636" name="Google Shape;636;p53"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637" name="Google Shape;637;p53"/>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638" name="Google Shape;638;p53"/>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l-GR" sz="2800" dirty="0">
                <a:solidFill>
                  <a:srgbClr val="C01E24"/>
                </a:solidFill>
                <a:latin typeface="Calibri"/>
                <a:ea typeface="Calibri"/>
                <a:cs typeface="Calibri"/>
                <a:sym typeface="Calibri"/>
              </a:rPr>
              <a:t>Συγχαρητήρια</a:t>
            </a:r>
            <a:r>
              <a:rPr lang="de-DE" sz="2800" dirty="0">
                <a:solidFill>
                  <a:srgbClr val="C01E24"/>
                </a:solidFill>
                <a:latin typeface="Calibri"/>
                <a:ea typeface="Calibri"/>
                <a:cs typeface="Calibri"/>
                <a:sym typeface="Calibri"/>
              </a:rPr>
              <a:t>!</a:t>
            </a:r>
            <a:br>
              <a:rPr lang="de-DE" sz="2800" dirty="0">
                <a:solidFill>
                  <a:srgbClr val="C01E24"/>
                </a:solidFill>
                <a:latin typeface="Calibri"/>
                <a:ea typeface="Calibri"/>
                <a:cs typeface="Calibri"/>
                <a:sym typeface="Calibri"/>
              </a:rPr>
            </a:br>
            <a:r>
              <a:rPr lang="el-GR" sz="2400" dirty="0">
                <a:solidFill>
                  <a:srgbClr val="C01E24"/>
                </a:solidFill>
                <a:latin typeface="Calibri"/>
                <a:ea typeface="Calibri"/>
                <a:cs typeface="Calibri"/>
                <a:sym typeface="Calibri"/>
              </a:rPr>
              <a:t>Ολοκληρώσατε αυτή την ενότητα</a:t>
            </a:r>
            <a:r>
              <a:rPr lang="de-DE" sz="2400" dirty="0">
                <a:solidFill>
                  <a:srgbClr val="C01E24"/>
                </a:solidFill>
                <a:latin typeface="Calibri"/>
                <a:ea typeface="Calibri"/>
                <a:cs typeface="Calibri"/>
                <a:sym typeface="Calibri"/>
              </a:rPr>
              <a:t>!</a:t>
            </a:r>
            <a:endParaRPr dirty="0"/>
          </a:p>
        </p:txBody>
      </p:sp>
      <p:sp>
        <p:nvSpPr>
          <p:cNvPr id="11" name="Google Shape;619;p53">
            <a:extLst>
              <a:ext uri="{FF2B5EF4-FFF2-40B4-BE49-F238E27FC236}">
                <a16:creationId xmlns:a16="http://schemas.microsoft.com/office/drawing/2014/main" id="{DC7E0687-5C65-7A2B-A118-CDD7EE54C4D6}"/>
              </a:ext>
            </a:extLst>
          </p:cNvPr>
          <p:cNvSpPr/>
          <p:nvPr/>
        </p:nvSpPr>
        <p:spPr>
          <a:xfrm>
            <a:off x="7036526" y="6328066"/>
            <a:ext cx="5151385"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900"/>
              <a:buFont typeface="Calibri"/>
              <a:buNone/>
              <a:defRPr sz="900">
                <a:solidFill>
                  <a:srgbClr val="DDEAF6"/>
                </a:solidFill>
                <a:latin typeface="Calibri"/>
                <a:ea typeface="Calibri"/>
                <a:cs typeface="Calibri"/>
                <a:sym typeface="Calibri"/>
              </a:defRPr>
            </a:pPr>
            <a:r>
              <a:rPr dirty="0"/>
              <a:t>Η υπ</a:t>
            </a:r>
            <a:r>
              <a:rPr dirty="0" err="1"/>
              <a:t>οστήριξη</a:t>
            </a:r>
            <a:r>
              <a:rPr dirty="0"/>
              <a:t> </a:t>
            </a:r>
            <a:r>
              <a:rPr dirty="0" err="1"/>
              <a:t>της</a:t>
            </a:r>
            <a:r>
              <a:rPr dirty="0"/>
              <a:t> </a:t>
            </a:r>
            <a:r>
              <a:rPr dirty="0" err="1"/>
              <a:t>Ευρω</a:t>
            </a:r>
            <a:r>
              <a:rPr dirty="0"/>
              <a:t>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l-GR" altLang="el-GR" sz="2000" dirty="0">
                <a:solidFill>
                  <a:srgbClr val="C01E24"/>
                </a:solidFill>
              </a:rPr>
              <a:t>Δράση 5.1.1</a:t>
            </a:r>
            <a:br>
              <a:rPr lang="el-GR" altLang="el-GR" dirty="0">
                <a:solidFill>
                  <a:srgbClr val="C01E24"/>
                </a:solidFill>
              </a:rPr>
            </a:br>
            <a:r>
              <a:rPr altLang="el-GR" dirty="0">
                <a:solidFill>
                  <a:srgbClr val="C01E24"/>
                </a:solidFill>
              </a:rPr>
              <a:t>Εισαγωγή</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5" y="1682927"/>
            <a:ext cx="5157787" cy="3958468"/>
          </a:xfrm>
        </p:spPr>
        <p:txBody>
          <a:bodyPr>
            <a:normAutofit fontScale="92500"/>
          </a:bodyPr>
          <a:lstStyle/>
          <a:p>
            <a:r>
              <a:rPr sz="2200" dirty="0">
                <a:sym typeface="Arial" panose="020B0604020202020204" pitchFamily="34" charset="0"/>
              </a:rPr>
              <a:t>Στόχοι</a:t>
            </a:r>
            <a:endParaRPr lang="en-US" sz="2200" dirty="0">
              <a:sym typeface="Arial" panose="020B0604020202020204" pitchFamily="34" charset="0"/>
            </a:endParaRPr>
          </a:p>
          <a:p>
            <a:endParaRPr lang="en-US" sz="2200" dirty="0">
              <a:sym typeface="Arial" panose="020B0604020202020204" pitchFamily="34" charset="0"/>
            </a:endParaRPr>
          </a:p>
          <a:p>
            <a:pPr marL="342900" indent="-342900">
              <a:buFont typeface="Arial" panose="020B0604020202020204" pitchFamily="34" charset="0"/>
              <a:buChar char="•"/>
            </a:pPr>
            <a:r>
              <a:rPr sz="2200" b="0" dirty="0">
                <a:latin typeface="Calibri" panose="020F0502020204030204" pitchFamily="34" charset="0"/>
                <a:cs typeface="Calibri" panose="020F0502020204030204" pitchFamily="34" charset="0"/>
                <a:sym typeface="Arial" panose="020B0604020202020204" pitchFamily="34" charset="0"/>
              </a:rPr>
              <a:t>Μαθαίνουμε ποιοί </a:t>
            </a:r>
            <a:r>
              <a:rPr sz="2200" b="0" dirty="0" err="1">
                <a:latin typeface="Calibri" panose="020F0502020204030204" pitchFamily="34" charset="0"/>
                <a:cs typeface="Calibri" panose="020F0502020204030204" pitchFamily="34" charset="0"/>
                <a:sym typeface="Arial" panose="020B0604020202020204" pitchFamily="34" charset="0"/>
              </a:rPr>
              <a:t>ιστότοποι</a:t>
            </a:r>
            <a:r>
              <a:rPr sz="2200" b="0" dirty="0">
                <a:latin typeface="Calibri" panose="020F0502020204030204" pitchFamily="34" charset="0"/>
                <a:cs typeface="Calibri" panose="020F0502020204030204" pitchFamily="34" charset="0"/>
                <a:sym typeface="Arial" panose="020B0604020202020204" pitchFamily="34" charset="0"/>
              </a:rPr>
              <a:t>, ποι</a:t>
            </a:r>
            <a:r>
              <a:rPr lang="el-GR" sz="2200" b="0" dirty="0">
                <a:latin typeface="Calibri" panose="020F0502020204030204" pitchFamily="34" charset="0"/>
                <a:cs typeface="Calibri" panose="020F0502020204030204" pitchFamily="34" charset="0"/>
                <a:sym typeface="Arial" panose="020B0604020202020204" pitchFamily="34" charset="0"/>
              </a:rPr>
              <a:t>ε</a:t>
            </a:r>
            <a:r>
              <a:rPr sz="2200" b="0" dirty="0">
                <a:latin typeface="Calibri" panose="020F0502020204030204" pitchFamily="34" charset="0"/>
                <a:cs typeface="Calibri" panose="020F0502020204030204" pitchFamily="34" charset="0"/>
                <a:sym typeface="Arial" panose="020B0604020202020204" pitchFamily="34" charset="0"/>
              </a:rPr>
              <a:t>ς εφαρμογές και διαδικτυακές πηγές πληροφοριών, μας δίνουν τη δυνατότητα να διαχειριστούμε την υγεία μας διαδικτυακά</a:t>
            </a:r>
            <a:endParaRPr lang="en-GB" sz="2200" b="0" dirty="0">
              <a:latin typeface="Calibri" panose="020F0502020204030204" pitchFamily="34" charset="0"/>
              <a:cs typeface="Calibri" panose="020F0502020204030204" pitchFamily="34" charset="0"/>
              <a:sym typeface="Arial" panose="020B0604020202020204" pitchFamily="34" charset="0"/>
            </a:endParaRPr>
          </a:p>
          <a:p>
            <a:endParaRPr lang="en-GB" sz="2200" b="0" dirty="0">
              <a:latin typeface="Calibri" panose="020F0502020204030204" pitchFamily="34" charset="0"/>
              <a:cs typeface="Calibri" panose="020F0502020204030204" pitchFamily="34" charset="0"/>
              <a:sym typeface="Arial" panose="020B0604020202020204" pitchFamily="34" charset="0"/>
            </a:endParaRPr>
          </a:p>
          <a:p>
            <a:pPr marL="342900" indent="-342900">
              <a:buFont typeface="Arial" panose="020B0604020202020204" pitchFamily="34" charset="0"/>
              <a:buChar char="•"/>
            </a:pPr>
            <a:r>
              <a:rPr sz="2200" b="0" dirty="0">
                <a:latin typeface="Calibri" panose="020F0502020204030204" pitchFamily="34" charset="0"/>
                <a:cs typeface="Calibri" panose="020F0502020204030204" pitchFamily="34" charset="0"/>
                <a:sym typeface="Arial" panose="020B0604020202020204" pitchFamily="34" charset="0"/>
              </a:rPr>
              <a:t>Επιλύουμε περιπτώσεις διαχείρισης υγείας και προβλήματα, χρησιμοποιώντας διαδικτυακά εργαλεία </a:t>
            </a:r>
            <a:r>
              <a:rPr lang="el-GR" sz="2200" b="0" dirty="0">
                <a:latin typeface="Calibri" panose="020F0502020204030204" pitchFamily="34" charset="0"/>
                <a:cs typeface="Calibri" panose="020F0502020204030204" pitchFamily="34" charset="0"/>
                <a:sym typeface="Arial" panose="020B0604020202020204" pitchFamily="34" charset="0"/>
              </a:rPr>
              <a:t>που προαναφέρθηκαν</a:t>
            </a:r>
            <a:endParaRPr lang="en-US" sz="2200" b="0" dirty="0">
              <a:latin typeface="Calibri" panose="020F0502020204030204" pitchFamily="34" charset="0"/>
              <a:cs typeface="Calibri" panose="020F0502020204030204" pitchFamily="34" charset="0"/>
              <a:sym typeface="Arial" panose="020B0604020202020204" pitchFamily="34" charset="0"/>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9655" y="1819533"/>
            <a:ext cx="5047412"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6717870" y="3065510"/>
            <a:ext cx="3607078" cy="584775"/>
          </a:xfrm>
          <a:prstGeom prst="rect">
            <a:avLst/>
          </a:prstGeom>
        </p:spPr>
        <p:txBody>
          <a:bodyPr wrap="none" rtlCol="0">
            <a:spAutoFit/>
          </a:bodyPr>
          <a:lstStyle/>
          <a:p>
            <a:pPr algn="l"/>
            <a:r>
              <a:rPr lang="el-GR" sz="3200" dirty="0">
                <a:solidFill>
                  <a:srgbClr val="203864"/>
                </a:solidFill>
              </a:rPr>
              <a:t>Ας ξεκινήσουμε</a:t>
            </a:r>
            <a:r>
              <a:rPr lang="en-US" sz="3200" dirty="0">
                <a:solidFill>
                  <a:srgbClr val="203864"/>
                </a:solidFill>
              </a:rPr>
              <a:t> …</a:t>
            </a:r>
            <a:endParaRPr lang="el-GR" sz="3200" dirty="0" err="1">
              <a:solidFill>
                <a:srgbClr val="203864"/>
              </a:solidFill>
            </a:endParaRPr>
          </a:p>
        </p:txBody>
      </p:sp>
      <p:sp>
        <p:nvSpPr>
          <p:cNvPr id="13" name="Ορθογώνιο 12">
            <a:extLst>
              <a:ext uri="{FF2B5EF4-FFF2-40B4-BE49-F238E27FC236}">
                <a16:creationId xmlns:a16="http://schemas.microsoft.com/office/drawing/2014/main" id="{D3E4C6F2-E7F0-1C6A-A9FE-F3B96043D68E}"/>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5.1.1</a:t>
            </a:r>
            <a:endParaRPr lang="el-GR" sz="1800" dirty="0">
              <a:solidFill>
                <a:srgbClr val="C01E24"/>
              </a:solidFill>
            </a:endParaRPr>
          </a:p>
        </p:txBody>
      </p:sp>
      <p:sp>
        <p:nvSpPr>
          <p:cNvPr id="14" name="Ορθογώνιο 13">
            <a:extLst>
              <a:ext uri="{FF2B5EF4-FFF2-40B4-BE49-F238E27FC236}">
                <a16:creationId xmlns:a16="http://schemas.microsoft.com/office/drawing/2014/main" id="{67135AD7-F627-D119-784D-FAC6847B392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5.1.2</a:t>
            </a:r>
            <a:endParaRPr lang="el-GR" sz="1600" dirty="0">
              <a:solidFill>
                <a:schemeClr val="bg1"/>
              </a:solidFill>
            </a:endParaRPr>
          </a:p>
        </p:txBody>
      </p:sp>
      <p:sp>
        <p:nvSpPr>
          <p:cNvPr id="15" name="Ορθογώνιο 14">
            <a:extLst>
              <a:ext uri="{FF2B5EF4-FFF2-40B4-BE49-F238E27FC236}">
                <a16:creationId xmlns:a16="http://schemas.microsoft.com/office/drawing/2014/main" id="{C33E0D60-A53A-1A31-8D9D-D4B8962DE37A}"/>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5.1.3</a:t>
            </a:r>
            <a:endParaRPr lang="el-GR" sz="1600" dirty="0">
              <a:solidFill>
                <a:schemeClr val="bg1"/>
              </a:solidFill>
            </a:endParaRPr>
          </a:p>
        </p:txBody>
      </p:sp>
      <p:sp>
        <p:nvSpPr>
          <p:cNvPr id="17" name="Ορθογώνιο 16">
            <a:extLst>
              <a:ext uri="{FF2B5EF4-FFF2-40B4-BE49-F238E27FC236}">
                <a16:creationId xmlns:a16="http://schemas.microsoft.com/office/drawing/2014/main" id="{FB223EAC-FDCE-88F9-24F5-E50C6DDD253F}"/>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5.1.4</a:t>
            </a:r>
            <a:endParaRPr lang="el-GR" sz="1600" dirty="0">
              <a:solidFill>
                <a:schemeClr val="bg1"/>
              </a:solidFill>
            </a:endParaRPr>
          </a:p>
        </p:txBody>
      </p:sp>
      <p:sp>
        <p:nvSpPr>
          <p:cNvPr id="18" name="Ορθογώνιο 17">
            <a:extLst>
              <a:ext uri="{FF2B5EF4-FFF2-40B4-BE49-F238E27FC236}">
                <a16:creationId xmlns:a16="http://schemas.microsoft.com/office/drawing/2014/main" id="{41734D04-8210-D901-C3C4-9B2EAAEA2D73}"/>
              </a:ext>
            </a:extLst>
          </p:cNvPr>
          <p:cNvSpPr/>
          <p:nvPr/>
        </p:nvSpPr>
        <p:spPr>
          <a:xfrm>
            <a:off x="10744529" y="1005710"/>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Tree>
    <p:extLst>
      <p:ext uri="{BB962C8B-B14F-4D97-AF65-F5344CB8AC3E}">
        <p14:creationId xmlns:p14="http://schemas.microsoft.com/office/powerpoint/2010/main" val="382812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8000" y="858129"/>
            <a:ext cx="10515600" cy="1115049"/>
          </a:xfrm>
        </p:spPr>
        <p:txBody>
          <a:bodyPr>
            <a:normAutofit fontScale="90000"/>
          </a:bodyPr>
          <a:lstStyle/>
          <a:p>
            <a:r>
              <a:rPr altLang="el-GR" sz="2000" dirty="0">
                <a:solidFill>
                  <a:srgbClr val="C01E24"/>
                </a:solidFill>
              </a:rPr>
              <a:t>Δράση</a:t>
            </a:r>
            <a:r>
              <a:rPr lang="en-US" altLang="el-GR" sz="2000" dirty="0">
                <a:solidFill>
                  <a:srgbClr val="C01E24"/>
                </a:solidFill>
              </a:rPr>
              <a:t> 5.1.2</a:t>
            </a:r>
            <a:br>
              <a:rPr lang="en-US" altLang="el-GR" dirty="0"/>
            </a:br>
            <a:r>
              <a:rPr altLang="el-GR" dirty="0">
                <a:solidFill>
                  <a:srgbClr val="C01E24"/>
                </a:solidFill>
              </a:rPr>
              <a:t>Εισάγοντας ψηφιακά εργαλεία υγείας, πλατφόρμες και εφαρμογές</a:t>
            </a:r>
            <a:endParaRPr lang="el-GR" dirty="0">
              <a:solidFill>
                <a:srgbClr val="C01E24"/>
              </a:solidFill>
            </a:endParaRPr>
          </a:p>
        </p:txBody>
      </p:sp>
      <p:sp>
        <p:nvSpPr>
          <p:cNvPr id="17" name="Θέση κειμένου 4">
            <a:extLst>
              <a:ext uri="{FF2B5EF4-FFF2-40B4-BE49-F238E27FC236}">
                <a16:creationId xmlns:a16="http://schemas.microsoft.com/office/drawing/2014/main" id="{05A02191-185F-44AB-BCE1-6953D36207DC}"/>
              </a:ext>
            </a:extLst>
          </p:cNvPr>
          <p:cNvSpPr>
            <a:spLocks noGrp="1"/>
          </p:cNvSpPr>
          <p:nvPr>
            <p:ph type="body" idx="1"/>
          </p:nvPr>
        </p:nvSpPr>
        <p:spPr>
          <a:xfrm>
            <a:off x="499188" y="2377440"/>
            <a:ext cx="5157787" cy="2581881"/>
          </a:xfrm>
        </p:spPr>
        <p:txBody>
          <a:bodyPr>
            <a:normAutofit/>
          </a:bodyPr>
          <a:lstStyle/>
          <a:p>
            <a:r>
              <a:rPr sz="2200" dirty="0">
                <a:sym typeface="Arial" panose="020B0604020202020204" pitchFamily="34" charset="0"/>
              </a:rPr>
              <a:t>Στόχος</a:t>
            </a:r>
            <a:endParaRPr lang="en-US" sz="2200" dirty="0">
              <a:sym typeface="Arial" panose="020B0604020202020204" pitchFamily="34" charset="0"/>
            </a:endParaRPr>
          </a:p>
          <a:p>
            <a:endParaRPr lang="en-US" sz="2200" dirty="0">
              <a:sym typeface="Arial" panose="020B0604020202020204" pitchFamily="34" charset="0"/>
            </a:endParaRPr>
          </a:p>
          <a:p>
            <a:pPr marL="342900" indent="-342900">
              <a:buFont typeface="Wingdings" panose="05000000000000000000" pitchFamily="2" charset="2"/>
              <a:buChar char="§"/>
            </a:pPr>
            <a:r>
              <a:rPr sz="2200" b="0" dirty="0">
                <a:latin typeface="Calibri" panose="020F0502020204030204" pitchFamily="34" charset="0"/>
                <a:cs typeface="Calibri" panose="020F0502020204030204" pitchFamily="34" charset="0"/>
                <a:sym typeface="Arial" panose="020B0604020202020204" pitchFamily="34" charset="0"/>
              </a:rPr>
              <a:t>Ενδυνάμωση του ψηφιακού αλφαβητισμού υγείας στη χώρα ή την περιοχή εγκατάστασης.</a:t>
            </a:r>
            <a:endParaRPr lang="en-GB" sz="2200" b="0" dirty="0">
              <a:latin typeface="Calibri" panose="020F0502020204030204" pitchFamily="34" charset="0"/>
              <a:cs typeface="Calibri" panose="020F0502020204030204" pitchFamily="34" charset="0"/>
              <a:sym typeface="Arial" panose="020B0604020202020204" pitchFamily="34" charset="0"/>
            </a:endParaRPr>
          </a:p>
          <a:p>
            <a:endParaRPr lang="en-US" sz="2200" b="0" dirty="0">
              <a:latin typeface="Calibri" panose="020F0502020204030204" pitchFamily="34" charset="0"/>
              <a:cs typeface="Calibri" panose="020F0502020204030204" pitchFamily="34" charset="0"/>
              <a:sym typeface="Arial" panose="020B0604020202020204" pitchFamily="34" charset="0"/>
            </a:endParaRPr>
          </a:p>
        </p:txBody>
      </p:sp>
      <p:sp>
        <p:nvSpPr>
          <p:cNvPr id="8" name="Ορθογώνιο 7">
            <a:extLst>
              <a:ext uri="{FF2B5EF4-FFF2-40B4-BE49-F238E27FC236}">
                <a16:creationId xmlns:a16="http://schemas.microsoft.com/office/drawing/2014/main" id="{DF9A1C8F-7D78-908C-27EB-D7123E1DCADA}"/>
              </a:ext>
            </a:extLst>
          </p:cNvPr>
          <p:cNvSpPr/>
          <p:nvPr/>
        </p:nvSpPr>
        <p:spPr>
          <a:xfrm>
            <a:off x="11489436" y="121856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5.1.1</a:t>
            </a:r>
            <a:endParaRPr lang="el-GR" sz="1600" dirty="0">
              <a:solidFill>
                <a:schemeClr val="bg1"/>
              </a:solidFill>
            </a:endParaRPr>
          </a:p>
        </p:txBody>
      </p:sp>
      <p:sp>
        <p:nvSpPr>
          <p:cNvPr id="13" name="Ορθογώνιο 12">
            <a:extLst>
              <a:ext uri="{FF2B5EF4-FFF2-40B4-BE49-F238E27FC236}">
                <a16:creationId xmlns:a16="http://schemas.microsoft.com/office/drawing/2014/main" id="{A5A47AFE-A575-4F60-78AA-1B95E6BABED6}"/>
              </a:ext>
            </a:extLst>
          </p:cNvPr>
          <p:cNvSpPr/>
          <p:nvPr/>
        </p:nvSpPr>
        <p:spPr>
          <a:xfrm>
            <a:off x="11492047" y="20543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rPr>
              <a:t>5.1.2</a:t>
            </a:r>
            <a:endParaRPr lang="el-GR" sz="1800" dirty="0">
              <a:solidFill>
                <a:srgbClr val="C00000"/>
              </a:solidFill>
            </a:endParaRPr>
          </a:p>
        </p:txBody>
      </p:sp>
      <p:sp>
        <p:nvSpPr>
          <p:cNvPr id="14" name="Ορθογώνιο 13">
            <a:extLst>
              <a:ext uri="{FF2B5EF4-FFF2-40B4-BE49-F238E27FC236}">
                <a16:creationId xmlns:a16="http://schemas.microsoft.com/office/drawing/2014/main" id="{DF926DAF-20FA-C578-DBBA-DB900A3C17EA}"/>
              </a:ext>
            </a:extLst>
          </p:cNvPr>
          <p:cNvSpPr/>
          <p:nvPr/>
        </p:nvSpPr>
        <p:spPr>
          <a:xfrm>
            <a:off x="11489382" y="284915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5.1.3</a:t>
            </a:r>
            <a:endParaRPr lang="el-GR" sz="1600" dirty="0">
              <a:solidFill>
                <a:schemeClr val="bg1"/>
              </a:solidFill>
            </a:endParaRPr>
          </a:p>
        </p:txBody>
      </p:sp>
      <p:sp>
        <p:nvSpPr>
          <p:cNvPr id="15" name="Ορθογώνιο 14">
            <a:extLst>
              <a:ext uri="{FF2B5EF4-FFF2-40B4-BE49-F238E27FC236}">
                <a16:creationId xmlns:a16="http://schemas.microsoft.com/office/drawing/2014/main" id="{2F54FEDF-3F7A-5AB7-32E0-A804A292ED1F}"/>
              </a:ext>
            </a:extLst>
          </p:cNvPr>
          <p:cNvSpPr/>
          <p:nvPr/>
        </p:nvSpPr>
        <p:spPr>
          <a:xfrm>
            <a:off x="11489436" y="371761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5.1.4</a:t>
            </a:r>
            <a:endParaRPr lang="el-GR" sz="1600" dirty="0">
              <a:solidFill>
                <a:schemeClr val="bg1"/>
              </a:solidFill>
            </a:endParaRPr>
          </a:p>
        </p:txBody>
      </p:sp>
      <p:sp>
        <p:nvSpPr>
          <p:cNvPr id="16" name="Ορθογώνιο 15">
            <a:extLst>
              <a:ext uri="{FF2B5EF4-FFF2-40B4-BE49-F238E27FC236}">
                <a16:creationId xmlns:a16="http://schemas.microsoft.com/office/drawing/2014/main" id="{52556DCD-9DD5-1D90-FF3D-032897D01065}"/>
              </a:ext>
            </a:extLst>
          </p:cNvPr>
          <p:cNvSpPr/>
          <p:nvPr/>
        </p:nvSpPr>
        <p:spPr>
          <a:xfrm>
            <a:off x="10791036" y="121856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Tree>
    <p:extLst>
      <p:ext uri="{BB962C8B-B14F-4D97-AF65-F5344CB8AC3E}">
        <p14:creationId xmlns:p14="http://schemas.microsoft.com/office/powerpoint/2010/main" val="127320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Google Shape;182;p7"/>
          <p:cNvSpPr/>
          <p:nvPr/>
        </p:nvSpPr>
        <p:spPr>
          <a:xfrm>
            <a:off x="6049108" y="0"/>
            <a:ext cx="6142892" cy="436098"/>
          </a:xfrm>
          <a:prstGeom prst="rect">
            <a:avLst/>
          </a:prstGeom>
          <a:solidFill>
            <a:srgbClr val="7F7F7F"/>
          </a:solidFill>
          <a:ln>
            <a:noFill/>
          </a:ln>
        </p:spPr>
        <p:txBody>
          <a:bodyPr spcFirstLastPara="1" wrap="square" lIns="91425" tIns="45700" rIns="91425" bIns="45700" anchor="ctr" anchorCtr="0">
            <a:normAutofit/>
          </a:bodyPr>
          <a:lstStyle/>
          <a:p>
            <a:pPr lvl="0" algn="r">
              <a:lnSpc>
                <a:spcPct val="80000"/>
              </a:lnSpc>
            </a:pPr>
            <a:r>
              <a:rPr lang="el-GR" altLang="el-GR" sz="1050" dirty="0">
                <a:solidFill>
                  <a:schemeClr val="bg1"/>
                </a:solidFill>
              </a:rPr>
              <a:t>Δράση 5.1.2</a:t>
            </a:r>
            <a:br>
              <a:rPr lang="el-GR" altLang="el-GR" sz="1600" dirty="0">
                <a:solidFill>
                  <a:schemeClr val="bg1"/>
                </a:solidFill>
              </a:rPr>
            </a:br>
            <a:r>
              <a:rPr lang="el-GR" altLang="el-GR" sz="1600" dirty="0">
                <a:solidFill>
                  <a:schemeClr val="bg1"/>
                </a:solidFill>
              </a:rPr>
              <a:t>Εισάγοντας ψηφιακά εργαλεία υγείας, πλατφόρμες και εφαρμογές</a:t>
            </a:r>
            <a:endParaRPr sz="1600" dirty="0">
              <a:solidFill>
                <a:schemeClr val="lt1"/>
              </a:solidFill>
              <a:latin typeface="Calibri" panose="020F0502020204030204" pitchFamily="34" charset="0"/>
              <a:cs typeface="Calibri" panose="020F0502020204030204" pitchFamily="34" charset="0"/>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ΑΙΤΙΟΛΟΓΗΣΗ</a:t>
            </a:r>
            <a:endParaRPr lang="en-GB" dirty="0">
              <a:solidFill>
                <a:srgbClr val="002060"/>
              </a:solidFill>
            </a:endParaRPr>
          </a:p>
        </p:txBody>
      </p:sp>
      <p:graphicFrame>
        <p:nvGraphicFramePr>
          <p:cNvPr id="4" name="Diagram 3">
            <a:extLst>
              <a:ext uri="{FF2B5EF4-FFF2-40B4-BE49-F238E27FC236}">
                <a16:creationId xmlns:a16="http://schemas.microsoft.com/office/drawing/2014/main" id="{4DB0040A-5228-40A8-8327-5937D11E7B76}"/>
              </a:ext>
            </a:extLst>
          </p:cNvPr>
          <p:cNvGraphicFramePr/>
          <p:nvPr>
            <p:extLst>
              <p:ext uri="{D42A27DB-BD31-4B8C-83A1-F6EECF244321}">
                <p14:modId xmlns:p14="http://schemas.microsoft.com/office/powerpoint/2010/main" val="3814989557"/>
              </p:ext>
            </p:extLst>
          </p:nvPr>
        </p:nvGraphicFramePr>
        <p:xfrm>
          <a:off x="213474" y="1913206"/>
          <a:ext cx="11293898" cy="4506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101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177856" y="713407"/>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l-GR" dirty="0">
                <a:solidFill>
                  <a:srgbClr val="002060"/>
                </a:solidFill>
              </a:rPr>
              <a:t>ΕΡΕΥΝΩΝΤΑΣ ΤΑ ΨΗΦΙΑΚΑ ΕΡΓΑΛΕΙΑ ΥΓΕΙΑΣ ΣΕ</a:t>
            </a:r>
            <a:r>
              <a:rPr lang="en-GB" dirty="0">
                <a:solidFill>
                  <a:srgbClr val="002060"/>
                </a:solidFill>
              </a:rPr>
              <a:t>:</a:t>
            </a:r>
          </a:p>
        </p:txBody>
      </p:sp>
      <p:graphicFrame>
        <p:nvGraphicFramePr>
          <p:cNvPr id="2" name="Diagram 1">
            <a:extLst>
              <a:ext uri="{FF2B5EF4-FFF2-40B4-BE49-F238E27FC236}">
                <a16:creationId xmlns:a16="http://schemas.microsoft.com/office/drawing/2014/main" id="{7434A233-A542-4416-A0E8-7223C2C3DF2E}"/>
              </a:ext>
            </a:extLst>
          </p:cNvPr>
          <p:cNvGraphicFramePr/>
          <p:nvPr>
            <p:extLst>
              <p:ext uri="{D42A27DB-BD31-4B8C-83A1-F6EECF244321}">
                <p14:modId xmlns:p14="http://schemas.microsoft.com/office/powerpoint/2010/main" val="2747600231"/>
              </p:ext>
            </p:extLst>
          </p:nvPr>
        </p:nvGraphicFramePr>
        <p:xfrm>
          <a:off x="-323304" y="138324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82;p7">
            <a:extLst>
              <a:ext uri="{FF2B5EF4-FFF2-40B4-BE49-F238E27FC236}">
                <a16:creationId xmlns:a16="http://schemas.microsoft.com/office/drawing/2014/main" id="{B45D48CC-06B7-4378-8DFF-455D0E57BF30}"/>
              </a:ext>
            </a:extLst>
          </p:cNvPr>
          <p:cNvSpPr/>
          <p:nvPr/>
        </p:nvSpPr>
        <p:spPr>
          <a:xfrm>
            <a:off x="6597749" y="-3932"/>
            <a:ext cx="5592992" cy="35077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algn="r">
              <a:lnSpc>
                <a:spcPct val="80000"/>
              </a:lnSpc>
            </a:pPr>
            <a:r>
              <a:rPr lang="el-GR" sz="1600" dirty="0">
                <a:solidFill>
                  <a:schemeClr val="lt1"/>
                </a:solidFill>
                <a:latin typeface="Calibri" panose="020F0502020204030204" pitchFamily="34" charset="0"/>
                <a:cs typeface="Calibri" panose="020F0502020204030204" pitchFamily="34" charset="0"/>
              </a:rPr>
              <a:t>5.1 Εισάγοντας ψηφιακά εργαλεία υγείας, πλατφόρμες και εφαρμογές</a:t>
            </a:r>
          </a:p>
        </p:txBody>
      </p:sp>
      <p:sp>
        <p:nvSpPr>
          <p:cNvPr id="7" name="Στρογγυλεμένο ορθογώνιο 4">
            <a:hlinkClick r:id="rId8" action="ppaction://hlinksldjump"/>
            <a:extLst>
              <a:ext uri="{FF2B5EF4-FFF2-40B4-BE49-F238E27FC236}">
                <a16:creationId xmlns:a16="http://schemas.microsoft.com/office/drawing/2014/main" id="{C3918D72-ED12-46D8-804E-4A9E246B407F}"/>
              </a:ext>
            </a:extLst>
          </p:cNvPr>
          <p:cNvSpPr/>
          <p:nvPr/>
        </p:nvSpPr>
        <p:spPr>
          <a:xfrm>
            <a:off x="7540051" y="2489983"/>
            <a:ext cx="3742238" cy="2152355"/>
          </a:xfrm>
          <a:prstGeom prst="roundRect">
            <a:avLst/>
          </a:prstGeom>
          <a:solidFill>
            <a:srgbClr val="C01E24"/>
          </a:solidFill>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sz="4400" b="1" dirty="0">
              <a:effectLst>
                <a:outerShdw blurRad="38100" dist="38100" dir="2700000" algn="tl">
                  <a:srgbClr val="000000">
                    <a:alpha val="43137"/>
                  </a:srgbClr>
                </a:outerShdw>
              </a:effectLst>
            </a:endParaRPr>
          </a:p>
          <a:p>
            <a:pPr algn="ctr"/>
            <a:r>
              <a:rPr lang="el-GR" sz="4400" b="1" dirty="0">
                <a:effectLst>
                  <a:outerShdw blurRad="38100" dist="38100" dir="2700000" algn="tl">
                    <a:srgbClr val="000000">
                      <a:alpha val="43137"/>
                    </a:srgbClr>
                  </a:outerShdw>
                </a:effectLst>
              </a:rPr>
              <a:t>ΠΑΡΑΛΕΙΨΕ </a:t>
            </a:r>
          </a:p>
          <a:p>
            <a:pPr algn="ctr"/>
            <a:r>
              <a:rPr lang="el-GR" sz="4400" b="1" dirty="0">
                <a:effectLst>
                  <a:outerShdw blurRad="38100" dist="38100" dir="2700000" algn="tl">
                    <a:srgbClr val="000000">
                      <a:alpha val="43137"/>
                    </a:srgbClr>
                  </a:outerShdw>
                </a:effectLst>
              </a:rPr>
              <a:t>ΕΛΛΑΔΑ</a:t>
            </a:r>
            <a:r>
              <a:rPr lang="en-US" sz="4400" b="1" dirty="0">
                <a:effectLst>
                  <a:outerShdw blurRad="38100" dist="38100" dir="2700000" algn="tl">
                    <a:srgbClr val="000000">
                      <a:alpha val="43137"/>
                    </a:srgbClr>
                  </a:outerShdw>
                </a:effectLst>
              </a:rPr>
              <a:t> </a:t>
            </a:r>
          </a:p>
          <a:p>
            <a:pPr algn="ctr"/>
            <a:r>
              <a:rPr lang="el-GR" sz="44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102576440"/>
      </p:ext>
    </p:extLst>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3566</TotalTime>
  <Words>4078</Words>
  <Application>Microsoft Office PowerPoint</Application>
  <PresentationFormat>Ευρεία οθόνη</PresentationFormat>
  <Paragraphs>502</Paragraphs>
  <Slides>59</Slides>
  <Notes>57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59</vt:i4>
      </vt:variant>
    </vt:vector>
  </HeadingPairs>
  <TitlesOfParts>
    <vt:vector size="66" baseType="lpstr">
      <vt:lpstr>Arial</vt:lpstr>
      <vt:lpstr>Roboto</vt:lpstr>
      <vt:lpstr>Calibri</vt:lpstr>
      <vt:lpstr>Impact</vt:lpstr>
      <vt:lpstr>Gill Sans</vt:lpstr>
      <vt:lpstr>Wingdings</vt:lpstr>
      <vt:lpstr>Θέμα του Office</vt:lpstr>
      <vt:lpstr>Παρουσίαση του PowerPoint</vt:lpstr>
      <vt:lpstr>Συνεργάτες</vt:lpstr>
      <vt:lpstr>Ενότητες</vt:lpstr>
      <vt:lpstr>Στόχοι</vt:lpstr>
      <vt:lpstr>Δεξιότητες</vt:lpstr>
      <vt:lpstr>Δράση 5.1.1 Εισαγωγή</vt:lpstr>
      <vt:lpstr>Δράση 5.1.2 Εισάγοντας ψηφιακά εργαλεία υγείας, πλατφόρμες και εφαρμογές</vt:lpstr>
      <vt:lpstr>ΑΙΤΙΟΛΟΓΗΣΗ</vt:lpstr>
      <vt:lpstr>ΕΡΕΥΝΩΝΤΑΣ ΤΑ ΨΗΦΙΑΚΑ ΕΡΓΑΛΕΙΑ ΥΓΕΙΑΣ ΣΕ:</vt:lpstr>
      <vt:lpstr>Ελλάδα</vt:lpstr>
      <vt:lpstr>Εθνικό σύστημα υγείας</vt:lpstr>
      <vt:lpstr>Εθνική ασφάλιση υγείας</vt:lpstr>
      <vt:lpstr>Δημόσιο σύστημα υγείας</vt:lpstr>
      <vt:lpstr>Τι προσφέρει δωρεάν το σύστημα υγείας (όταν έχεις ΠΑΑΥΠΑ/AMKA)?</vt:lpstr>
      <vt:lpstr>Φροντίδα εσωτερικού ασθενή – νοσοκομεία στην Ελλάδα</vt:lpstr>
      <vt:lpstr>  Φροντίδα υγείας για μετανάστες, πρόσφυγες και αιτούντες άσυλο</vt:lpstr>
      <vt:lpstr>  Φροντίδα υγείας για μετανάστες, πρόσφυγες και αιτούντες άσυλο</vt:lpstr>
      <vt:lpstr>Χρήσιμοι σύνδεσμοι</vt:lpstr>
      <vt:lpstr>Χρήσιμες εφαρμογές</vt:lpstr>
      <vt:lpstr>Δράση 5.1.3 Συμπεράσματα</vt:lpstr>
      <vt:lpstr>Ερωτήσεις</vt:lpstr>
      <vt:lpstr>Δράση 5.1.4 Κλείσιμο – ανασκόπηση</vt:lpstr>
      <vt:lpstr>Δράση 5.2.1 Εισαγωγή (Ημέρα 2)</vt:lpstr>
      <vt:lpstr>Δράσις 5.2.2 &amp; 5.2.3 Πώς να βρεις πληροφορίες υγείας στο διαδίκτυο</vt:lpstr>
      <vt:lpstr>Σκοπός</vt:lpstr>
      <vt:lpstr>Έναρξη συζήτησης</vt:lpstr>
      <vt:lpstr>Λήψη απόφασης</vt:lpstr>
      <vt:lpstr>Συνέχεια …</vt:lpstr>
      <vt:lpstr>Συνέχεια …</vt:lpstr>
      <vt:lpstr>Παρουσίαση του PowerPoint</vt:lpstr>
      <vt:lpstr>Εργασία για το σπίτι</vt:lpstr>
      <vt:lpstr>Εργασία για το σπίτι</vt:lpstr>
      <vt:lpstr>Δράση 5.2.4 Conclusions</vt:lpstr>
      <vt:lpstr>Δράση 5.2.5 Κλείσιμο - ανασκόπηση</vt:lpstr>
      <vt:lpstr>Δράση 5.3.1 Άνοιγμα (Ημέρα 3)</vt:lpstr>
      <vt:lpstr>Δράση 5.3.2 Αξιολόγηση της πληροφορίας</vt:lpstr>
      <vt:lpstr>Έλεγχος πληροφορίας υγείας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Εργασία για το σπίτι διαδικτυακά </vt:lpstr>
      <vt:lpstr>Ερωτήσεις και απορίες</vt:lpstr>
      <vt:lpstr>Δράση 5.3.3 Αποτελέσματα της αξιολόγησης </vt:lpstr>
      <vt:lpstr>Δράση 5.3.4 Κλείσιμο - ανασκόπηση </vt:lpstr>
      <vt:lpstr>Δράση 5.4.1 Άνοιγμα (Ημέρα 4)</vt:lpstr>
      <vt:lpstr>Δράσεις 5.4.2 &amp; 5.4.3 Πρακτικές ασκήσεις</vt:lpstr>
      <vt:lpstr>ΒΗΜΑΤΑ ΓΙΑ ΤΗ ΔΡΑΣΗ</vt:lpstr>
      <vt:lpstr>Δράση 1</vt:lpstr>
      <vt:lpstr>Δράση 2</vt:lpstr>
      <vt:lpstr>Δράση 3</vt:lpstr>
      <vt:lpstr>Δράση 4</vt:lpstr>
      <vt:lpstr>Δράση 5</vt:lpstr>
      <vt:lpstr>Δράση 6</vt:lpstr>
      <vt:lpstr>Δράση 7</vt:lpstr>
      <vt:lpstr>Δράση 8</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pantelis bbalaouras</dc:creator>
  <cp:lastModifiedBy>pantelis balaouras</cp:lastModifiedBy>
  <cp:revision>181</cp:revision>
  <dcterms:created xsi:type="dcterms:W3CDTF">2020-06-02T13:31:56Z</dcterms:created>
  <dcterms:modified xsi:type="dcterms:W3CDTF">2022-07-28T15:21:08Z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