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416" r:id="rId5"/>
    <p:sldId id="417" r:id="rId6"/>
    <p:sldId id="336" r:id="rId7"/>
    <p:sldId id="420" r:id="rId8"/>
    <p:sldId id="430" r:id="rId9"/>
    <p:sldId id="463" r:id="rId10"/>
    <p:sldId id="465" r:id="rId11"/>
    <p:sldId id="464" r:id="rId12"/>
    <p:sldId id="466" r:id="rId13"/>
    <p:sldId id="515" r:id="rId14"/>
    <p:sldId id="469" r:id="rId15"/>
    <p:sldId id="470" r:id="rId16"/>
    <p:sldId id="473" r:id="rId17"/>
    <p:sldId id="518" r:id="rId18"/>
    <p:sldId id="474" r:id="rId19"/>
    <p:sldId id="519" r:id="rId20"/>
    <p:sldId id="475" r:id="rId21"/>
    <p:sldId id="471" r:id="rId22"/>
    <p:sldId id="511" r:id="rId23"/>
    <p:sldId id="499" r:id="rId24"/>
    <p:sldId id="476" r:id="rId25"/>
    <p:sldId id="477" r:id="rId26"/>
    <p:sldId id="478" r:id="rId27"/>
    <p:sldId id="480" r:id="rId28"/>
    <p:sldId id="481" r:id="rId29"/>
    <p:sldId id="482" r:id="rId30"/>
    <p:sldId id="485" r:id="rId31"/>
    <p:sldId id="484" r:id="rId32"/>
    <p:sldId id="500" r:id="rId33"/>
    <p:sldId id="522" r:id="rId34"/>
    <p:sldId id="505" r:id="rId35"/>
    <p:sldId id="490" r:id="rId36"/>
    <p:sldId id="516" r:id="rId37"/>
    <p:sldId id="495" r:id="rId38"/>
    <p:sldId id="512" r:id="rId39"/>
    <p:sldId id="503" r:id="rId40"/>
    <p:sldId id="513" r:id="rId41"/>
    <p:sldId id="491" r:id="rId42"/>
    <p:sldId id="502" r:id="rId43"/>
    <p:sldId id="488" r:id="rId44"/>
    <p:sldId id="517" r:id="rId45"/>
    <p:sldId id="496" r:id="rId46"/>
    <p:sldId id="506" r:id="rId47"/>
    <p:sldId id="498" r:id="rId48"/>
    <p:sldId id="520" r:id="rId49"/>
    <p:sldId id="404"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E24"/>
    <a:srgbClr val="44546A"/>
    <a:srgbClr val="203864"/>
    <a:srgbClr val="CFD5EA"/>
    <a:srgbClr val="404040"/>
    <a:srgbClr val="3F3F3F"/>
    <a:srgbClr val="E3E98B"/>
    <a:srgbClr val="8CB499"/>
    <a:srgbClr val="3C6D98"/>
    <a:srgbClr val="F4B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2FBCA-61C3-452B-B77B-80B1C41C024B}" v="4" dt="2022-07-29T11:14:38.31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55" autoAdjust="0"/>
  </p:normalViewPr>
  <p:slideViewPr>
    <p:cSldViewPr snapToGrid="0">
      <p:cViewPr varScale="1">
        <p:scale>
          <a:sx n="100" d="100"/>
          <a:sy n="100" d="100"/>
        </p:scale>
        <p:origin x="108" y="13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B0F2FBCA-61C3-452B-B77B-80B1C41C024B}"/>
    <pc:docChg chg="custSel addSld delSld modSld">
      <pc:chgData name="pantelis balaouras" userId="25e8755020fc1734" providerId="LiveId" clId="{B0F2FBCA-61C3-452B-B77B-80B1C41C024B}" dt="2022-07-29T11:14:45.357" v="17" actId="2696"/>
      <pc:docMkLst>
        <pc:docMk/>
      </pc:docMkLst>
      <pc:sldChg chg="addSp delSp modSp add mod">
        <pc:chgData name="pantelis balaouras" userId="25e8755020fc1734" providerId="LiveId" clId="{B0F2FBCA-61C3-452B-B77B-80B1C41C024B}" dt="2022-07-29T11:14:38.311" v="16"/>
        <pc:sldMkLst>
          <pc:docMk/>
          <pc:sldMk cId="0" sldId="336"/>
        </pc:sldMkLst>
        <pc:spChg chg="add mod">
          <ac:chgData name="pantelis balaouras" userId="25e8755020fc1734" providerId="LiveId" clId="{B0F2FBCA-61C3-452B-B77B-80B1C41C024B}" dt="2022-07-29T11:14:38.311" v="16"/>
          <ac:spMkLst>
            <pc:docMk/>
            <pc:sldMk cId="0" sldId="336"/>
            <ac:spMk id="21" creationId="{FBFD8FAA-60C2-4B6B-31FE-BF0BFA6C6427}"/>
          </ac:spMkLst>
        </pc:spChg>
        <pc:spChg chg="mod">
          <ac:chgData name="pantelis balaouras" userId="25e8755020fc1734" providerId="LiveId" clId="{B0F2FBCA-61C3-452B-B77B-80B1C41C024B}" dt="2022-07-29T11:14:38.311" v="16"/>
          <ac:spMkLst>
            <pc:docMk/>
            <pc:sldMk cId="0" sldId="336"/>
            <ac:spMk id="23" creationId="{717DE748-B325-E716-75B1-738437C65A08}"/>
          </ac:spMkLst>
        </pc:spChg>
        <pc:spChg chg="mod">
          <ac:chgData name="pantelis balaouras" userId="25e8755020fc1734" providerId="LiveId" clId="{B0F2FBCA-61C3-452B-B77B-80B1C41C024B}" dt="2022-07-29T11:14:38.311" v="16"/>
          <ac:spMkLst>
            <pc:docMk/>
            <pc:sldMk cId="0" sldId="336"/>
            <ac:spMk id="24" creationId="{1F536FE8-BAD3-9B91-D202-5F065EC85442}"/>
          </ac:spMkLst>
        </pc:spChg>
        <pc:spChg chg="mod">
          <ac:chgData name="pantelis balaouras" userId="25e8755020fc1734" providerId="LiveId" clId="{B0F2FBCA-61C3-452B-B77B-80B1C41C024B}" dt="2022-07-29T11:14:38.311" v="16"/>
          <ac:spMkLst>
            <pc:docMk/>
            <pc:sldMk cId="0" sldId="336"/>
            <ac:spMk id="25" creationId="{9C05AB06-4CA5-4230-11C8-24F103AC4ABF}"/>
          </ac:spMkLst>
        </pc:spChg>
        <pc:spChg chg="mod">
          <ac:chgData name="pantelis balaouras" userId="25e8755020fc1734" providerId="LiveId" clId="{B0F2FBCA-61C3-452B-B77B-80B1C41C024B}" dt="2022-07-29T11:14:38.311" v="16"/>
          <ac:spMkLst>
            <pc:docMk/>
            <pc:sldMk cId="0" sldId="336"/>
            <ac:spMk id="26" creationId="{146597B9-8467-342A-82F9-B4F73DAE65C0}"/>
          </ac:spMkLst>
        </pc:spChg>
        <pc:spChg chg="mod">
          <ac:chgData name="pantelis balaouras" userId="25e8755020fc1734" providerId="LiveId" clId="{B0F2FBCA-61C3-452B-B77B-80B1C41C024B}" dt="2022-07-29T11:14:38.311" v="16"/>
          <ac:spMkLst>
            <pc:docMk/>
            <pc:sldMk cId="0" sldId="336"/>
            <ac:spMk id="27" creationId="{F03129FF-3D20-6987-B901-991F49D8FC4A}"/>
          </ac:spMkLst>
        </pc:spChg>
        <pc:spChg chg="mod">
          <ac:chgData name="pantelis balaouras" userId="25e8755020fc1734" providerId="LiveId" clId="{B0F2FBCA-61C3-452B-B77B-80B1C41C024B}" dt="2022-07-29T11:14:38.311" v="16"/>
          <ac:spMkLst>
            <pc:docMk/>
            <pc:sldMk cId="0" sldId="336"/>
            <ac:spMk id="28" creationId="{E74ACA1F-5FD6-1825-8827-DB0DE0C3107B}"/>
          </ac:spMkLst>
        </pc:spChg>
        <pc:spChg chg="mod">
          <ac:chgData name="pantelis balaouras" userId="25e8755020fc1734" providerId="LiveId" clId="{B0F2FBCA-61C3-452B-B77B-80B1C41C024B}" dt="2022-07-29T11:14:38.311" v="16"/>
          <ac:spMkLst>
            <pc:docMk/>
            <pc:sldMk cId="0" sldId="336"/>
            <ac:spMk id="29" creationId="{7E25B0C7-D3CE-5A99-DD74-8060E19470F5}"/>
          </ac:spMkLst>
        </pc:spChg>
        <pc:spChg chg="mod">
          <ac:chgData name="pantelis balaouras" userId="25e8755020fc1734" providerId="LiveId" clId="{B0F2FBCA-61C3-452B-B77B-80B1C41C024B}" dt="2022-07-29T11:14:38.311" v="16"/>
          <ac:spMkLst>
            <pc:docMk/>
            <pc:sldMk cId="0" sldId="336"/>
            <ac:spMk id="30" creationId="{8C271E66-7CD6-D5CC-C802-89A50F5D2A0F}"/>
          </ac:spMkLst>
        </pc:spChg>
        <pc:spChg chg="mod">
          <ac:chgData name="pantelis balaouras" userId="25e8755020fc1734" providerId="LiveId" clId="{B0F2FBCA-61C3-452B-B77B-80B1C41C024B}" dt="2022-07-29T11:14:38.311" v="16"/>
          <ac:spMkLst>
            <pc:docMk/>
            <pc:sldMk cId="0" sldId="336"/>
            <ac:spMk id="31" creationId="{73CF52DF-72F6-7F23-8FA8-C73C8D556BCB}"/>
          </ac:spMkLst>
        </pc:spChg>
        <pc:spChg chg="mod">
          <ac:chgData name="pantelis balaouras" userId="25e8755020fc1734" providerId="LiveId" clId="{B0F2FBCA-61C3-452B-B77B-80B1C41C024B}" dt="2022-07-29T11:14:38.311" v="16"/>
          <ac:spMkLst>
            <pc:docMk/>
            <pc:sldMk cId="0" sldId="336"/>
            <ac:spMk id="32" creationId="{B28AC6BE-B238-E3E8-AE44-C5B2AE1176E4}"/>
          </ac:spMkLst>
        </pc:spChg>
        <pc:spChg chg="mod">
          <ac:chgData name="pantelis balaouras" userId="25e8755020fc1734" providerId="LiveId" clId="{B0F2FBCA-61C3-452B-B77B-80B1C41C024B}" dt="2022-07-29T11:14:38.311" v="16"/>
          <ac:spMkLst>
            <pc:docMk/>
            <pc:sldMk cId="0" sldId="336"/>
            <ac:spMk id="33" creationId="{B1168306-252A-35BD-413A-29B493D8BC37}"/>
          </ac:spMkLst>
        </pc:spChg>
        <pc:spChg chg="mod">
          <ac:chgData name="pantelis balaouras" userId="25e8755020fc1734" providerId="LiveId" clId="{B0F2FBCA-61C3-452B-B77B-80B1C41C024B}" dt="2022-07-29T11:14:38.311" v="16"/>
          <ac:spMkLst>
            <pc:docMk/>
            <pc:sldMk cId="0" sldId="336"/>
            <ac:spMk id="47" creationId="{929643C1-F246-D118-4BE3-637D397C56D8}"/>
          </ac:spMkLst>
        </pc:spChg>
        <pc:grpChg chg="add mod">
          <ac:chgData name="pantelis balaouras" userId="25e8755020fc1734" providerId="LiveId" clId="{B0F2FBCA-61C3-452B-B77B-80B1C41C024B}" dt="2022-07-29T11:14:38.311" v="16"/>
          <ac:grpSpMkLst>
            <pc:docMk/>
            <pc:sldMk cId="0" sldId="336"/>
            <ac:grpSpMk id="22" creationId="{BC382E59-A90B-F11E-EB07-0475F32EC174}"/>
          </ac:grpSpMkLst>
        </pc:grpChg>
        <pc:grpChg chg="del">
          <ac:chgData name="pantelis balaouras" userId="25e8755020fc1734" providerId="LiveId" clId="{B0F2FBCA-61C3-452B-B77B-80B1C41C024B}" dt="2022-07-29T11:14:33.670" v="14" actId="478"/>
          <ac:grpSpMkLst>
            <pc:docMk/>
            <pc:sldMk cId="0" sldId="336"/>
            <ac:grpSpMk id="34" creationId="{00000000-0000-0000-0000-000000000000}"/>
          </ac:grpSpMkLst>
        </pc:grpChg>
        <pc:picChg chg="add mod">
          <ac:chgData name="pantelis balaouras" userId="25e8755020fc1734" providerId="LiveId" clId="{B0F2FBCA-61C3-452B-B77B-80B1C41C024B}" dt="2022-07-29T11:14:38.311" v="16"/>
          <ac:picMkLst>
            <pc:docMk/>
            <pc:sldMk cId="0" sldId="336"/>
            <ac:picMk id="48" creationId="{BCA2B64F-8DE7-FAAB-4C78-B1BCD4B63532}"/>
          </ac:picMkLst>
        </pc:picChg>
        <pc:picChg chg="del">
          <ac:chgData name="pantelis balaouras" userId="25e8755020fc1734" providerId="LiveId" clId="{B0F2FBCA-61C3-452B-B77B-80B1C41C024B}" dt="2022-07-29T11:14:37.462" v="15" actId="478"/>
          <ac:picMkLst>
            <pc:docMk/>
            <pc:sldMk cId="0" sldId="336"/>
            <ac:picMk id="131" creationId="{00000000-0000-0000-0000-000000000000}"/>
          </ac:picMkLst>
        </pc:picChg>
      </pc:sldChg>
      <pc:sldChg chg="modSp mod">
        <pc:chgData name="pantelis balaouras" userId="25e8755020fc1734" providerId="LiveId" clId="{B0F2FBCA-61C3-452B-B77B-80B1C41C024B}" dt="2022-07-29T11:06:11.506" v="9" actId="6549"/>
        <pc:sldMkLst>
          <pc:docMk/>
          <pc:sldMk cId="4229006710" sldId="416"/>
        </pc:sldMkLst>
        <pc:spChg chg="mod">
          <ac:chgData name="pantelis balaouras" userId="25e8755020fc1734" providerId="LiveId" clId="{B0F2FBCA-61C3-452B-B77B-80B1C41C024B}" dt="2022-07-29T11:06:11.506" v="9" actId="6549"/>
          <ac:spMkLst>
            <pc:docMk/>
            <pc:sldMk cId="4229006710" sldId="416"/>
            <ac:spMk id="5" creationId="{3811DAED-7483-42F0-A933-7484F0EF6AE2}"/>
          </ac:spMkLst>
        </pc:spChg>
      </pc:sldChg>
      <pc:sldChg chg="del">
        <pc:chgData name="pantelis balaouras" userId="25e8755020fc1734" providerId="LiveId" clId="{B0F2FBCA-61C3-452B-B77B-80B1C41C024B}" dt="2022-07-29T11:06:26.007" v="12" actId="47"/>
        <pc:sldMkLst>
          <pc:docMk/>
          <pc:sldMk cId="1378489231" sldId="418"/>
        </pc:sldMkLst>
      </pc:sldChg>
      <pc:sldChg chg="modSp mod">
        <pc:chgData name="pantelis balaouras" userId="25e8755020fc1734" providerId="LiveId" clId="{B0F2FBCA-61C3-452B-B77B-80B1C41C024B}" dt="2022-07-28T06:30:29.247" v="2" actId="20577"/>
        <pc:sldMkLst>
          <pc:docMk/>
          <pc:sldMk cId="890510486" sldId="491"/>
        </pc:sldMkLst>
        <pc:spChg chg="mod">
          <ac:chgData name="pantelis balaouras" userId="25e8755020fc1734" providerId="LiveId" clId="{B0F2FBCA-61C3-452B-B77B-80B1C41C024B}" dt="2022-07-28T06:30:29.247" v="2" actId="20577"/>
          <ac:spMkLst>
            <pc:docMk/>
            <pc:sldMk cId="890510486" sldId="491"/>
            <ac:spMk id="9" creationId="{9ECC07E9-4DB1-418E-ABA0-8DE14F51808C}"/>
          </ac:spMkLst>
        </pc:spChg>
        <pc:spChg chg="mod">
          <ac:chgData name="pantelis balaouras" userId="25e8755020fc1734" providerId="LiveId" clId="{B0F2FBCA-61C3-452B-B77B-80B1C41C024B}" dt="2022-07-28T06:30:23.496" v="1" actId="1076"/>
          <ac:spMkLst>
            <pc:docMk/>
            <pc:sldMk cId="890510486" sldId="491"/>
            <ac:spMk id="10" creationId="{2391C210-B97A-4BA1-9DB3-F6FCC9BCDFC8}"/>
          </ac:spMkLst>
        </pc:spChg>
      </pc:sldChg>
      <pc:sldChg chg="modSp mod">
        <pc:chgData name="pantelis balaouras" userId="25e8755020fc1734" providerId="LiveId" clId="{B0F2FBCA-61C3-452B-B77B-80B1C41C024B}" dt="2022-07-28T06:30:15.828" v="0" actId="1076"/>
        <pc:sldMkLst>
          <pc:docMk/>
          <pc:sldMk cId="3752666164" sldId="502"/>
        </pc:sldMkLst>
        <pc:spChg chg="mod">
          <ac:chgData name="pantelis balaouras" userId="25e8755020fc1734" providerId="LiveId" clId="{B0F2FBCA-61C3-452B-B77B-80B1C41C024B}" dt="2022-07-28T06:30:15.828" v="0" actId="1076"/>
          <ac:spMkLst>
            <pc:docMk/>
            <pc:sldMk cId="3752666164" sldId="502"/>
            <ac:spMk id="10" creationId="{73808FC6-1221-4DD4-97CA-85CB583C4B73}"/>
          </ac:spMkLst>
        </pc:spChg>
      </pc:sldChg>
      <pc:sldChg chg="modSp mod">
        <pc:chgData name="pantelis balaouras" userId="25e8755020fc1734" providerId="LiveId" clId="{B0F2FBCA-61C3-452B-B77B-80B1C41C024B}" dt="2022-07-28T06:30:29.341" v="3" actId="27636"/>
        <pc:sldMkLst>
          <pc:docMk/>
          <pc:sldMk cId="4210601780" sldId="520"/>
        </pc:sldMkLst>
        <pc:spChg chg="mod">
          <ac:chgData name="pantelis balaouras" userId="25e8755020fc1734" providerId="LiveId" clId="{B0F2FBCA-61C3-452B-B77B-80B1C41C024B}" dt="2022-07-28T06:30:29.341" v="3" actId="27636"/>
          <ac:spMkLst>
            <pc:docMk/>
            <pc:sldMk cId="4210601780" sldId="520"/>
            <ac:spMk id="9" creationId="{B82A66C1-6116-4A83-BD79-EDE0B788F4A6}"/>
          </ac:spMkLst>
        </pc:spChg>
      </pc:sldChg>
      <pc:sldChg chg="delSp add del setBg delDesignElem">
        <pc:chgData name="pantelis balaouras" userId="25e8755020fc1734" providerId="LiveId" clId="{B0F2FBCA-61C3-452B-B77B-80B1C41C024B}" dt="2022-07-29T11:14:45.357" v="17" actId="2696"/>
        <pc:sldMkLst>
          <pc:docMk/>
          <pc:sldMk cId="4044632161" sldId="523"/>
        </pc:sldMkLst>
        <pc:spChg chg="del">
          <ac:chgData name="pantelis balaouras" userId="25e8755020fc1734" providerId="LiveId" clId="{B0F2FBCA-61C3-452B-B77B-80B1C41C024B}" dt="2022-07-29T11:06:23.774" v="11"/>
          <ac:spMkLst>
            <pc:docMk/>
            <pc:sldMk cId="4044632161" sldId="523"/>
            <ac:spMk id="36" creationId="{2C61293E-6EBE-43EF-A52C-9BEBFD7679D4}"/>
          </ac:spMkLst>
        </pc:spChg>
        <pc:spChg chg="del">
          <ac:chgData name="pantelis balaouras" userId="25e8755020fc1734" providerId="LiveId" clId="{B0F2FBCA-61C3-452B-B77B-80B1C41C024B}" dt="2022-07-29T11:06:23.774" v="11"/>
          <ac:spMkLst>
            <pc:docMk/>
            <pc:sldMk cId="4044632161" sldId="523"/>
            <ac:spMk id="38" creationId="{21540236-BFD5-4A9D-8840-4703E7F76825}"/>
          </ac:spMkLst>
        </pc:spChg>
      </pc:sldChg>
    </pc:docChg>
  </pc:docChgLst>
  <pc:docChgLst>
    <pc:chgData name="pantelis balaouras" userId="25e8755020fc1734" providerId="LiveId" clId="{73AD13B8-6978-4850-913A-AF8812D07C56}"/>
    <pc:docChg chg="undo custSel modSld">
      <pc:chgData name="pantelis balaouras" userId="25e8755020fc1734" providerId="LiveId" clId="{73AD13B8-6978-4850-913A-AF8812D07C56}" dt="2022-05-13T06:33:37.303" v="34" actId="478"/>
      <pc:docMkLst>
        <pc:docMk/>
      </pc:docMkLst>
      <pc:sldChg chg="modSp mod">
        <pc:chgData name="pantelis balaouras" userId="25e8755020fc1734" providerId="LiveId" clId="{73AD13B8-6978-4850-913A-AF8812D07C56}" dt="2022-04-08T09:19:51.462" v="22" actId="207"/>
        <pc:sldMkLst>
          <pc:docMk/>
          <pc:sldMk cId="4229006710" sldId="416"/>
        </pc:sldMkLst>
        <pc:spChg chg="mod">
          <ac:chgData name="pantelis balaouras" userId="25e8755020fc1734" providerId="LiveId" clId="{73AD13B8-6978-4850-913A-AF8812D07C56}" dt="2022-04-08T09:19:51.462" v="22" actId="207"/>
          <ac:spMkLst>
            <pc:docMk/>
            <pc:sldMk cId="4229006710" sldId="416"/>
            <ac:spMk id="15" creationId="{877DC331-5970-4405-BDC6-4FF87B574BAF}"/>
          </ac:spMkLst>
        </pc:spChg>
      </pc:sldChg>
      <pc:sldChg chg="delSp mod">
        <pc:chgData name="pantelis balaouras" userId="25e8755020fc1734" providerId="LiveId" clId="{73AD13B8-6978-4850-913A-AF8812D07C56}" dt="2022-05-13T06:33:37.303" v="34" actId="478"/>
        <pc:sldMkLst>
          <pc:docMk/>
          <pc:sldMk cId="388242365" sldId="463"/>
        </pc:sldMkLst>
        <pc:spChg chg="del">
          <ac:chgData name="pantelis balaouras" userId="25e8755020fc1734" providerId="LiveId" clId="{73AD13B8-6978-4850-913A-AF8812D07C56}" dt="2022-05-13T06:33:37.303" v="34" actId="478"/>
          <ac:spMkLst>
            <pc:docMk/>
            <pc:sldMk cId="388242365" sldId="463"/>
            <ac:spMk id="14" creationId="{CAF954B7-06F8-499E-9C79-26A5D6725846}"/>
          </ac:spMkLst>
        </pc:spChg>
      </pc:sldChg>
      <pc:sldChg chg="modSp mod">
        <pc:chgData name="pantelis balaouras" userId="25e8755020fc1734" providerId="LiveId" clId="{73AD13B8-6978-4850-913A-AF8812D07C56}" dt="2022-05-13T06:33:26.349" v="32" actId="14100"/>
        <pc:sldMkLst>
          <pc:docMk/>
          <pc:sldMk cId="2378349710" sldId="464"/>
        </pc:sldMkLst>
        <pc:spChg chg="mod">
          <ac:chgData name="pantelis balaouras" userId="25e8755020fc1734" providerId="LiveId" clId="{73AD13B8-6978-4850-913A-AF8812D07C56}" dt="2022-05-13T06:33:22.579" v="31" actId="14100"/>
          <ac:spMkLst>
            <pc:docMk/>
            <pc:sldMk cId="2378349710" sldId="464"/>
            <ac:spMk id="3" creationId="{C14B103B-4D6A-4408-87CA-E668699CA518}"/>
          </ac:spMkLst>
        </pc:spChg>
        <pc:spChg chg="mod">
          <ac:chgData name="pantelis balaouras" userId="25e8755020fc1734" providerId="LiveId" clId="{73AD13B8-6978-4850-913A-AF8812D07C56}" dt="2022-03-24T12:45:37.584" v="4" actId="27636"/>
          <ac:spMkLst>
            <pc:docMk/>
            <pc:sldMk cId="2378349710" sldId="464"/>
            <ac:spMk id="5" creationId="{B82A66C1-6116-4A83-BD79-EDE0B788F4A6}"/>
          </ac:spMkLst>
        </pc:spChg>
        <pc:picChg chg="mod">
          <ac:chgData name="pantelis balaouras" userId="25e8755020fc1734" providerId="LiveId" clId="{73AD13B8-6978-4850-913A-AF8812D07C56}" dt="2022-05-13T06:33:26.349" v="32" actId="14100"/>
          <ac:picMkLst>
            <pc:docMk/>
            <pc:sldMk cId="2378349710" sldId="464"/>
            <ac:picMk id="6" creationId="{00000000-0000-0000-0000-000000000000}"/>
          </ac:picMkLst>
        </pc:picChg>
      </pc:sldChg>
      <pc:sldChg chg="delSp mod">
        <pc:chgData name="pantelis balaouras" userId="25e8755020fc1734" providerId="LiveId" clId="{73AD13B8-6978-4850-913A-AF8812D07C56}" dt="2022-05-13T06:33:34.105" v="33" actId="478"/>
        <pc:sldMkLst>
          <pc:docMk/>
          <pc:sldMk cId="2619702406" sldId="465"/>
        </pc:sldMkLst>
        <pc:spChg chg="del">
          <ac:chgData name="pantelis balaouras" userId="25e8755020fc1734" providerId="LiveId" clId="{73AD13B8-6978-4850-913A-AF8812D07C56}" dt="2022-05-13T06:33:34.105" v="33" actId="478"/>
          <ac:spMkLst>
            <pc:docMk/>
            <pc:sldMk cId="2619702406" sldId="465"/>
            <ac:spMk id="14" creationId="{CAF954B7-06F8-499E-9C79-26A5D6725846}"/>
          </ac:spMkLst>
        </pc:spChg>
      </pc:sldChg>
      <pc:sldChg chg="modSp mod">
        <pc:chgData name="pantelis balaouras" userId="25e8755020fc1734" providerId="LiveId" clId="{73AD13B8-6978-4850-913A-AF8812D07C56}" dt="2022-03-24T12:45:37.597" v="5" actId="27636"/>
        <pc:sldMkLst>
          <pc:docMk/>
          <pc:sldMk cId="396552089" sldId="466"/>
        </pc:sldMkLst>
        <pc:spChg chg="mod">
          <ac:chgData name="pantelis balaouras" userId="25e8755020fc1734" providerId="LiveId" clId="{73AD13B8-6978-4850-913A-AF8812D07C56}" dt="2022-03-24T12:45:37.597" v="5" actId="27636"/>
          <ac:spMkLst>
            <pc:docMk/>
            <pc:sldMk cId="396552089" sldId="466"/>
            <ac:spMk id="5" creationId="{B82A66C1-6116-4A83-BD79-EDE0B788F4A6}"/>
          </ac:spMkLst>
        </pc:spChg>
      </pc:sldChg>
      <pc:sldChg chg="modSp mod">
        <pc:chgData name="pantelis balaouras" userId="25e8755020fc1734" providerId="LiveId" clId="{73AD13B8-6978-4850-913A-AF8812D07C56}" dt="2022-03-24T12:45:37.621" v="7" actId="27636"/>
        <pc:sldMkLst>
          <pc:docMk/>
          <pc:sldMk cId="523736741" sldId="469"/>
        </pc:sldMkLst>
        <pc:spChg chg="mod">
          <ac:chgData name="pantelis balaouras" userId="25e8755020fc1734" providerId="LiveId" clId="{73AD13B8-6978-4850-913A-AF8812D07C56}" dt="2022-03-24T12:45:37.621" v="7" actId="27636"/>
          <ac:spMkLst>
            <pc:docMk/>
            <pc:sldMk cId="523736741" sldId="469"/>
            <ac:spMk id="5" creationId="{B82A66C1-6116-4A83-BD79-EDE0B788F4A6}"/>
          </ac:spMkLst>
        </pc:spChg>
      </pc:sldChg>
      <pc:sldChg chg="modSp mod">
        <pc:chgData name="pantelis balaouras" userId="25e8755020fc1734" providerId="LiveId" clId="{73AD13B8-6978-4850-913A-AF8812D07C56}" dt="2022-03-24T12:45:37.630" v="8" actId="27636"/>
        <pc:sldMkLst>
          <pc:docMk/>
          <pc:sldMk cId="107519643" sldId="470"/>
        </pc:sldMkLst>
        <pc:spChg chg="mod">
          <ac:chgData name="pantelis balaouras" userId="25e8755020fc1734" providerId="LiveId" clId="{73AD13B8-6978-4850-913A-AF8812D07C56}" dt="2022-03-24T12:45:37.630" v="8" actId="27636"/>
          <ac:spMkLst>
            <pc:docMk/>
            <pc:sldMk cId="107519643" sldId="470"/>
            <ac:spMk id="5" creationId="{B82A66C1-6116-4A83-BD79-EDE0B788F4A6}"/>
          </ac:spMkLst>
        </pc:spChg>
      </pc:sldChg>
      <pc:sldChg chg="modSp mod">
        <pc:chgData name="pantelis balaouras" userId="25e8755020fc1734" providerId="LiveId" clId="{73AD13B8-6978-4850-913A-AF8812D07C56}" dt="2022-03-24T12:45:37.675" v="14" actId="27636"/>
        <pc:sldMkLst>
          <pc:docMk/>
          <pc:sldMk cId="1100114028" sldId="471"/>
        </pc:sldMkLst>
        <pc:spChg chg="mod">
          <ac:chgData name="pantelis balaouras" userId="25e8755020fc1734" providerId="LiveId" clId="{73AD13B8-6978-4850-913A-AF8812D07C56}" dt="2022-03-24T12:45:37.675" v="14" actId="27636"/>
          <ac:spMkLst>
            <pc:docMk/>
            <pc:sldMk cId="1100114028" sldId="471"/>
            <ac:spMk id="5" creationId="{B82A66C1-6116-4A83-BD79-EDE0B788F4A6}"/>
          </ac:spMkLst>
        </pc:spChg>
      </pc:sldChg>
      <pc:sldChg chg="modSp mod">
        <pc:chgData name="pantelis balaouras" userId="25e8755020fc1734" providerId="LiveId" clId="{73AD13B8-6978-4850-913A-AF8812D07C56}" dt="2022-03-24T12:45:37.636" v="9" actId="27636"/>
        <pc:sldMkLst>
          <pc:docMk/>
          <pc:sldMk cId="4284686124" sldId="473"/>
        </pc:sldMkLst>
        <pc:spChg chg="mod">
          <ac:chgData name="pantelis balaouras" userId="25e8755020fc1734" providerId="LiveId" clId="{73AD13B8-6978-4850-913A-AF8812D07C56}" dt="2022-03-24T12:45:37.636" v="9" actId="27636"/>
          <ac:spMkLst>
            <pc:docMk/>
            <pc:sldMk cId="4284686124" sldId="473"/>
            <ac:spMk id="5" creationId="{B82A66C1-6116-4A83-BD79-EDE0B788F4A6}"/>
          </ac:spMkLst>
        </pc:spChg>
      </pc:sldChg>
      <pc:sldChg chg="modSp mod">
        <pc:chgData name="pantelis balaouras" userId="25e8755020fc1734" providerId="LiveId" clId="{73AD13B8-6978-4850-913A-AF8812D07C56}" dt="2022-03-24T12:45:37.651" v="11" actId="27636"/>
        <pc:sldMkLst>
          <pc:docMk/>
          <pc:sldMk cId="3522387195" sldId="474"/>
        </pc:sldMkLst>
        <pc:spChg chg="mod">
          <ac:chgData name="pantelis balaouras" userId="25e8755020fc1734" providerId="LiveId" clId="{73AD13B8-6978-4850-913A-AF8812D07C56}" dt="2022-03-24T12:45:37.651" v="11" actId="27636"/>
          <ac:spMkLst>
            <pc:docMk/>
            <pc:sldMk cId="3522387195" sldId="474"/>
            <ac:spMk id="5" creationId="{B82A66C1-6116-4A83-BD79-EDE0B788F4A6}"/>
          </ac:spMkLst>
        </pc:spChg>
      </pc:sldChg>
      <pc:sldChg chg="modSp mod">
        <pc:chgData name="pantelis balaouras" userId="25e8755020fc1734" providerId="LiveId" clId="{73AD13B8-6978-4850-913A-AF8812D07C56}" dt="2022-03-24T12:45:37.664" v="13" actId="27636"/>
        <pc:sldMkLst>
          <pc:docMk/>
          <pc:sldMk cId="3676248475" sldId="475"/>
        </pc:sldMkLst>
        <pc:spChg chg="mod">
          <ac:chgData name="pantelis balaouras" userId="25e8755020fc1734" providerId="LiveId" clId="{73AD13B8-6978-4850-913A-AF8812D07C56}" dt="2022-03-24T12:45:37.664" v="13" actId="27636"/>
          <ac:spMkLst>
            <pc:docMk/>
            <pc:sldMk cId="3676248475" sldId="475"/>
            <ac:spMk id="5" creationId="{B82A66C1-6116-4A83-BD79-EDE0B788F4A6}"/>
          </ac:spMkLst>
        </pc:spChg>
      </pc:sldChg>
      <pc:sldChg chg="modSp mod">
        <pc:chgData name="pantelis balaouras" userId="25e8755020fc1734" providerId="LiveId" clId="{73AD13B8-6978-4850-913A-AF8812D07C56}" dt="2022-03-24T12:45:37.695" v="16" actId="27636"/>
        <pc:sldMkLst>
          <pc:docMk/>
          <pc:sldMk cId="3580911106" sldId="476"/>
        </pc:sldMkLst>
        <pc:spChg chg="mod">
          <ac:chgData name="pantelis balaouras" userId="25e8755020fc1734" providerId="LiveId" clId="{73AD13B8-6978-4850-913A-AF8812D07C56}" dt="2022-03-24T12:45:37.695" v="16" actId="27636"/>
          <ac:spMkLst>
            <pc:docMk/>
            <pc:sldMk cId="3580911106" sldId="476"/>
            <ac:spMk id="5" creationId="{B82A66C1-6116-4A83-BD79-EDE0B788F4A6}"/>
          </ac:spMkLst>
        </pc:spChg>
      </pc:sldChg>
      <pc:sldChg chg="delSp mod">
        <pc:chgData name="pantelis balaouras" userId="25e8755020fc1734" providerId="LiveId" clId="{73AD13B8-6978-4850-913A-AF8812D07C56}" dt="2022-05-13T06:32:59.732" v="27" actId="478"/>
        <pc:sldMkLst>
          <pc:docMk/>
          <pc:sldMk cId="1944757727" sldId="477"/>
        </pc:sldMkLst>
        <pc:spChg chg="del">
          <ac:chgData name="pantelis balaouras" userId="25e8755020fc1734" providerId="LiveId" clId="{73AD13B8-6978-4850-913A-AF8812D07C56}" dt="2022-05-13T06:32:59.732" v="27" actId="478"/>
          <ac:spMkLst>
            <pc:docMk/>
            <pc:sldMk cId="1944757727" sldId="477"/>
            <ac:spMk id="14" creationId="{CAF954B7-06F8-499E-9C79-26A5D6725846}"/>
          </ac:spMkLst>
        </pc:spChg>
      </pc:sldChg>
      <pc:sldChg chg="delSp mod">
        <pc:chgData name="pantelis balaouras" userId="25e8755020fc1734" providerId="LiveId" clId="{73AD13B8-6978-4850-913A-AF8812D07C56}" dt="2022-05-13T06:32:16.359" v="23" actId="478"/>
        <pc:sldMkLst>
          <pc:docMk/>
          <pc:sldMk cId="2562005122" sldId="481"/>
        </pc:sldMkLst>
        <pc:spChg chg="del">
          <ac:chgData name="pantelis balaouras" userId="25e8755020fc1734" providerId="LiveId" clId="{73AD13B8-6978-4850-913A-AF8812D07C56}" dt="2022-05-13T06:32:16.359" v="23" actId="478"/>
          <ac:spMkLst>
            <pc:docMk/>
            <pc:sldMk cId="2562005122" sldId="481"/>
            <ac:spMk id="10" creationId="{3EABFA14-CCC1-48A6-A2A5-B838C912D37A}"/>
          </ac:spMkLst>
        </pc:spChg>
      </pc:sldChg>
      <pc:sldChg chg="delSp mod">
        <pc:chgData name="pantelis balaouras" userId="25e8755020fc1734" providerId="LiveId" clId="{73AD13B8-6978-4850-913A-AF8812D07C56}" dt="2022-05-13T06:32:19.684" v="24" actId="478"/>
        <pc:sldMkLst>
          <pc:docMk/>
          <pc:sldMk cId="2820650383" sldId="482"/>
        </pc:sldMkLst>
        <pc:spChg chg="del">
          <ac:chgData name="pantelis balaouras" userId="25e8755020fc1734" providerId="LiveId" clId="{73AD13B8-6978-4850-913A-AF8812D07C56}" dt="2022-05-13T06:32:19.684" v="24" actId="478"/>
          <ac:spMkLst>
            <pc:docMk/>
            <pc:sldMk cId="2820650383" sldId="482"/>
            <ac:spMk id="10" creationId="{3EABFA14-CCC1-48A6-A2A5-B838C912D37A}"/>
          </ac:spMkLst>
        </pc:spChg>
      </pc:sldChg>
      <pc:sldChg chg="delSp mod">
        <pc:chgData name="pantelis balaouras" userId="25e8755020fc1734" providerId="LiveId" clId="{73AD13B8-6978-4850-913A-AF8812D07C56}" dt="2022-05-13T06:32:44.612" v="26" actId="478"/>
        <pc:sldMkLst>
          <pc:docMk/>
          <pc:sldMk cId="3669768440" sldId="496"/>
        </pc:sldMkLst>
        <pc:spChg chg="del">
          <ac:chgData name="pantelis balaouras" userId="25e8755020fc1734" providerId="LiveId" clId="{73AD13B8-6978-4850-913A-AF8812D07C56}" dt="2022-03-24T12:44:04.728" v="0" actId="478"/>
          <ac:spMkLst>
            <pc:docMk/>
            <pc:sldMk cId="3669768440" sldId="496"/>
            <ac:spMk id="7" creationId="{3EABFA14-CCC1-48A6-A2A5-B838C912D37A}"/>
          </ac:spMkLst>
        </pc:spChg>
        <pc:spChg chg="del">
          <ac:chgData name="pantelis balaouras" userId="25e8755020fc1734" providerId="LiveId" clId="{73AD13B8-6978-4850-913A-AF8812D07C56}" dt="2022-05-13T06:32:44.612" v="26" actId="478"/>
          <ac:spMkLst>
            <pc:docMk/>
            <pc:sldMk cId="3669768440" sldId="496"/>
            <ac:spMk id="14" creationId="{CAF954B7-06F8-499E-9C79-26A5D6725846}"/>
          </ac:spMkLst>
        </pc:spChg>
      </pc:sldChg>
      <pc:sldChg chg="delSp mod">
        <pc:chgData name="pantelis balaouras" userId="25e8755020fc1734" providerId="LiveId" clId="{73AD13B8-6978-4850-913A-AF8812D07C56}" dt="2022-05-13T06:32:37.892" v="25" actId="478"/>
        <pc:sldMkLst>
          <pc:docMk/>
          <pc:sldMk cId="2004366681" sldId="498"/>
        </pc:sldMkLst>
        <pc:spChg chg="del">
          <ac:chgData name="pantelis balaouras" userId="25e8755020fc1734" providerId="LiveId" clId="{73AD13B8-6978-4850-913A-AF8812D07C56}" dt="2022-05-13T06:32:37.892" v="25" actId="478"/>
          <ac:spMkLst>
            <pc:docMk/>
            <pc:sldMk cId="2004366681" sldId="498"/>
            <ac:spMk id="14" creationId="{CAF954B7-06F8-499E-9C79-26A5D6725846}"/>
          </ac:spMkLst>
        </pc:spChg>
      </pc:sldChg>
      <pc:sldChg chg="modSp mod">
        <pc:chgData name="pantelis balaouras" userId="25e8755020fc1734" providerId="LiveId" clId="{73AD13B8-6978-4850-913A-AF8812D07C56}" dt="2022-03-24T12:45:37.683" v="15" actId="27636"/>
        <pc:sldMkLst>
          <pc:docMk/>
          <pc:sldMk cId="4025679358" sldId="499"/>
        </pc:sldMkLst>
        <pc:spChg chg="mod">
          <ac:chgData name="pantelis balaouras" userId="25e8755020fc1734" providerId="LiveId" clId="{73AD13B8-6978-4850-913A-AF8812D07C56}" dt="2022-03-24T12:45:37.683" v="15" actId="27636"/>
          <ac:spMkLst>
            <pc:docMk/>
            <pc:sldMk cId="4025679358" sldId="499"/>
            <ac:spMk id="8" creationId="{B82A66C1-6116-4A83-BD79-EDE0B788F4A6}"/>
          </ac:spMkLst>
        </pc:spChg>
      </pc:sldChg>
      <pc:sldChg chg="modSp mod">
        <pc:chgData name="pantelis balaouras" userId="25e8755020fc1734" providerId="LiveId" clId="{73AD13B8-6978-4850-913A-AF8812D07C56}" dt="2022-03-24T12:45:37.605" v="6" actId="27636"/>
        <pc:sldMkLst>
          <pc:docMk/>
          <pc:sldMk cId="3849077165" sldId="515"/>
        </pc:sldMkLst>
        <pc:spChg chg="mod">
          <ac:chgData name="pantelis balaouras" userId="25e8755020fc1734" providerId="LiveId" clId="{73AD13B8-6978-4850-913A-AF8812D07C56}" dt="2022-03-24T12:45:37.605" v="6" actId="27636"/>
          <ac:spMkLst>
            <pc:docMk/>
            <pc:sldMk cId="3849077165" sldId="515"/>
            <ac:spMk id="5" creationId="{B82A66C1-6116-4A83-BD79-EDE0B788F4A6}"/>
          </ac:spMkLst>
        </pc:spChg>
      </pc:sldChg>
      <pc:sldChg chg="modSp mod">
        <pc:chgData name="pantelis balaouras" userId="25e8755020fc1734" providerId="LiveId" clId="{73AD13B8-6978-4850-913A-AF8812D07C56}" dt="2022-03-24T12:45:37.644" v="10" actId="27636"/>
        <pc:sldMkLst>
          <pc:docMk/>
          <pc:sldMk cId="1386153553" sldId="518"/>
        </pc:sldMkLst>
        <pc:spChg chg="mod">
          <ac:chgData name="pantelis balaouras" userId="25e8755020fc1734" providerId="LiveId" clId="{73AD13B8-6978-4850-913A-AF8812D07C56}" dt="2022-03-24T12:45:37.644" v="10" actId="27636"/>
          <ac:spMkLst>
            <pc:docMk/>
            <pc:sldMk cId="1386153553" sldId="518"/>
            <ac:spMk id="5" creationId="{B82A66C1-6116-4A83-BD79-EDE0B788F4A6}"/>
          </ac:spMkLst>
        </pc:spChg>
      </pc:sldChg>
      <pc:sldChg chg="modSp mod">
        <pc:chgData name="pantelis balaouras" userId="25e8755020fc1734" providerId="LiveId" clId="{73AD13B8-6978-4850-913A-AF8812D07C56}" dt="2022-03-24T12:45:37.658" v="12" actId="27636"/>
        <pc:sldMkLst>
          <pc:docMk/>
          <pc:sldMk cId="3134850600" sldId="519"/>
        </pc:sldMkLst>
        <pc:spChg chg="mod">
          <ac:chgData name="pantelis balaouras" userId="25e8755020fc1734" providerId="LiveId" clId="{73AD13B8-6978-4850-913A-AF8812D07C56}" dt="2022-03-24T12:45:37.658" v="12" actId="27636"/>
          <ac:spMkLst>
            <pc:docMk/>
            <pc:sldMk cId="3134850600" sldId="519"/>
            <ac:spMk id="5" creationId="{B82A66C1-6116-4A83-BD79-EDE0B788F4A6}"/>
          </ac:spMkLst>
        </pc:spChg>
      </pc:sldChg>
      <pc:sldChg chg="modSp mod">
        <pc:chgData name="pantelis balaouras" userId="25e8755020fc1734" providerId="LiveId" clId="{73AD13B8-6978-4850-913A-AF8812D07C56}" dt="2022-03-24T12:45:50.624" v="21" actId="1076"/>
        <pc:sldMkLst>
          <pc:docMk/>
          <pc:sldMk cId="4210601780" sldId="520"/>
        </pc:sldMkLst>
        <pc:spChg chg="mod">
          <ac:chgData name="pantelis balaouras" userId="25e8755020fc1734" providerId="LiveId" clId="{73AD13B8-6978-4850-913A-AF8812D07C56}" dt="2022-03-24T12:45:45.553" v="20" actId="27636"/>
          <ac:spMkLst>
            <pc:docMk/>
            <pc:sldMk cId="4210601780" sldId="520"/>
            <ac:spMk id="5" creationId="{AA5AE911-E515-48E3-AB8B-121C68B77A58}"/>
          </ac:spMkLst>
        </pc:spChg>
        <pc:spChg chg="mod">
          <ac:chgData name="pantelis balaouras" userId="25e8755020fc1734" providerId="LiveId" clId="{73AD13B8-6978-4850-913A-AF8812D07C56}" dt="2022-03-24T12:45:50.624" v="21" actId="1076"/>
          <ac:spMkLst>
            <pc:docMk/>
            <pc:sldMk cId="4210601780" sldId="520"/>
            <ac:spMk id="7" creationId="{3EABFA14-CCC1-48A6-A2A5-B838C912D37A}"/>
          </ac:spMkLst>
        </pc:spChg>
        <pc:spChg chg="mod">
          <ac:chgData name="pantelis balaouras" userId="25e8755020fc1734" providerId="LiveId" clId="{73AD13B8-6978-4850-913A-AF8812D07C56}" dt="2022-03-24T12:45:37.563" v="3" actId="27636"/>
          <ac:spMkLst>
            <pc:docMk/>
            <pc:sldMk cId="4210601780" sldId="520"/>
            <ac:spMk id="9" creationId="{B82A66C1-6116-4A83-BD79-EDE0B788F4A6}"/>
          </ac:spMkLst>
        </pc:spChg>
        <pc:picChg chg="mod">
          <ac:chgData name="pantelis balaouras" userId="25e8755020fc1734" providerId="LiveId" clId="{73AD13B8-6978-4850-913A-AF8812D07C56}" dt="2022-03-24T12:45:42.240" v="18" actId="1076"/>
          <ac:picMkLst>
            <pc:docMk/>
            <pc:sldMk cId="4210601780" sldId="520"/>
            <ac:picMk id="3" creationId="{00000000-0000-0000-0000-000000000000}"/>
          </ac:picMkLst>
        </pc:picChg>
      </pc:sldChg>
    </pc:docChg>
  </pc:docChgLst>
  <pc:docChgLst>
    <pc:chgData name="pantelis balaouras" userId="25e8755020fc1734" providerId="LiveId" clId="{CD79CE08-09CB-4391-8806-0691210CCD53}"/>
    <pc:docChg chg="undo custSel addSld delSld modSld">
      <pc:chgData name="pantelis balaouras" userId="25e8755020fc1734" providerId="LiveId" clId="{CD79CE08-09CB-4391-8806-0691210CCD53}" dt="2022-05-17T14:39:10.672" v="244" actId="207"/>
      <pc:docMkLst>
        <pc:docMk/>
      </pc:docMkLst>
      <pc:sldChg chg="modSp mod">
        <pc:chgData name="pantelis balaouras" userId="25e8755020fc1734" providerId="LiveId" clId="{CD79CE08-09CB-4391-8806-0691210CCD53}" dt="2022-05-14T14:10:13.958" v="8" actId="20577"/>
        <pc:sldMkLst>
          <pc:docMk/>
          <pc:sldMk cId="1774881352" sldId="430"/>
        </pc:sldMkLst>
        <pc:spChg chg="mod">
          <ac:chgData name="pantelis balaouras" userId="25e8755020fc1734" providerId="LiveId" clId="{CD79CE08-09CB-4391-8806-0691210CCD53}" dt="2022-05-14T14:10:13.958" v="8" actId="20577"/>
          <ac:spMkLst>
            <pc:docMk/>
            <pc:sldMk cId="1774881352" sldId="430"/>
            <ac:spMk id="4" creationId="{7172F889-611B-4698-955F-B3C78DEA093A}"/>
          </ac:spMkLst>
        </pc:spChg>
      </pc:sldChg>
      <pc:sldChg chg="addSp delSp modSp mod">
        <pc:chgData name="pantelis balaouras" userId="25e8755020fc1734" providerId="LiveId" clId="{CD79CE08-09CB-4391-8806-0691210CCD53}" dt="2022-05-17T14:34:53.837" v="129" actId="207"/>
        <pc:sldMkLst>
          <pc:docMk/>
          <pc:sldMk cId="388242365" sldId="463"/>
        </pc:sldMkLst>
        <pc:spChg chg="mod">
          <ac:chgData name="pantelis balaouras" userId="25e8755020fc1734" providerId="LiveId" clId="{CD79CE08-09CB-4391-8806-0691210CCD53}" dt="2022-05-17T12:25:45.249" v="17" actId="20577"/>
          <ac:spMkLst>
            <pc:docMk/>
            <pc:sldMk cId="388242365" sldId="463"/>
            <ac:spMk id="4" creationId="{E47D0821-8573-4002-9B33-F43C68A1D403}"/>
          </ac:spMkLst>
        </pc:spChg>
        <pc:spChg chg="del">
          <ac:chgData name="pantelis balaouras" userId="25e8755020fc1734" providerId="LiveId" clId="{CD79CE08-09CB-4391-8806-0691210CCD53}" dt="2022-05-17T14:33:54.437" v="113" actId="478"/>
          <ac:spMkLst>
            <pc:docMk/>
            <pc:sldMk cId="388242365" sldId="463"/>
            <ac:spMk id="9" creationId="{7F48D75A-F668-48C2-A034-ACE1B4986E36}"/>
          </ac:spMkLst>
        </pc:spChg>
        <pc:spChg chg="del">
          <ac:chgData name="pantelis balaouras" userId="25e8755020fc1734" providerId="LiveId" clId="{CD79CE08-09CB-4391-8806-0691210CCD53}" dt="2022-05-17T14:33:54.437" v="113" actId="478"/>
          <ac:spMkLst>
            <pc:docMk/>
            <pc:sldMk cId="388242365" sldId="463"/>
            <ac:spMk id="10" creationId="{6ED39337-3E0B-4330-9666-8D353C4D4FBE}"/>
          </ac:spMkLst>
        </pc:spChg>
        <pc:spChg chg="del">
          <ac:chgData name="pantelis balaouras" userId="25e8755020fc1734" providerId="LiveId" clId="{CD79CE08-09CB-4391-8806-0691210CCD53}" dt="2022-05-17T14:33:54.437" v="113" actId="478"/>
          <ac:spMkLst>
            <pc:docMk/>
            <pc:sldMk cId="388242365" sldId="463"/>
            <ac:spMk id="11" creationId="{1A1F82FC-D5E2-4953-A4C7-E66694AFD878}"/>
          </ac:spMkLst>
        </pc:spChg>
        <pc:spChg chg="del">
          <ac:chgData name="pantelis balaouras" userId="25e8755020fc1734" providerId="LiveId" clId="{CD79CE08-09CB-4391-8806-0691210CCD53}" dt="2022-05-17T14:33:54.437" v="113" actId="478"/>
          <ac:spMkLst>
            <pc:docMk/>
            <pc:sldMk cId="388242365" sldId="463"/>
            <ac:spMk id="12" creationId="{5534BC34-AB13-4918-A99B-55035905F6E0}"/>
          </ac:spMkLst>
        </pc:spChg>
        <pc:spChg chg="del">
          <ac:chgData name="pantelis balaouras" userId="25e8755020fc1734" providerId="LiveId" clId="{CD79CE08-09CB-4391-8806-0691210CCD53}" dt="2022-05-17T14:33:54.437" v="113" actId="478"/>
          <ac:spMkLst>
            <pc:docMk/>
            <pc:sldMk cId="388242365" sldId="463"/>
            <ac:spMk id="13" creationId="{E62B8D5F-8BE4-40B5-AEC5-E4009CE757A5}"/>
          </ac:spMkLst>
        </pc:spChg>
        <pc:spChg chg="add mod">
          <ac:chgData name="pantelis balaouras" userId="25e8755020fc1734" providerId="LiveId" clId="{CD79CE08-09CB-4391-8806-0691210CCD53}" dt="2022-05-17T14:34:53.837" v="129" actId="207"/>
          <ac:spMkLst>
            <pc:docMk/>
            <pc:sldMk cId="388242365" sldId="463"/>
            <ac:spMk id="14" creationId="{68AA25B4-3D76-FAC7-A036-2BC089AD4589}"/>
          </ac:spMkLst>
        </pc:spChg>
        <pc:spChg chg="add mod">
          <ac:chgData name="pantelis balaouras" userId="25e8755020fc1734" providerId="LiveId" clId="{CD79CE08-09CB-4391-8806-0691210CCD53}" dt="2022-05-17T14:34:11.686" v="122" actId="20577"/>
          <ac:spMkLst>
            <pc:docMk/>
            <pc:sldMk cId="388242365" sldId="463"/>
            <ac:spMk id="15" creationId="{B5619F20-53E5-E834-E095-933B81349325}"/>
          </ac:spMkLst>
        </pc:spChg>
        <pc:spChg chg="add mod">
          <ac:chgData name="pantelis balaouras" userId="25e8755020fc1734" providerId="LiveId" clId="{CD79CE08-09CB-4391-8806-0691210CCD53}" dt="2022-05-17T14:34:14.849" v="124" actId="20577"/>
          <ac:spMkLst>
            <pc:docMk/>
            <pc:sldMk cId="388242365" sldId="463"/>
            <ac:spMk id="17" creationId="{93FF51A2-CA68-694F-C1B1-A1359AF2FE72}"/>
          </ac:spMkLst>
        </pc:spChg>
        <pc:spChg chg="add del mod">
          <ac:chgData name="pantelis balaouras" userId="25e8755020fc1734" providerId="LiveId" clId="{CD79CE08-09CB-4391-8806-0691210CCD53}" dt="2022-05-17T14:34:41.794" v="128" actId="478"/>
          <ac:spMkLst>
            <pc:docMk/>
            <pc:sldMk cId="388242365" sldId="463"/>
            <ac:spMk id="18" creationId="{A464F884-828C-F9FF-AEA5-76C60326E481}"/>
          </ac:spMkLst>
        </pc:spChg>
        <pc:spChg chg="add del mod">
          <ac:chgData name="pantelis balaouras" userId="25e8755020fc1734" providerId="LiveId" clId="{CD79CE08-09CB-4391-8806-0691210CCD53}" dt="2022-05-17T14:34:38.884" v="127" actId="478"/>
          <ac:spMkLst>
            <pc:docMk/>
            <pc:sldMk cId="388242365" sldId="463"/>
            <ac:spMk id="19" creationId="{F22453F9-9A3E-DF33-D378-F4D12631C2BB}"/>
          </ac:spMkLst>
        </pc:spChg>
        <pc:spChg chg="add mod">
          <ac:chgData name="pantelis balaouras" userId="25e8755020fc1734" providerId="LiveId" clId="{CD79CE08-09CB-4391-8806-0691210CCD53}" dt="2022-05-17T14:34:00.580" v="116" actId="20577"/>
          <ac:spMkLst>
            <pc:docMk/>
            <pc:sldMk cId="388242365" sldId="463"/>
            <ac:spMk id="20" creationId="{D1A4071F-AA6F-0477-18FB-AE5738BB32C0}"/>
          </ac:spMkLst>
        </pc:spChg>
        <pc:spChg chg="add mod">
          <ac:chgData name="pantelis balaouras" userId="25e8755020fc1734" providerId="LiveId" clId="{CD79CE08-09CB-4391-8806-0691210CCD53}" dt="2022-05-17T14:34:04.102" v="118" actId="20577"/>
          <ac:spMkLst>
            <pc:docMk/>
            <pc:sldMk cId="388242365" sldId="463"/>
            <ac:spMk id="21" creationId="{4B150A1B-6972-D117-7CD2-82DAB0213F88}"/>
          </ac:spMkLst>
        </pc:spChg>
      </pc:sldChg>
      <pc:sldChg chg="addSp delSp modSp mod">
        <pc:chgData name="pantelis balaouras" userId="25e8755020fc1734" providerId="LiveId" clId="{CD79CE08-09CB-4391-8806-0691210CCD53}" dt="2022-05-17T14:35:29.526" v="139" actId="207"/>
        <pc:sldMkLst>
          <pc:docMk/>
          <pc:sldMk cId="2619702406" sldId="465"/>
        </pc:sldMkLst>
        <pc:spChg chg="mod">
          <ac:chgData name="pantelis balaouras" userId="25e8755020fc1734" providerId="LiveId" clId="{CD79CE08-09CB-4391-8806-0691210CCD53}" dt="2022-05-17T12:25:58.893" v="26" actId="20577"/>
          <ac:spMkLst>
            <pc:docMk/>
            <pc:sldMk cId="2619702406" sldId="465"/>
            <ac:spMk id="4" creationId="{E47D0821-8573-4002-9B33-F43C68A1D403}"/>
          </ac:spMkLst>
        </pc:spChg>
        <pc:spChg chg="del">
          <ac:chgData name="pantelis balaouras" userId="25e8755020fc1734" providerId="LiveId" clId="{CD79CE08-09CB-4391-8806-0691210CCD53}" dt="2022-05-17T14:35:06.373" v="130" actId="478"/>
          <ac:spMkLst>
            <pc:docMk/>
            <pc:sldMk cId="2619702406" sldId="465"/>
            <ac:spMk id="9" creationId="{7F48D75A-F668-48C2-A034-ACE1B4986E36}"/>
          </ac:spMkLst>
        </pc:spChg>
        <pc:spChg chg="del">
          <ac:chgData name="pantelis balaouras" userId="25e8755020fc1734" providerId="LiveId" clId="{CD79CE08-09CB-4391-8806-0691210CCD53}" dt="2022-05-17T14:35:07.570" v="131" actId="478"/>
          <ac:spMkLst>
            <pc:docMk/>
            <pc:sldMk cId="2619702406" sldId="465"/>
            <ac:spMk id="10" creationId="{6ED39337-3E0B-4330-9666-8D353C4D4FBE}"/>
          </ac:spMkLst>
        </pc:spChg>
        <pc:spChg chg="del">
          <ac:chgData name="pantelis balaouras" userId="25e8755020fc1734" providerId="LiveId" clId="{CD79CE08-09CB-4391-8806-0691210CCD53}" dt="2022-05-17T14:35:08.391" v="132" actId="478"/>
          <ac:spMkLst>
            <pc:docMk/>
            <pc:sldMk cId="2619702406" sldId="465"/>
            <ac:spMk id="11" creationId="{1A1F82FC-D5E2-4953-A4C7-E66694AFD878}"/>
          </ac:spMkLst>
        </pc:spChg>
        <pc:spChg chg="del mod">
          <ac:chgData name="pantelis balaouras" userId="25e8755020fc1734" providerId="LiveId" clId="{CD79CE08-09CB-4391-8806-0691210CCD53}" dt="2022-05-17T14:35:10.865" v="134" actId="478"/>
          <ac:spMkLst>
            <pc:docMk/>
            <pc:sldMk cId="2619702406" sldId="465"/>
            <ac:spMk id="12" creationId="{5534BC34-AB13-4918-A99B-55035905F6E0}"/>
          </ac:spMkLst>
        </pc:spChg>
        <pc:spChg chg="del">
          <ac:chgData name="pantelis balaouras" userId="25e8755020fc1734" providerId="LiveId" clId="{CD79CE08-09CB-4391-8806-0691210CCD53}" dt="2022-05-17T14:35:11.971" v="135" actId="478"/>
          <ac:spMkLst>
            <pc:docMk/>
            <pc:sldMk cId="2619702406" sldId="465"/>
            <ac:spMk id="13" creationId="{E62B8D5F-8BE4-40B5-AEC5-E4009CE757A5}"/>
          </ac:spMkLst>
        </pc:spChg>
        <pc:spChg chg="add mod">
          <ac:chgData name="pantelis balaouras" userId="25e8755020fc1734" providerId="LiveId" clId="{CD79CE08-09CB-4391-8806-0691210CCD53}" dt="2022-05-17T14:35:29.526" v="139" actId="207"/>
          <ac:spMkLst>
            <pc:docMk/>
            <pc:sldMk cId="2619702406" sldId="465"/>
            <ac:spMk id="14" creationId="{A713762C-A0AD-0C43-5E9C-EE3C64454D6C}"/>
          </ac:spMkLst>
        </pc:spChg>
        <pc:spChg chg="add mod">
          <ac:chgData name="pantelis balaouras" userId="25e8755020fc1734" providerId="LiveId" clId="{CD79CE08-09CB-4391-8806-0691210CCD53}" dt="2022-05-17T14:35:22.575" v="138" actId="207"/>
          <ac:spMkLst>
            <pc:docMk/>
            <pc:sldMk cId="2619702406" sldId="465"/>
            <ac:spMk id="15" creationId="{DB2DA221-6893-1E4E-BEFF-89F7748E9795}"/>
          </ac:spMkLst>
        </pc:spChg>
        <pc:spChg chg="add mod">
          <ac:chgData name="pantelis balaouras" userId="25e8755020fc1734" providerId="LiveId" clId="{CD79CE08-09CB-4391-8806-0691210CCD53}" dt="2022-05-17T14:35:13.354" v="136"/>
          <ac:spMkLst>
            <pc:docMk/>
            <pc:sldMk cId="2619702406" sldId="465"/>
            <ac:spMk id="16" creationId="{9A4D30AF-DC6C-99D5-7499-B7FA00A72A58}"/>
          </ac:spMkLst>
        </pc:spChg>
        <pc:spChg chg="add mod">
          <ac:chgData name="pantelis balaouras" userId="25e8755020fc1734" providerId="LiveId" clId="{CD79CE08-09CB-4391-8806-0691210CCD53}" dt="2022-05-17T14:35:13.354" v="136"/>
          <ac:spMkLst>
            <pc:docMk/>
            <pc:sldMk cId="2619702406" sldId="465"/>
            <ac:spMk id="17" creationId="{DADA96F9-0BE4-EE00-A610-87098D6250B0}"/>
          </ac:spMkLst>
        </pc:spChg>
        <pc:spChg chg="add mod">
          <ac:chgData name="pantelis balaouras" userId="25e8755020fc1734" providerId="LiveId" clId="{CD79CE08-09CB-4391-8806-0691210CCD53}" dt="2022-05-17T14:35:13.354" v="136"/>
          <ac:spMkLst>
            <pc:docMk/>
            <pc:sldMk cId="2619702406" sldId="465"/>
            <ac:spMk id="18" creationId="{49D62302-853E-C63E-DB08-01AD79BA4C36}"/>
          </ac:spMkLst>
        </pc:spChg>
        <pc:picChg chg="mod">
          <ac:chgData name="pantelis balaouras" userId="25e8755020fc1734" providerId="LiveId" clId="{CD79CE08-09CB-4391-8806-0691210CCD53}" dt="2022-05-17T14:35:17.460" v="137" actId="1076"/>
          <ac:picMkLst>
            <pc:docMk/>
            <pc:sldMk cId="2619702406" sldId="465"/>
            <ac:picMk id="8" creationId="{00000000-0000-0000-0000-000000000000}"/>
          </ac:picMkLst>
        </pc:picChg>
      </pc:sldChg>
      <pc:sldChg chg="addSp delSp modSp mod">
        <pc:chgData name="pantelis balaouras" userId="25e8755020fc1734" providerId="LiveId" clId="{CD79CE08-09CB-4391-8806-0691210CCD53}" dt="2022-05-17T14:37:09.173" v="220" actId="1036"/>
        <pc:sldMkLst>
          <pc:docMk/>
          <pc:sldMk cId="1944757727" sldId="477"/>
        </pc:sldMkLst>
        <pc:spChg chg="mod">
          <ac:chgData name="pantelis balaouras" userId="25e8755020fc1734" providerId="LiveId" clId="{CD79CE08-09CB-4391-8806-0691210CCD53}" dt="2022-05-17T12:33:58.603" v="65" actId="20577"/>
          <ac:spMkLst>
            <pc:docMk/>
            <pc:sldMk cId="1944757727" sldId="477"/>
            <ac:spMk id="4" creationId="{E47D0821-8573-4002-9B33-F43C68A1D403}"/>
          </ac:spMkLst>
        </pc:spChg>
        <pc:spChg chg="mod">
          <ac:chgData name="pantelis balaouras" userId="25e8755020fc1734" providerId="LiveId" clId="{CD79CE08-09CB-4391-8806-0691210CCD53}" dt="2022-05-17T12:33:53.313" v="58" actId="27636"/>
          <ac:spMkLst>
            <pc:docMk/>
            <pc:sldMk cId="1944757727" sldId="477"/>
            <ac:spMk id="6" creationId="{AA5AE911-E515-48E3-AB8B-121C68B77A58}"/>
          </ac:spMkLst>
        </pc:spChg>
        <pc:spChg chg="del">
          <ac:chgData name="pantelis balaouras" userId="25e8755020fc1734" providerId="LiveId" clId="{CD79CE08-09CB-4391-8806-0691210CCD53}" dt="2022-05-17T14:35:38.451" v="140" actId="478"/>
          <ac:spMkLst>
            <pc:docMk/>
            <pc:sldMk cId="1944757727" sldId="477"/>
            <ac:spMk id="9" creationId="{7F48D75A-F668-48C2-A034-ACE1B4986E36}"/>
          </ac:spMkLst>
        </pc:spChg>
        <pc:spChg chg="del">
          <ac:chgData name="pantelis balaouras" userId="25e8755020fc1734" providerId="LiveId" clId="{CD79CE08-09CB-4391-8806-0691210CCD53}" dt="2022-05-17T14:35:39.825" v="141" actId="478"/>
          <ac:spMkLst>
            <pc:docMk/>
            <pc:sldMk cId="1944757727" sldId="477"/>
            <ac:spMk id="10" creationId="{6ED39337-3E0B-4330-9666-8D353C4D4FBE}"/>
          </ac:spMkLst>
        </pc:spChg>
        <pc:spChg chg="del">
          <ac:chgData name="pantelis balaouras" userId="25e8755020fc1734" providerId="LiveId" clId="{CD79CE08-09CB-4391-8806-0691210CCD53}" dt="2022-05-17T14:35:41.510" v="142" actId="478"/>
          <ac:spMkLst>
            <pc:docMk/>
            <pc:sldMk cId="1944757727" sldId="477"/>
            <ac:spMk id="11" creationId="{1A1F82FC-D5E2-4953-A4C7-E66694AFD878}"/>
          </ac:spMkLst>
        </pc:spChg>
        <pc:spChg chg="del">
          <ac:chgData name="pantelis balaouras" userId="25e8755020fc1734" providerId="LiveId" clId="{CD79CE08-09CB-4391-8806-0691210CCD53}" dt="2022-05-17T12:30:21.864" v="40" actId="478"/>
          <ac:spMkLst>
            <pc:docMk/>
            <pc:sldMk cId="1944757727" sldId="477"/>
            <ac:spMk id="12" creationId="{5534BC34-AB13-4918-A99B-55035905F6E0}"/>
          </ac:spMkLst>
        </pc:spChg>
        <pc:spChg chg="del">
          <ac:chgData name="pantelis balaouras" userId="25e8755020fc1734" providerId="LiveId" clId="{CD79CE08-09CB-4391-8806-0691210CCD53}" dt="2022-05-17T12:30:23.224" v="41" actId="478"/>
          <ac:spMkLst>
            <pc:docMk/>
            <pc:sldMk cId="1944757727" sldId="477"/>
            <ac:spMk id="13" creationId="{E62B8D5F-8BE4-40B5-AEC5-E4009CE757A5}"/>
          </ac:spMkLst>
        </pc:spChg>
        <pc:spChg chg="add mod">
          <ac:chgData name="pantelis balaouras" userId="25e8755020fc1734" providerId="LiveId" clId="{CD79CE08-09CB-4391-8806-0691210CCD53}" dt="2022-05-17T14:37:09.173" v="220" actId="1036"/>
          <ac:spMkLst>
            <pc:docMk/>
            <pc:sldMk cId="1944757727" sldId="477"/>
            <ac:spMk id="14" creationId="{2742ABD5-D723-6A4F-0FE6-01D3E890CFD1}"/>
          </ac:spMkLst>
        </pc:spChg>
        <pc:spChg chg="add mod">
          <ac:chgData name="pantelis balaouras" userId="25e8755020fc1734" providerId="LiveId" clId="{CD79CE08-09CB-4391-8806-0691210CCD53}" dt="2022-05-17T14:37:09.173" v="220" actId="1036"/>
          <ac:spMkLst>
            <pc:docMk/>
            <pc:sldMk cId="1944757727" sldId="477"/>
            <ac:spMk id="15" creationId="{91667BF8-BDC4-96FF-69FC-24400B8684D4}"/>
          </ac:spMkLst>
        </pc:spChg>
        <pc:spChg chg="add mod">
          <ac:chgData name="pantelis balaouras" userId="25e8755020fc1734" providerId="LiveId" clId="{CD79CE08-09CB-4391-8806-0691210CCD53}" dt="2022-05-17T14:37:09.173" v="220" actId="1036"/>
          <ac:spMkLst>
            <pc:docMk/>
            <pc:sldMk cId="1944757727" sldId="477"/>
            <ac:spMk id="16" creationId="{EB7A1B5D-3B48-959B-5325-55EF02B1C1D2}"/>
          </ac:spMkLst>
        </pc:spChg>
        <pc:spChg chg="add mod">
          <ac:chgData name="pantelis balaouras" userId="25e8755020fc1734" providerId="LiveId" clId="{CD79CE08-09CB-4391-8806-0691210CCD53}" dt="2022-05-17T14:37:09.173" v="220" actId="1036"/>
          <ac:spMkLst>
            <pc:docMk/>
            <pc:sldMk cId="1944757727" sldId="477"/>
            <ac:spMk id="17" creationId="{D4C8839A-DD0E-62C7-0DCD-6F4C4EFDCC2D}"/>
          </ac:spMkLst>
        </pc:spChg>
        <pc:spChg chg="add mod">
          <ac:chgData name="pantelis balaouras" userId="25e8755020fc1734" providerId="LiveId" clId="{CD79CE08-09CB-4391-8806-0691210CCD53}" dt="2022-05-17T14:37:09.173" v="220" actId="1036"/>
          <ac:spMkLst>
            <pc:docMk/>
            <pc:sldMk cId="1944757727" sldId="477"/>
            <ac:spMk id="18" creationId="{9EBACA68-443C-1219-F545-727DE86DCFB5}"/>
          </ac:spMkLst>
        </pc:spChg>
        <pc:picChg chg="mod">
          <ac:chgData name="pantelis balaouras" userId="25e8755020fc1734" providerId="LiveId" clId="{CD79CE08-09CB-4391-8806-0691210CCD53}" dt="2022-05-17T14:35:48.540" v="144" actId="1076"/>
          <ac:picMkLst>
            <pc:docMk/>
            <pc:sldMk cId="1944757727" sldId="477"/>
            <ac:picMk id="2" creationId="{00000000-0000-0000-0000-000000000000}"/>
          </ac:picMkLst>
        </pc:picChg>
      </pc:sldChg>
      <pc:sldChg chg="addSp delSp modSp mod">
        <pc:chgData name="pantelis balaouras" userId="25e8755020fc1734" providerId="LiveId" clId="{CD79CE08-09CB-4391-8806-0691210CCD53}" dt="2022-05-17T14:38:22.011" v="229" actId="207"/>
        <pc:sldMkLst>
          <pc:docMk/>
          <pc:sldMk cId="3669768440" sldId="496"/>
        </pc:sldMkLst>
        <pc:spChg chg="mod">
          <ac:chgData name="pantelis balaouras" userId="25e8755020fc1734" providerId="LiveId" clId="{CD79CE08-09CB-4391-8806-0691210CCD53}" dt="2022-05-17T12:35:13.319" v="112" actId="20577"/>
          <ac:spMkLst>
            <pc:docMk/>
            <pc:sldMk cId="3669768440" sldId="496"/>
            <ac:spMk id="4" creationId="{E47D0821-8573-4002-9B33-F43C68A1D403}"/>
          </ac:spMkLst>
        </pc:spChg>
        <pc:spChg chg="mod">
          <ac:chgData name="pantelis balaouras" userId="25e8755020fc1734" providerId="LiveId" clId="{CD79CE08-09CB-4391-8806-0691210CCD53}" dt="2022-05-17T14:38:08.734" v="227" actId="14100"/>
          <ac:spMkLst>
            <pc:docMk/>
            <pc:sldMk cId="3669768440" sldId="496"/>
            <ac:spMk id="6" creationId="{AA5AE911-E515-48E3-AB8B-121C68B77A58}"/>
          </ac:spMkLst>
        </pc:spChg>
        <pc:spChg chg="del">
          <ac:chgData name="pantelis balaouras" userId="25e8755020fc1734" providerId="LiveId" clId="{CD79CE08-09CB-4391-8806-0691210CCD53}" dt="2022-05-17T14:37:24.197" v="221" actId="478"/>
          <ac:spMkLst>
            <pc:docMk/>
            <pc:sldMk cId="3669768440" sldId="496"/>
            <ac:spMk id="9" creationId="{7F48D75A-F668-48C2-A034-ACE1B4986E36}"/>
          </ac:spMkLst>
        </pc:spChg>
        <pc:spChg chg="del">
          <ac:chgData name="pantelis balaouras" userId="25e8755020fc1734" providerId="LiveId" clId="{CD79CE08-09CB-4391-8806-0691210CCD53}" dt="2022-05-17T14:37:24.197" v="221" actId="478"/>
          <ac:spMkLst>
            <pc:docMk/>
            <pc:sldMk cId="3669768440" sldId="496"/>
            <ac:spMk id="10" creationId="{6ED39337-3E0B-4330-9666-8D353C4D4FBE}"/>
          </ac:spMkLst>
        </pc:spChg>
        <pc:spChg chg="del">
          <ac:chgData name="pantelis balaouras" userId="25e8755020fc1734" providerId="LiveId" clId="{CD79CE08-09CB-4391-8806-0691210CCD53}" dt="2022-05-17T14:37:24.197" v="221" actId="478"/>
          <ac:spMkLst>
            <pc:docMk/>
            <pc:sldMk cId="3669768440" sldId="496"/>
            <ac:spMk id="11" creationId="{1A1F82FC-D5E2-4953-A4C7-E66694AFD878}"/>
          </ac:spMkLst>
        </pc:spChg>
        <pc:spChg chg="del">
          <ac:chgData name="pantelis balaouras" userId="25e8755020fc1734" providerId="LiveId" clId="{CD79CE08-09CB-4391-8806-0691210CCD53}" dt="2022-05-17T14:37:24.197" v="221" actId="478"/>
          <ac:spMkLst>
            <pc:docMk/>
            <pc:sldMk cId="3669768440" sldId="496"/>
            <ac:spMk id="12" creationId="{5534BC34-AB13-4918-A99B-55035905F6E0}"/>
          </ac:spMkLst>
        </pc:spChg>
        <pc:spChg chg="del">
          <ac:chgData name="pantelis balaouras" userId="25e8755020fc1734" providerId="LiveId" clId="{CD79CE08-09CB-4391-8806-0691210CCD53}" dt="2022-05-17T14:37:24.197" v="221" actId="478"/>
          <ac:spMkLst>
            <pc:docMk/>
            <pc:sldMk cId="3669768440" sldId="496"/>
            <ac:spMk id="13" creationId="{E62B8D5F-8BE4-40B5-AEC5-E4009CE757A5}"/>
          </ac:spMkLst>
        </pc:spChg>
        <pc:spChg chg="add del mod">
          <ac:chgData name="pantelis balaouras" userId="25e8755020fc1734" providerId="LiveId" clId="{CD79CE08-09CB-4391-8806-0691210CCD53}" dt="2022-05-17T14:37:34.108" v="225"/>
          <ac:spMkLst>
            <pc:docMk/>
            <pc:sldMk cId="3669768440" sldId="496"/>
            <ac:spMk id="14" creationId="{93A76594-3811-56A1-0CD3-3CA02D9D3265}"/>
          </ac:spMkLst>
        </pc:spChg>
        <pc:spChg chg="add del mod">
          <ac:chgData name="pantelis balaouras" userId="25e8755020fc1734" providerId="LiveId" clId="{CD79CE08-09CB-4391-8806-0691210CCD53}" dt="2022-05-17T14:37:34.108" v="225"/>
          <ac:spMkLst>
            <pc:docMk/>
            <pc:sldMk cId="3669768440" sldId="496"/>
            <ac:spMk id="15" creationId="{8B892703-F762-D4C7-CDC5-17BFD5FA9DA2}"/>
          </ac:spMkLst>
        </pc:spChg>
        <pc:spChg chg="add del mod">
          <ac:chgData name="pantelis balaouras" userId="25e8755020fc1734" providerId="LiveId" clId="{CD79CE08-09CB-4391-8806-0691210CCD53}" dt="2022-05-17T14:37:34.108" v="225"/>
          <ac:spMkLst>
            <pc:docMk/>
            <pc:sldMk cId="3669768440" sldId="496"/>
            <ac:spMk id="16" creationId="{67570B9E-74E2-FFFC-738E-581198BAD90A}"/>
          </ac:spMkLst>
        </pc:spChg>
        <pc:spChg chg="add del mod">
          <ac:chgData name="pantelis balaouras" userId="25e8755020fc1734" providerId="LiveId" clId="{CD79CE08-09CB-4391-8806-0691210CCD53}" dt="2022-05-17T14:37:34.108" v="225"/>
          <ac:spMkLst>
            <pc:docMk/>
            <pc:sldMk cId="3669768440" sldId="496"/>
            <ac:spMk id="17" creationId="{DC29D96C-616B-6D12-6AF3-BEC2DA4D2C83}"/>
          </ac:spMkLst>
        </pc:spChg>
        <pc:spChg chg="add del mod">
          <ac:chgData name="pantelis balaouras" userId="25e8755020fc1734" providerId="LiveId" clId="{CD79CE08-09CB-4391-8806-0691210CCD53}" dt="2022-05-17T14:37:34.108" v="225"/>
          <ac:spMkLst>
            <pc:docMk/>
            <pc:sldMk cId="3669768440" sldId="496"/>
            <ac:spMk id="18" creationId="{9B4FE523-E533-002C-80B4-C8677EAED45B}"/>
          </ac:spMkLst>
        </pc:spChg>
        <pc:spChg chg="add mod">
          <ac:chgData name="pantelis balaouras" userId="25e8755020fc1734" providerId="LiveId" clId="{CD79CE08-09CB-4391-8806-0691210CCD53}" dt="2022-05-17T14:38:22.011" v="229" actId="207"/>
          <ac:spMkLst>
            <pc:docMk/>
            <pc:sldMk cId="3669768440" sldId="496"/>
            <ac:spMk id="19" creationId="{64E0DBB2-D572-BCB8-8CA9-BA44C3F5F670}"/>
          </ac:spMkLst>
        </pc:spChg>
        <pc:spChg chg="add mod">
          <ac:chgData name="pantelis balaouras" userId="25e8755020fc1734" providerId="LiveId" clId="{CD79CE08-09CB-4391-8806-0691210CCD53}" dt="2022-05-17T14:38:15.758" v="228" actId="207"/>
          <ac:spMkLst>
            <pc:docMk/>
            <pc:sldMk cId="3669768440" sldId="496"/>
            <ac:spMk id="20" creationId="{A0C27628-96E1-578D-3C10-E1A4AF5794CE}"/>
          </ac:spMkLst>
        </pc:spChg>
        <pc:spChg chg="add mod">
          <ac:chgData name="pantelis balaouras" userId="25e8755020fc1734" providerId="LiveId" clId="{CD79CE08-09CB-4391-8806-0691210CCD53}" dt="2022-05-17T14:38:02.801" v="226"/>
          <ac:spMkLst>
            <pc:docMk/>
            <pc:sldMk cId="3669768440" sldId="496"/>
            <ac:spMk id="21" creationId="{4B13C089-8B9C-C8DD-A31A-0DD1267A688D}"/>
          </ac:spMkLst>
        </pc:spChg>
        <pc:spChg chg="add mod">
          <ac:chgData name="pantelis balaouras" userId="25e8755020fc1734" providerId="LiveId" clId="{CD79CE08-09CB-4391-8806-0691210CCD53}" dt="2022-05-17T14:38:02.801" v="226"/>
          <ac:spMkLst>
            <pc:docMk/>
            <pc:sldMk cId="3669768440" sldId="496"/>
            <ac:spMk id="22" creationId="{C58BD5B6-8447-9031-EFDA-F3641F89AF49}"/>
          </ac:spMkLst>
        </pc:spChg>
        <pc:spChg chg="add mod">
          <ac:chgData name="pantelis balaouras" userId="25e8755020fc1734" providerId="LiveId" clId="{CD79CE08-09CB-4391-8806-0691210CCD53}" dt="2022-05-17T14:38:02.801" v="226"/>
          <ac:spMkLst>
            <pc:docMk/>
            <pc:sldMk cId="3669768440" sldId="496"/>
            <ac:spMk id="23" creationId="{3B4DF567-E205-2931-F2C8-88E6E9C2F920}"/>
          </ac:spMkLst>
        </pc:spChg>
      </pc:sldChg>
      <pc:sldChg chg="addSp delSp modSp mod">
        <pc:chgData name="pantelis balaouras" userId="25e8755020fc1734" providerId="LiveId" clId="{CD79CE08-09CB-4391-8806-0691210CCD53}" dt="2022-05-17T14:39:10.672" v="244" actId="207"/>
        <pc:sldMkLst>
          <pc:docMk/>
          <pc:sldMk cId="2004366681" sldId="498"/>
        </pc:sldMkLst>
        <pc:spChg chg="mod">
          <ac:chgData name="pantelis balaouras" userId="25e8755020fc1734" providerId="LiveId" clId="{CD79CE08-09CB-4391-8806-0691210CCD53}" dt="2022-05-17T14:38:40.601" v="242" actId="20577"/>
          <ac:spMkLst>
            <pc:docMk/>
            <pc:sldMk cId="2004366681" sldId="498"/>
            <ac:spMk id="4" creationId="{E47D0821-8573-4002-9B33-F43C68A1D403}"/>
          </ac:spMkLst>
        </pc:spChg>
        <pc:spChg chg="mod">
          <ac:chgData name="pantelis balaouras" userId="25e8755020fc1734" providerId="LiveId" clId="{CD79CE08-09CB-4391-8806-0691210CCD53}" dt="2022-05-14T13:46:16.836" v="5" actId="20577"/>
          <ac:spMkLst>
            <pc:docMk/>
            <pc:sldMk cId="2004366681" sldId="498"/>
            <ac:spMk id="6" creationId="{AA5AE911-E515-48E3-AB8B-121C68B77A58}"/>
          </ac:spMkLst>
        </pc:spChg>
        <pc:spChg chg="del">
          <ac:chgData name="pantelis balaouras" userId="25e8755020fc1734" providerId="LiveId" clId="{CD79CE08-09CB-4391-8806-0691210CCD53}" dt="2022-05-17T14:38:27.703" v="230" actId="478"/>
          <ac:spMkLst>
            <pc:docMk/>
            <pc:sldMk cId="2004366681" sldId="498"/>
            <ac:spMk id="9" creationId="{7F48D75A-F668-48C2-A034-ACE1B4986E36}"/>
          </ac:spMkLst>
        </pc:spChg>
        <pc:spChg chg="del">
          <ac:chgData name="pantelis balaouras" userId="25e8755020fc1734" providerId="LiveId" clId="{CD79CE08-09CB-4391-8806-0691210CCD53}" dt="2022-05-17T14:38:27.703" v="230" actId="478"/>
          <ac:spMkLst>
            <pc:docMk/>
            <pc:sldMk cId="2004366681" sldId="498"/>
            <ac:spMk id="10" creationId="{6ED39337-3E0B-4330-9666-8D353C4D4FBE}"/>
          </ac:spMkLst>
        </pc:spChg>
        <pc:spChg chg="del">
          <ac:chgData name="pantelis balaouras" userId="25e8755020fc1734" providerId="LiveId" clId="{CD79CE08-09CB-4391-8806-0691210CCD53}" dt="2022-05-17T14:38:27.703" v="230" actId="478"/>
          <ac:spMkLst>
            <pc:docMk/>
            <pc:sldMk cId="2004366681" sldId="498"/>
            <ac:spMk id="11" creationId="{1A1F82FC-D5E2-4953-A4C7-E66694AFD878}"/>
          </ac:spMkLst>
        </pc:spChg>
        <pc:spChg chg="del">
          <ac:chgData name="pantelis balaouras" userId="25e8755020fc1734" providerId="LiveId" clId="{CD79CE08-09CB-4391-8806-0691210CCD53}" dt="2022-05-17T14:38:27.703" v="230" actId="478"/>
          <ac:spMkLst>
            <pc:docMk/>
            <pc:sldMk cId="2004366681" sldId="498"/>
            <ac:spMk id="12" creationId="{5534BC34-AB13-4918-A99B-55035905F6E0}"/>
          </ac:spMkLst>
        </pc:spChg>
        <pc:spChg chg="del">
          <ac:chgData name="pantelis balaouras" userId="25e8755020fc1734" providerId="LiveId" clId="{CD79CE08-09CB-4391-8806-0691210CCD53}" dt="2022-05-17T14:38:27.703" v="230" actId="478"/>
          <ac:spMkLst>
            <pc:docMk/>
            <pc:sldMk cId="2004366681" sldId="498"/>
            <ac:spMk id="13" creationId="{E62B8D5F-8BE4-40B5-AEC5-E4009CE757A5}"/>
          </ac:spMkLst>
        </pc:spChg>
        <pc:spChg chg="add mod">
          <ac:chgData name="pantelis balaouras" userId="25e8755020fc1734" providerId="LiveId" clId="{CD79CE08-09CB-4391-8806-0691210CCD53}" dt="2022-05-17T14:39:10.672" v="244" actId="207"/>
          <ac:spMkLst>
            <pc:docMk/>
            <pc:sldMk cId="2004366681" sldId="498"/>
            <ac:spMk id="14" creationId="{F5E86263-45BA-C539-4DF0-77B82585632E}"/>
          </ac:spMkLst>
        </pc:spChg>
        <pc:spChg chg="add mod">
          <ac:chgData name="pantelis balaouras" userId="25e8755020fc1734" providerId="LiveId" clId="{CD79CE08-09CB-4391-8806-0691210CCD53}" dt="2022-05-17T14:38:29.054" v="231"/>
          <ac:spMkLst>
            <pc:docMk/>
            <pc:sldMk cId="2004366681" sldId="498"/>
            <ac:spMk id="15" creationId="{E3D0BF8A-BFC7-D19C-48F3-C6C3261590EE}"/>
          </ac:spMkLst>
        </pc:spChg>
        <pc:spChg chg="add mod">
          <ac:chgData name="pantelis balaouras" userId="25e8755020fc1734" providerId="LiveId" clId="{CD79CE08-09CB-4391-8806-0691210CCD53}" dt="2022-05-17T14:39:02.528" v="243" actId="207"/>
          <ac:spMkLst>
            <pc:docMk/>
            <pc:sldMk cId="2004366681" sldId="498"/>
            <ac:spMk id="16" creationId="{785FA725-9E76-B712-F243-7B1AC5497B22}"/>
          </ac:spMkLst>
        </pc:spChg>
        <pc:spChg chg="add mod">
          <ac:chgData name="pantelis balaouras" userId="25e8755020fc1734" providerId="LiveId" clId="{CD79CE08-09CB-4391-8806-0691210CCD53}" dt="2022-05-17T14:38:29.054" v="231"/>
          <ac:spMkLst>
            <pc:docMk/>
            <pc:sldMk cId="2004366681" sldId="498"/>
            <ac:spMk id="17" creationId="{4562E9A6-DF8A-4564-2AB1-9A08578D8A1B}"/>
          </ac:spMkLst>
        </pc:spChg>
        <pc:spChg chg="add mod">
          <ac:chgData name="pantelis balaouras" userId="25e8755020fc1734" providerId="LiveId" clId="{CD79CE08-09CB-4391-8806-0691210CCD53}" dt="2022-05-17T14:38:29.054" v="231"/>
          <ac:spMkLst>
            <pc:docMk/>
            <pc:sldMk cId="2004366681" sldId="498"/>
            <ac:spMk id="18" creationId="{FE31B3BB-3275-B3C9-00E3-D230676B74EB}"/>
          </ac:spMkLst>
        </pc:spChg>
      </pc:sldChg>
      <pc:sldChg chg="modSp mod">
        <pc:chgData name="pantelis balaouras" userId="25e8755020fc1734" providerId="LiveId" clId="{CD79CE08-09CB-4391-8806-0691210CCD53}" dt="2022-05-14T13:47:10.436" v="7" actId="6549"/>
        <pc:sldMkLst>
          <pc:docMk/>
          <pc:sldMk cId="4210601780" sldId="520"/>
        </pc:sldMkLst>
        <pc:spChg chg="mod">
          <ac:chgData name="pantelis balaouras" userId="25e8755020fc1734" providerId="LiveId" clId="{CD79CE08-09CB-4391-8806-0691210CCD53}" dt="2022-05-14T13:47:10.436" v="7" actId="6549"/>
          <ac:spMkLst>
            <pc:docMk/>
            <pc:sldMk cId="4210601780" sldId="520"/>
            <ac:spMk id="2" creationId="{06B2E9AC-816E-4FA5-BC38-62423476B951}"/>
          </ac:spMkLst>
        </pc:spChg>
      </pc:sldChg>
      <pc:sldChg chg="new del">
        <pc:chgData name="pantelis balaouras" userId="25e8755020fc1734" providerId="LiveId" clId="{CD79CE08-09CB-4391-8806-0691210CCD53}" dt="2022-05-17T12:32:07.741" v="44" actId="47"/>
        <pc:sldMkLst>
          <pc:docMk/>
          <pc:sldMk cId="972510992" sldId="521"/>
        </pc:sldMkLst>
      </pc:sldChg>
      <pc:sldChg chg="addSp delSp modSp add mod">
        <pc:chgData name="pantelis balaouras" userId="25e8755020fc1734" providerId="LiveId" clId="{CD79CE08-09CB-4391-8806-0691210CCD53}" dt="2022-05-17T14:36:53.461" v="198" actId="20577"/>
        <pc:sldMkLst>
          <pc:docMk/>
          <pc:sldMk cId="2761899873" sldId="522"/>
        </pc:sldMkLst>
        <pc:spChg chg="mod">
          <ac:chgData name="pantelis balaouras" userId="25e8755020fc1734" providerId="LiveId" clId="{CD79CE08-09CB-4391-8806-0691210CCD53}" dt="2022-05-17T12:33:33.783" v="56" actId="20577"/>
          <ac:spMkLst>
            <pc:docMk/>
            <pc:sldMk cId="2761899873" sldId="522"/>
            <ac:spMk id="4" creationId="{E47D0821-8573-4002-9B33-F43C68A1D403}"/>
          </ac:spMkLst>
        </pc:spChg>
        <pc:spChg chg="mod">
          <ac:chgData name="pantelis balaouras" userId="25e8755020fc1734" providerId="LiveId" clId="{CD79CE08-09CB-4391-8806-0691210CCD53}" dt="2022-05-17T12:34:38.734" v="99" actId="6549"/>
          <ac:spMkLst>
            <pc:docMk/>
            <pc:sldMk cId="2761899873" sldId="522"/>
            <ac:spMk id="6" creationId="{AA5AE911-E515-48E3-AB8B-121C68B77A58}"/>
          </ac:spMkLst>
        </pc:spChg>
        <pc:spChg chg="del">
          <ac:chgData name="pantelis balaouras" userId="25e8755020fc1734" providerId="LiveId" clId="{CD79CE08-09CB-4391-8806-0691210CCD53}" dt="2022-05-17T14:36:09.938" v="147" actId="478"/>
          <ac:spMkLst>
            <pc:docMk/>
            <pc:sldMk cId="2761899873" sldId="522"/>
            <ac:spMk id="9" creationId="{7F48D75A-F668-48C2-A034-ACE1B4986E36}"/>
          </ac:spMkLst>
        </pc:spChg>
        <pc:spChg chg="del">
          <ac:chgData name="pantelis balaouras" userId="25e8755020fc1734" providerId="LiveId" clId="{CD79CE08-09CB-4391-8806-0691210CCD53}" dt="2022-05-17T14:36:11.106" v="148" actId="478"/>
          <ac:spMkLst>
            <pc:docMk/>
            <pc:sldMk cId="2761899873" sldId="522"/>
            <ac:spMk id="10" creationId="{6ED39337-3E0B-4330-9666-8D353C4D4FBE}"/>
          </ac:spMkLst>
        </pc:spChg>
        <pc:spChg chg="del">
          <ac:chgData name="pantelis balaouras" userId="25e8755020fc1734" providerId="LiveId" clId="{CD79CE08-09CB-4391-8806-0691210CCD53}" dt="2022-05-17T14:36:12.069" v="149" actId="478"/>
          <ac:spMkLst>
            <pc:docMk/>
            <pc:sldMk cId="2761899873" sldId="522"/>
            <ac:spMk id="11" creationId="{1A1F82FC-D5E2-4953-A4C7-E66694AFD878}"/>
          </ac:spMkLst>
        </pc:spChg>
        <pc:spChg chg="add mod">
          <ac:chgData name="pantelis balaouras" userId="25e8755020fc1734" providerId="LiveId" clId="{CD79CE08-09CB-4391-8806-0691210CCD53}" dt="2022-05-17T14:36:46.405" v="194" actId="20577"/>
          <ac:spMkLst>
            <pc:docMk/>
            <pc:sldMk cId="2761899873" sldId="522"/>
            <ac:spMk id="12" creationId="{56C8000A-BDBD-68F4-C6EE-30724CE6F700}"/>
          </ac:spMkLst>
        </pc:spChg>
        <pc:spChg chg="add mod">
          <ac:chgData name="pantelis balaouras" userId="25e8755020fc1734" providerId="LiveId" clId="{CD79CE08-09CB-4391-8806-0691210CCD53}" dt="2022-05-17T14:36:50.626" v="196" actId="20577"/>
          <ac:spMkLst>
            <pc:docMk/>
            <pc:sldMk cId="2761899873" sldId="522"/>
            <ac:spMk id="13" creationId="{D376DC2E-593F-2F3A-D8DB-AF04F73A0FA6}"/>
          </ac:spMkLst>
        </pc:spChg>
        <pc:spChg chg="add mod">
          <ac:chgData name="pantelis balaouras" userId="25e8755020fc1734" providerId="LiveId" clId="{CD79CE08-09CB-4391-8806-0691210CCD53}" dt="2022-05-17T14:36:53.461" v="198" actId="20577"/>
          <ac:spMkLst>
            <pc:docMk/>
            <pc:sldMk cId="2761899873" sldId="522"/>
            <ac:spMk id="14" creationId="{9CA4BDEF-8AE1-231A-A7DC-6AF893EED94B}"/>
          </ac:spMkLst>
        </pc:spChg>
        <pc:spChg chg="add mod">
          <ac:chgData name="pantelis balaouras" userId="25e8755020fc1734" providerId="LiveId" clId="{CD79CE08-09CB-4391-8806-0691210CCD53}" dt="2022-05-17T14:36:38.046" v="192" actId="207"/>
          <ac:spMkLst>
            <pc:docMk/>
            <pc:sldMk cId="2761899873" sldId="522"/>
            <ac:spMk id="15" creationId="{5DF53FC7-B2DB-88E1-0CCA-227ADDF979A2}"/>
          </ac:spMkLst>
        </pc:spChg>
        <pc:spChg chg="add mod">
          <ac:chgData name="pantelis balaouras" userId="25e8755020fc1734" providerId="LiveId" clId="{CD79CE08-09CB-4391-8806-0691210CCD53}" dt="2022-05-17T14:36:30.125" v="191" actId="207"/>
          <ac:spMkLst>
            <pc:docMk/>
            <pc:sldMk cId="2761899873" sldId="522"/>
            <ac:spMk id="16" creationId="{CB834080-2842-8966-54B7-4A5F88A800FB}"/>
          </ac:spMkLst>
        </pc:spChg>
        <pc:picChg chg="mod">
          <ac:chgData name="pantelis balaouras" userId="25e8755020fc1734" providerId="LiveId" clId="{CD79CE08-09CB-4391-8806-0691210CCD53}" dt="2022-05-17T14:36:15.540" v="151" actId="1076"/>
          <ac:picMkLst>
            <pc:docMk/>
            <pc:sldMk cId="2761899873" sldId="522"/>
            <ac:picMk id="2" creationId="{00000000-0000-0000-0000-000000000000}"/>
          </ac:picMkLst>
        </pc:picChg>
      </pc:sldChg>
    </pc:docChg>
  </pc:docChgLst>
  <pc:docChgLst>
    <pc:chgData name="pantelis balaouras" userId="25e8755020fc1734" providerId="LiveId" clId="{083A5895-F174-4298-B17C-52BE554D71B9}"/>
    <pc:docChg chg="modSld">
      <pc:chgData name="pantelis balaouras" userId="25e8755020fc1734" providerId="LiveId" clId="{083A5895-F174-4298-B17C-52BE554D71B9}" dt="2022-04-08T09:04:07.796" v="1"/>
      <pc:docMkLst>
        <pc:docMk/>
      </pc:docMkLst>
      <pc:sldChg chg="addSp delSp modSp">
        <pc:chgData name="pantelis balaouras" userId="25e8755020fc1734" providerId="LiveId" clId="{083A5895-F174-4298-B17C-52BE554D71B9}" dt="2022-04-08T09:04:07.796" v="1"/>
        <pc:sldMkLst>
          <pc:docMk/>
          <pc:sldMk cId="4229006710" sldId="416"/>
        </pc:sldMkLst>
        <pc:picChg chg="del">
          <ac:chgData name="pantelis balaouras" userId="25e8755020fc1734" providerId="LiveId" clId="{083A5895-F174-4298-B17C-52BE554D71B9}" dt="2022-04-08T09:04:07.244" v="0" actId="478"/>
          <ac:picMkLst>
            <pc:docMk/>
            <pc:sldMk cId="4229006710" sldId="416"/>
            <ac:picMk id="16" creationId="{7EA3AA5A-0AA5-47E0-845D-D60CC09A96A3}"/>
          </ac:picMkLst>
        </pc:picChg>
        <pc:picChg chg="add mod">
          <ac:chgData name="pantelis balaouras" userId="25e8755020fc1734" providerId="LiveId" clId="{083A5895-F174-4298-B17C-52BE554D71B9}" dt="2022-04-08T09:04:07.796" v="1"/>
          <ac:picMkLst>
            <pc:docMk/>
            <pc:sldMk cId="4229006710" sldId="416"/>
            <ac:picMk id="20" creationId="{1479A75B-5EF8-4655-AC7C-05F44E53924A}"/>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nSpc>
              <a:spcPct val="100000"/>
            </a:lnSpc>
          </a:pPr>
          <a:r>
            <a:rPr lang="en-US" sz="1800" dirty="0" err="1">
              <a:solidFill>
                <a:schemeClr val="bg1"/>
              </a:solidFill>
            </a:rPr>
            <a:t>Kompetenz</a:t>
          </a:r>
          <a:r>
            <a:rPr lang="en-US" sz="1800" dirty="0">
              <a:solidFill>
                <a:schemeClr val="bg1"/>
              </a:solidFill>
            </a:rPr>
            <a:t> </a:t>
          </a:r>
          <a:r>
            <a:rPr lang="en-US" sz="1800" dirty="0" err="1">
              <a:solidFill>
                <a:schemeClr val="bg1"/>
              </a:solidFill>
            </a:rPr>
            <a:t>zur</a:t>
          </a:r>
          <a:r>
            <a:rPr lang="en-US" sz="1800" dirty="0">
              <a:solidFill>
                <a:schemeClr val="bg1"/>
              </a:solidFill>
            </a:rPr>
            <a:t> </a:t>
          </a:r>
          <a:r>
            <a:rPr lang="en-US" sz="1800" dirty="0" err="1">
              <a:solidFill>
                <a:schemeClr val="bg1"/>
              </a:solidFill>
            </a:rPr>
            <a:t>Interaktion</a:t>
          </a:r>
          <a:r>
            <a:rPr lang="en-US" sz="1800" dirty="0">
              <a:solidFill>
                <a:schemeClr val="bg1"/>
              </a:solidFill>
            </a:rPr>
            <a:t> </a:t>
          </a:r>
          <a:r>
            <a:rPr lang="en-US" sz="1800" dirty="0" err="1">
              <a:solidFill>
                <a:schemeClr val="bg1"/>
              </a:solidFill>
            </a:rPr>
            <a:t>über</a:t>
          </a:r>
          <a:r>
            <a:rPr lang="en-US" sz="1800" dirty="0">
              <a:solidFill>
                <a:schemeClr val="bg1"/>
              </a:solidFill>
            </a:rPr>
            <a:t> gesundheitsbezogene Themen im digitalen Umfeld</a:t>
          </a: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custLinFactX="-16378" custLinFactNeighborX="-100000" custLinFactNeighborY="18620"/>
      <dgm:spPr/>
    </dgm:pt>
    <dgm:pt modelId="{6C4DB406-3FBE-4333-BCA4-AF48EE0C11B5}" type="pres">
      <dgm:prSet presAssocID="{A59F8165-C096-4D8E-9DA1-46B5FB187099}" presName="iconRect" presStyleLbl="node1" presStyleIdx="0" presStyleCnt="1" custScaleX="178973" custScaleY="177525" custLinFactX="-100000" custLinFactNeighborX="-110685" custLinFactNeighborY="3231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220525"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455255" y="1366699"/>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706973" y="1679357"/>
          <a:ext cx="937480" cy="929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2488768" y="1322563"/>
          <a:ext cx="4694511"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err="1">
              <a:solidFill>
                <a:schemeClr val="bg1"/>
              </a:solidFill>
            </a:rPr>
            <a:t>Kompetenz</a:t>
          </a:r>
          <a:r>
            <a:rPr lang="en-US" sz="1800" kern="1200" dirty="0">
              <a:solidFill>
                <a:schemeClr val="bg1"/>
              </a:solidFill>
            </a:rPr>
            <a:t> </a:t>
          </a:r>
          <a:r>
            <a:rPr lang="en-US" sz="1800" kern="1200" dirty="0" err="1">
              <a:solidFill>
                <a:schemeClr val="bg1"/>
              </a:solidFill>
            </a:rPr>
            <a:t>zur</a:t>
          </a:r>
          <a:r>
            <a:rPr lang="en-US" sz="1800" kern="1200" dirty="0">
              <a:solidFill>
                <a:schemeClr val="bg1"/>
              </a:solidFill>
            </a:rPr>
            <a:t> </a:t>
          </a:r>
          <a:r>
            <a:rPr lang="en-US" sz="1800" kern="1200" dirty="0" err="1">
              <a:solidFill>
                <a:schemeClr val="bg1"/>
              </a:solidFill>
            </a:rPr>
            <a:t>Interaktion</a:t>
          </a:r>
          <a:r>
            <a:rPr lang="en-US" sz="1800" kern="1200" dirty="0">
              <a:solidFill>
                <a:schemeClr val="bg1"/>
              </a:solidFill>
            </a:rPr>
            <a:t> </a:t>
          </a:r>
          <a:r>
            <a:rPr lang="en-US" sz="1800" kern="1200" dirty="0" err="1">
              <a:solidFill>
                <a:schemeClr val="bg1"/>
              </a:solidFill>
            </a:rPr>
            <a:t>über</a:t>
          </a:r>
          <a:r>
            <a:rPr lang="en-US" sz="1800" kern="1200" dirty="0">
              <a:solidFill>
                <a:schemeClr val="bg1"/>
              </a:solidFill>
            </a:rPr>
            <a:t> gesundheitsbezogene Themen im digitalen Umfeld</a:t>
          </a:r>
        </a:p>
      </dsp:txBody>
      <dsp:txXfrm>
        <a:off x="2488768" y="1322563"/>
        <a:ext cx="4694511" cy="11745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29/7/2022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29/7/2022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0860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53187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77675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790580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72579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02839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083210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https://www.barmer.de/expertenforen/seit-wochen-magen-darm-probleme-94636</a:t>
            </a:r>
          </a:p>
        </p:txBody>
      </p:sp>
      <p:sp>
        <p:nvSpPr>
          <p:cNvPr id="4" name="Foliennummernplatzhalter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11433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https://www.barmer.de/expertenforen/rueckenprobleme-mit-schwindel-129976</a:t>
            </a:r>
          </a:p>
        </p:txBody>
      </p:sp>
      <p:sp>
        <p:nvSpPr>
          <p:cNvPr id="4" name="Foliennummernplatzhalter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60547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https://www.barmer.de/forum/barmer-de/expertenforen/forum-zahngesundheit-23214/nervenschmerzen-nach-eis-essen-338310</a:t>
            </a:r>
          </a:p>
        </p:txBody>
      </p:sp>
      <p:sp>
        <p:nvSpPr>
          <p:cNvPr id="4" name="Foliennummernplatzhalter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8746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159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11739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Quelle </a:t>
            </a:r>
            <a:r>
              <a:rPr lang="de-DE" dirty="0" err="1"/>
              <a:t>Foto: </a:t>
            </a:r>
            <a:r>
              <a:rPr lang="de-DE" dirty="0"/>
              <a:t>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35813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97870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21799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639314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644425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675567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126892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4915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793247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122929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86463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070721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03408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78058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240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3172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8060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88137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6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Digitale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Aktivitäten</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zu</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Gesundheitsthemen</a:t>
            </a:r>
            <a:r>
              <a:rPr lang="en-US" altLang="el-GR" sz="1800" dirty="0">
                <a:solidFill>
                  <a:schemeClr val="tx1">
                    <a:lumMod val="50000"/>
                    <a:lumOff val="50000"/>
                  </a:schemeClr>
                </a:solidFill>
                <a:latin typeface="Abadi Extra Light" panose="020B0204020104020204" pitchFamily="34" charset="0"/>
              </a:rPr>
              <a:t> </a:t>
            </a: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18" name="TextBox 12">
            <a:extLst>
              <a:ext uri="{FF2B5EF4-FFF2-40B4-BE49-F238E27FC236}">
                <a16:creationId xmlns:a16="http://schemas.microsoft.com/office/drawing/2014/main" id="{A5910906-1B7C-42D7-8B02-1FC02AF31C6F}"/>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6" name="TextBox 12">
            <a:extLst>
              <a:ext uri="{FF2B5EF4-FFF2-40B4-BE49-F238E27FC236}">
                <a16:creationId xmlns:a16="http://schemas.microsoft.com/office/drawing/2014/main" id="{4393DB0F-DC6B-4FC2-AA6D-49148E8F1955}"/>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29/7/2022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oecd-ilibrary.org/docserver/5jlwt49ccklt-en.pdf?expires=1641552294&amp;id=id&amp;accname=guest&amp;checksum=A4D2A97E7E17AA766F51E23F3666B72C"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de/photos/sicherheit-alarm-monitor-cyber-5043368/" TargetMode="External"/><Relationship Id="rId4" Type="http://schemas.openxmlformats.org/officeDocument/2006/relationships/hyperlink" Target="https://www.verbraucherzentrale.de/wissen/digitale-welt/phishingradar/merkmale-einer-phishingmail-607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s://www.prolepsis.gr/" TargetMode="External"/><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photos/problem-l%c3%b6sung-hilfe-support-33034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de/vectors/gruppe-diskussion-menschen-personen-1962592/"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vectors/gruppe-diskussion-menschen-personen-196259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sv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8.emf"/><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7889063"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1E24"/>
                </a:solidFill>
                <a:effectLst/>
                <a:latin typeface="+mj-lt"/>
                <a:ea typeface="+mj-ea"/>
                <a:cs typeface="+mj-cs"/>
              </a:rPr>
              <a:t>Modul 6.1</a:t>
            </a:r>
            <a:br>
              <a:rPr lang="en-US" sz="3400" b="1" kern="1200" dirty="0">
                <a:solidFill>
                  <a:schemeClr val="tx1"/>
                </a:solidFill>
                <a:latin typeface="+mj-lt"/>
                <a:ea typeface="+mj-ea"/>
                <a:cs typeface="+mj-cs"/>
              </a:rPr>
            </a:br>
            <a:r>
              <a:rPr lang="en-US" sz="3400" dirty="0" err="1">
                <a:solidFill>
                  <a:schemeClr val="tx1"/>
                </a:solidFill>
                <a:effectLst/>
                <a:latin typeface="+mj-lt"/>
              </a:rPr>
              <a:t>Aktiv</a:t>
            </a:r>
            <a:r>
              <a:rPr lang="en-US" sz="3400" dirty="0">
                <a:solidFill>
                  <a:schemeClr val="tx1"/>
                </a:solidFill>
                <a:effectLst/>
                <a:latin typeface="+mj-lt"/>
              </a:rPr>
              <a:t> sein </a:t>
            </a:r>
            <a:r>
              <a:rPr lang="en-US" sz="3400" dirty="0" err="1">
                <a:solidFill>
                  <a:schemeClr val="tx1"/>
                </a:solidFill>
                <a:effectLst/>
                <a:latin typeface="+mj-lt"/>
              </a:rPr>
              <a:t>im</a:t>
            </a:r>
            <a:r>
              <a:rPr lang="en-US" sz="3400" dirty="0">
                <a:solidFill>
                  <a:schemeClr val="tx1"/>
                </a:solidFill>
                <a:effectLst/>
                <a:latin typeface="+mj-lt"/>
              </a:rPr>
              <a:t> </a:t>
            </a:r>
            <a:r>
              <a:rPr lang="en-US" sz="3400" dirty="0" err="1">
                <a:solidFill>
                  <a:schemeClr val="tx1"/>
                </a:solidFill>
                <a:effectLst/>
                <a:latin typeface="+mj-lt"/>
              </a:rPr>
              <a:t>digitalen</a:t>
            </a:r>
            <a:r>
              <a:rPr lang="en-US" sz="3400" dirty="0">
                <a:solidFill>
                  <a:schemeClr val="tx1"/>
                </a:solidFill>
                <a:effectLst/>
                <a:latin typeface="+mj-lt"/>
              </a:rPr>
              <a:t> </a:t>
            </a:r>
            <a:r>
              <a:rPr lang="en-US" sz="3400" dirty="0" err="1">
                <a:solidFill>
                  <a:schemeClr val="tx1"/>
                </a:solidFill>
                <a:effectLst/>
                <a:latin typeface="+mj-lt"/>
              </a:rPr>
              <a:t>Gesundheitsumfeld</a:t>
            </a:r>
            <a:r>
              <a:rPr lang="en-US" sz="3400" dirty="0">
                <a:solidFill>
                  <a:schemeClr val="tx1"/>
                </a:solidFill>
                <a:effectLst/>
                <a:latin typeface="+mj-lt"/>
              </a:rPr>
              <a:t> </a:t>
            </a:r>
            <a:endParaRPr lang="en-US" sz="3400" kern="1200" dirty="0">
              <a:solidFill>
                <a:schemeClr val="tx1"/>
              </a:solidFill>
              <a:effectLst/>
              <a:latin typeface="+mj-lt"/>
              <a:ea typeface="+mj-ea"/>
              <a:cs typeface="+mj-cs"/>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en-US" sz="900" b="0" i="0" dirty="0">
                <a:solidFill>
                  <a:schemeClr val="bg1">
                    <a:lumMod val="50000"/>
                  </a:schemeClr>
                </a:solidFill>
                <a:effectLst/>
                <a:latin typeface="+mj-lt"/>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lang="en-US" sz="900" dirty="0">
              <a:solidFill>
                <a:schemeClr val="bg1">
                  <a:lumMod val="50000"/>
                </a:schemeClr>
              </a:solidFill>
              <a:latin typeface="+mj-lt"/>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1479A75B-5EF8-4655-AC7C-05F44E53924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Jetzt ist es an der Zeit, über den Schutz der Privatsphäre </a:t>
            </a:r>
            <a:r>
              <a:rPr lang="en-US" dirty="0" err="1"/>
              <a:t>zu</a:t>
            </a:r>
            <a:r>
              <a:rPr lang="en-US" dirty="0"/>
              <a:t> </a:t>
            </a:r>
            <a:r>
              <a:rPr lang="en-US" dirty="0" err="1"/>
              <a:t>sprechen</a:t>
            </a:r>
            <a:r>
              <a:rPr lang="en-US" dirty="0"/>
              <a: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453746" y="1523746"/>
            <a:ext cx="4549068" cy="2680391"/>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Welche Risikofaktoren für die Privatsphäre gibt es bei der Nutzung digitaler Geräte und beim Surfen im Internet? </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Beginnen Sie eine Liste:</a:t>
            </a:r>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2">
              <a:lnSpc>
                <a:spcPct val="120000"/>
              </a:lnSpc>
              <a:buFont typeface="Symbol" panose="05050102010706020507" pitchFamily="18" charset="2"/>
              <a:buChar char="-"/>
            </a:pPr>
            <a:endParaRPr lang="en-US" dirty="0"/>
          </a:p>
        </p:txBody>
      </p:sp>
      <p:sp>
        <p:nvSpPr>
          <p:cNvPr id="3" name="Textfeld 2"/>
          <p:cNvSpPr txBox="1"/>
          <p:nvPr/>
        </p:nvSpPr>
        <p:spPr>
          <a:xfrm>
            <a:off x="810912" y="6596390"/>
            <a:ext cx="11034247" cy="261610"/>
          </a:xfrm>
          <a:prstGeom prst="rect">
            <a:avLst/>
          </a:prstGeom>
        </p:spPr>
        <p:txBody>
          <a:bodyPr wrap="square" rtlCol="0">
            <a:spAutoFit/>
          </a:bodyPr>
          <a:lstStyle/>
          <a:p>
            <a:r>
              <a:rPr lang="de-DE" sz="1100" dirty="0"/>
              <a:t>Weitere </a:t>
            </a:r>
            <a:r>
              <a:rPr lang="de-DE" sz="1100" dirty="0" err="1"/>
              <a:t>Informationen</a:t>
            </a:r>
            <a:r>
              <a:rPr lang="de-DE" sz="1100" dirty="0"/>
              <a:t>: [1] </a:t>
            </a:r>
            <a:r>
              <a:rPr lang="de-DE" sz="1100" dirty="0">
                <a:hlinkClick r:id="rId3"/>
              </a:rPr>
              <a:t>https://www.oecd-ilibrary.org/docserver/5jlwt49ccklt-en.pdf?expires=1641552294&amp;id=id&amp;accname=guest&amp;checksum=A4D2A97E7E17AA766F51E23F3666B72C</a:t>
            </a:r>
            <a:endParaRPr lang="de-DE" sz="1100" dirty="0"/>
          </a:p>
        </p:txBody>
      </p:sp>
      <p:sp>
        <p:nvSpPr>
          <p:cNvPr id="9" name="TextBox 8">
            <a:extLst>
              <a:ext uri="{FF2B5EF4-FFF2-40B4-BE49-F238E27FC236}">
                <a16:creationId xmlns:a16="http://schemas.microsoft.com/office/drawing/2014/main" id="{74D09A49-F361-4040-BA6B-9BD3D5249F9E}"/>
              </a:ext>
            </a:extLst>
          </p:cNvPr>
          <p:cNvSpPr txBox="1"/>
          <p:nvPr/>
        </p:nvSpPr>
        <p:spPr>
          <a:xfrm>
            <a:off x="3831858" y="3133016"/>
            <a:ext cx="4351879" cy="2954655"/>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rgbClr val="C00000"/>
              </a:buClr>
              <a:buFont typeface="Wingdings" panose="05000000000000000000" pitchFamily="2" charset="2"/>
              <a:buChar char="ü"/>
            </a:pPr>
            <a:r>
              <a:rPr lang="en-US" dirty="0"/>
              <a:t>Computerviren</a:t>
            </a:r>
          </a:p>
          <a:p>
            <a:pPr marL="180000" lvl="1" indent="-180000">
              <a:spcBef>
                <a:spcPts val="600"/>
              </a:spcBef>
              <a:spcAft>
                <a:spcPts val="600"/>
              </a:spcAft>
              <a:buClr>
                <a:srgbClr val="C00000"/>
              </a:buClr>
              <a:buFont typeface="Wingdings" panose="05000000000000000000" pitchFamily="2" charset="2"/>
              <a:buChar char="ü"/>
            </a:pPr>
            <a:r>
              <a:rPr lang="en-US" dirty="0"/>
              <a:t>Hacken</a:t>
            </a:r>
          </a:p>
          <a:p>
            <a:pPr marL="180000" lvl="1" indent="-180000">
              <a:spcBef>
                <a:spcPts val="600"/>
              </a:spcBef>
              <a:spcAft>
                <a:spcPts val="600"/>
              </a:spcAft>
              <a:buClr>
                <a:srgbClr val="C00000"/>
              </a:buClr>
              <a:buFont typeface="Wingdings" panose="05000000000000000000" pitchFamily="2" charset="2"/>
              <a:buChar char="ü"/>
            </a:pPr>
            <a:r>
              <a:rPr lang="en-US" dirty="0"/>
              <a:t>Datendiebstahl: </a:t>
            </a:r>
          </a:p>
          <a:p>
            <a:pPr marL="742950" lvl="3" indent="-285750">
              <a:spcBef>
                <a:spcPts val="600"/>
              </a:spcBef>
              <a:spcAft>
                <a:spcPts val="600"/>
              </a:spcAft>
              <a:buClr>
                <a:srgbClr val="C00000"/>
              </a:buClr>
              <a:buFont typeface="Courier New" panose="02070309020205020404" pitchFamily="49" charset="0"/>
              <a:buChar char="o"/>
            </a:pPr>
            <a:r>
              <a:rPr lang="en-US" dirty="0"/>
              <a:t>Assoziierter Identitätsdiebstahl</a:t>
            </a:r>
          </a:p>
          <a:p>
            <a:pPr marL="742950" lvl="3" indent="-285750">
              <a:spcBef>
                <a:spcPts val="600"/>
              </a:spcBef>
              <a:spcAft>
                <a:spcPts val="600"/>
              </a:spcAft>
              <a:buClr>
                <a:srgbClr val="C00000"/>
              </a:buClr>
              <a:buFont typeface="Courier New" panose="02070309020205020404" pitchFamily="49" charset="0"/>
              <a:buChar char="o"/>
            </a:pPr>
            <a:r>
              <a:rPr lang="en-US" dirty="0"/>
              <a:t>Informationen zum Kreditkartenkonto</a:t>
            </a:r>
          </a:p>
          <a:p>
            <a:pPr marL="742950" lvl="3" indent="-285750">
              <a:spcBef>
                <a:spcPts val="600"/>
              </a:spcBef>
              <a:spcAft>
                <a:spcPts val="600"/>
              </a:spcAft>
              <a:buClr>
                <a:srgbClr val="C00000"/>
              </a:buClr>
              <a:buFont typeface="Courier New" panose="02070309020205020404" pitchFamily="49" charset="0"/>
              <a:buChar char="o"/>
            </a:pPr>
            <a:r>
              <a:rPr lang="en-US" dirty="0"/>
              <a:t>Kundennachweise</a:t>
            </a:r>
          </a:p>
          <a:p>
            <a:pPr marL="180000" lvl="1" indent="-180000">
              <a:spcBef>
                <a:spcPts val="600"/>
              </a:spcBef>
              <a:spcAft>
                <a:spcPts val="600"/>
              </a:spcAft>
              <a:buClr>
                <a:srgbClr val="C00000"/>
              </a:buClr>
              <a:buFont typeface="Wingdings" panose="05000000000000000000" pitchFamily="2" charset="2"/>
              <a:buChar char="ü"/>
            </a:pPr>
            <a:r>
              <a:rPr lang="en-US" dirty="0"/>
              <a:t>Spam-Mails</a:t>
            </a:r>
          </a:p>
        </p:txBody>
      </p:sp>
      <p:sp>
        <p:nvSpPr>
          <p:cNvPr id="10" name="pop-up">
            <a:extLst>
              <a:ext uri="{FF2B5EF4-FFF2-40B4-BE49-F238E27FC236}">
                <a16:creationId xmlns:a16="http://schemas.microsoft.com/office/drawing/2014/main" id="{BB1BD6B0-4746-4946-B88D-025239B6EBF4}"/>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Klicken Sie hier, um Ihre Liste zu überprüfen!</a:t>
            </a:r>
          </a:p>
          <a:p>
            <a:pPr algn="ctr"/>
            <a:endParaRPr lang="el-GR" b="1" dirty="0">
              <a:solidFill>
                <a:srgbClr val="E12A3C"/>
              </a:solidFill>
            </a:endParaRPr>
          </a:p>
        </p:txBody>
      </p:sp>
      <p:sp>
        <p:nvSpPr>
          <p:cNvPr id="11"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849077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normAutofit fontScale="90000"/>
          </a:bodyPr>
          <a:lstStyle/>
          <a:p>
            <a:r>
              <a:rPr lang="en-US" dirty="0" err="1"/>
              <a:t>Wiederholung</a:t>
            </a:r>
            <a:r>
              <a:rPr lang="en-US" dirty="0"/>
              <a:t> – </a:t>
            </a:r>
            <a:r>
              <a:rPr lang="en-US" dirty="0" err="1"/>
              <a:t>Anhand</a:t>
            </a:r>
            <a:r>
              <a:rPr lang="en-US" dirty="0"/>
              <a:t> </a:t>
            </a:r>
            <a:r>
              <a:rPr lang="en-US" dirty="0" err="1"/>
              <a:t>welcher</a:t>
            </a:r>
            <a:r>
              <a:rPr lang="en-US" dirty="0"/>
              <a:t> </a:t>
            </a:r>
            <a:r>
              <a:rPr lang="en-US" dirty="0" err="1"/>
              <a:t>Kriterien</a:t>
            </a:r>
            <a:r>
              <a:rPr lang="en-US" dirty="0"/>
              <a:t> </a:t>
            </a:r>
            <a:r>
              <a:rPr lang="en-US" dirty="0" err="1"/>
              <a:t>entscheidet</a:t>
            </a:r>
            <a:r>
              <a:rPr lang="en-US" dirty="0"/>
              <a:t> man, </a:t>
            </a:r>
            <a:r>
              <a:rPr lang="en-US" dirty="0" err="1"/>
              <a:t>ob</a:t>
            </a:r>
            <a:r>
              <a:rPr lang="en-US" dirty="0"/>
              <a:t> </a:t>
            </a:r>
            <a:r>
              <a:rPr lang="en-US" dirty="0" err="1"/>
              <a:t>eine</a:t>
            </a:r>
            <a:r>
              <a:rPr lang="en-US" dirty="0"/>
              <a:t> Website sicher ist?</a:t>
            </a:r>
            <a:endParaRPr lang="el-GR"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803" y="2386724"/>
            <a:ext cx="3119933" cy="3106329"/>
          </a:xfrm>
          <a:prstGeom prst="rect">
            <a:avLst/>
          </a:prstGeom>
          <a:ln>
            <a:noFill/>
          </a:ln>
          <a:effectLst>
            <a:outerShdw blurRad="292100" dist="139700" dir="2700000" algn="tl" rotWithShape="0">
              <a:srgbClr val="333333">
                <a:alpha val="65000"/>
              </a:srgbClr>
            </a:outerShdw>
          </a:effectLst>
        </p:spPr>
      </p:pic>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076689"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Liste:</a:t>
            </a:r>
          </a:p>
          <a:p>
            <a:pPr lvl="1">
              <a:lnSpc>
                <a:spcPct val="120000"/>
              </a:lnSpc>
              <a:buFont typeface="Wingdings" panose="05000000000000000000" pitchFamily="2" charset="2"/>
              <a:buChar char="ü"/>
            </a:pPr>
            <a:r>
              <a:rPr lang="el-GR" dirty="0"/>
              <a:t>...............</a:t>
            </a:r>
          </a:p>
          <a:p>
            <a:pPr lvl="1">
              <a:lnSpc>
                <a:spcPct val="120000"/>
              </a:lnSpc>
              <a:buFont typeface="Wingdings" panose="05000000000000000000" pitchFamily="2" charset="2"/>
              <a:buChar char="ü"/>
            </a:pPr>
            <a:r>
              <a:rPr lang="el-GR" dirty="0"/>
              <a:t>...............</a:t>
            </a:r>
            <a:endParaRPr lang="en-US" dirty="0"/>
          </a:p>
          <a:p>
            <a:pPr lvl="1">
              <a:lnSpc>
                <a:spcPct val="120000"/>
              </a:lnSpc>
            </a:pPr>
            <a:endParaRPr lang="en-US" dirty="0"/>
          </a:p>
        </p:txBody>
      </p:sp>
      <p:sp>
        <p:nvSpPr>
          <p:cNvPr id="9" name="Ορθογώνιο 1">
            <a:extLst>
              <a:ext uri="{FF2B5EF4-FFF2-40B4-BE49-F238E27FC236}">
                <a16:creationId xmlns:a16="http://schemas.microsoft.com/office/drawing/2014/main" id="{BE2F5931-E0C3-400C-BD21-B3C6440ADF15}"/>
              </a:ext>
            </a:extLst>
          </p:cNvPr>
          <p:cNvSpPr/>
          <p:nvPr/>
        </p:nvSpPr>
        <p:spPr>
          <a:xfrm>
            <a:off x="9384694" y="6581001"/>
            <a:ext cx="241171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sp>
        <p:nvSpPr>
          <p:cNvPr id="10" name="TextBox 9">
            <a:extLst>
              <a:ext uri="{FF2B5EF4-FFF2-40B4-BE49-F238E27FC236}">
                <a16:creationId xmlns:a16="http://schemas.microsoft.com/office/drawing/2014/main" id="{66A7E32E-2816-41ED-8D6B-099EF5E0016E}"/>
              </a:ext>
            </a:extLst>
          </p:cNvPr>
          <p:cNvSpPr txBox="1"/>
          <p:nvPr/>
        </p:nvSpPr>
        <p:spPr>
          <a:xfrm>
            <a:off x="3920060" y="3032254"/>
            <a:ext cx="4351879" cy="1892826"/>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Noto Sans Symbols"/>
              <a:buChar char="✔"/>
            </a:pPr>
            <a:endParaRPr lang="en-US"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Noto Sans Symbols"/>
              <a:buChar char="✔"/>
            </a:pPr>
            <a:r>
              <a:rPr lang="en-US" sz="1800" dirty="0">
                <a:solidFill>
                  <a:schemeClr val="dk1"/>
                </a:solidFill>
                <a:latin typeface="Calibri"/>
                <a:ea typeface="Calibri"/>
                <a:cs typeface="Calibri"/>
                <a:sym typeface="Calibri"/>
              </a:rPr>
              <a:t>Sind die technischen Anforderungen erfüllt? z.B. "</a:t>
            </a:r>
            <a:r>
              <a:rPr lang="en-US" sz="1800" b="1" dirty="0">
                <a:solidFill>
                  <a:schemeClr val="dk1"/>
                </a:solidFill>
                <a:latin typeface="Calibri"/>
                <a:ea typeface="Calibri"/>
                <a:cs typeface="Calibri"/>
                <a:sym typeface="Calibri"/>
              </a:rPr>
              <a:t>https</a:t>
            </a:r>
            <a:r>
              <a:rPr lang="en-US" sz="1800" dirty="0">
                <a:solidFill>
                  <a:schemeClr val="dk1"/>
                </a:solidFill>
                <a:latin typeface="Calibri"/>
                <a:ea typeface="Calibri"/>
                <a:cs typeface="Calibri"/>
                <a:sym typeface="Calibri"/>
              </a:rPr>
              <a:t>" am Anfang des Links, </a:t>
            </a:r>
          </a:p>
          <a:p>
            <a:pPr marL="360000" lvl="1" indent="-360000">
              <a:spcBef>
                <a:spcPts val="600"/>
              </a:spcBef>
              <a:spcAft>
                <a:spcPts val="600"/>
              </a:spcAft>
              <a:buClr>
                <a:srgbClr val="C01E24"/>
              </a:buClr>
              <a:buSzPts val="2640"/>
              <a:buFont typeface="Noto Sans Symbols"/>
              <a:buChar char="✔"/>
            </a:pPr>
            <a:r>
              <a:rPr lang="en-US" sz="1800" dirty="0">
                <a:solidFill>
                  <a:schemeClr val="dk1"/>
                </a:solidFill>
                <a:latin typeface="Calibri"/>
                <a:ea typeface="Calibri"/>
                <a:cs typeface="Calibri"/>
                <a:sym typeface="Calibri"/>
              </a:rPr>
              <a:t>Wird die Website im Browser korrekt angezeigt und funktioniert sie in allen Bereichen? </a:t>
            </a:r>
            <a:endParaRPr lang="en-US" sz="1800" i="1" dirty="0">
              <a:solidFill>
                <a:srgbClr val="FF0000"/>
              </a:solidFill>
              <a:latin typeface="Calibri"/>
              <a:ea typeface="Calibri"/>
              <a:cs typeface="Calibri"/>
              <a:sym typeface="Calibri"/>
            </a:endParaRPr>
          </a:p>
        </p:txBody>
      </p:sp>
      <p:sp>
        <p:nvSpPr>
          <p:cNvPr id="11" name="pop-up">
            <a:extLst>
              <a:ext uri="{FF2B5EF4-FFF2-40B4-BE49-F238E27FC236}">
                <a16:creationId xmlns:a16="http://schemas.microsoft.com/office/drawing/2014/main" id="{81F35091-483C-4FF2-AFD1-F4F4172D6D03}"/>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Klicken Sie hier, um Ihre Liste zu überprüfen!</a:t>
            </a:r>
          </a:p>
          <a:p>
            <a:pPr algn="ctr"/>
            <a:endParaRPr lang="el-GR" b="1" dirty="0">
              <a:solidFill>
                <a:srgbClr val="E12A3C"/>
              </a:solidFill>
            </a:endParaRPr>
          </a:p>
        </p:txBody>
      </p:sp>
      <p:sp>
        <p:nvSpPr>
          <p:cNvPr id="12"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523736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Risikofaktor: Spam-Mails (1)</a:t>
            </a:r>
            <a:endParaRPr lang="el-GR" dirty="0"/>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44949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lnSpc>
                <a:spcPct val="120000"/>
              </a:lnSpc>
            </a:pPr>
            <a:r>
              <a:rPr lang="en-US" sz="2400" dirty="0"/>
              <a:t>Manchmal erhält man unerwünschte E-Mails - das ist einerseits zeitaufwändig, weil man die unerwünschten E-Mails aussortieren muss, andererseits können sogenannte Spam-E-Mails auch Gefahren wie Viren oder Schadprogramme enthalten, die sich beim Öffnen der E-Mail auf </a:t>
            </a:r>
            <a:r>
              <a:rPr lang="en-US" sz="2400" dirty="0" err="1"/>
              <a:t>dem</a:t>
            </a:r>
            <a:r>
              <a:rPr lang="en-US" sz="2400" dirty="0"/>
              <a:t> Computer installieren und z. B. </a:t>
            </a:r>
            <a:r>
              <a:rPr lang="en-US" sz="2400" dirty="0" err="1"/>
              <a:t>verschiedene</a:t>
            </a:r>
            <a:r>
              <a:rPr lang="en-US" sz="2400" dirty="0"/>
              <a:t> </a:t>
            </a:r>
            <a:r>
              <a:rPr lang="en-US" sz="2400" dirty="0" err="1"/>
              <a:t>Zugangsdaten</a:t>
            </a:r>
            <a:r>
              <a:rPr lang="en-US" sz="2400" dirty="0"/>
              <a:t> </a:t>
            </a:r>
            <a:r>
              <a:rPr lang="en-US" sz="2400" dirty="0" err="1"/>
              <a:t>abfangen</a:t>
            </a:r>
            <a:r>
              <a:rPr lang="en-US" sz="2400" dirty="0"/>
              <a:t>. Phishing ist ebenfalls eine häufige Form des Online-Betrugs, bei der Kriminelle offiziell aussehende E-Mails verschicken und versuchen, </a:t>
            </a:r>
            <a:r>
              <a:rPr lang="en-US" sz="2400" dirty="0" err="1"/>
              <a:t>Nutzende</a:t>
            </a:r>
            <a:r>
              <a:rPr lang="en-US" sz="2400" dirty="0"/>
              <a:t> </a:t>
            </a:r>
            <a:r>
              <a:rPr lang="en-US" sz="2400" dirty="0" err="1"/>
              <a:t>zur</a:t>
            </a:r>
            <a:r>
              <a:rPr lang="en-US" sz="2400" dirty="0"/>
              <a:t> </a:t>
            </a:r>
            <a:r>
              <a:rPr lang="en-US" sz="2400" dirty="0" err="1"/>
              <a:t>Weiterleitung</a:t>
            </a:r>
            <a:r>
              <a:rPr lang="en-US" sz="2400" dirty="0"/>
              <a:t> von Daten zu bewegen, die zum Identitätsdiebstahl verwendet werden können. </a:t>
            </a: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05207"/>
            <a:ext cx="2285771" cy="2285771"/>
          </a:xfrm>
          <a:prstGeom prst="rect">
            <a:avLst/>
          </a:prstGeom>
        </p:spPr>
      </p:pic>
      <p:sp>
        <p:nvSpPr>
          <p:cNvPr id="3" name="Textfeld 2"/>
          <p:cNvSpPr txBox="1"/>
          <p:nvPr/>
        </p:nvSpPr>
        <p:spPr>
          <a:xfrm>
            <a:off x="558000" y="6581002"/>
            <a:ext cx="8974883" cy="276999"/>
          </a:xfrm>
          <a:prstGeom prst="rect">
            <a:avLst/>
          </a:prstGeom>
        </p:spPr>
        <p:txBody>
          <a:bodyPr wrap="square" rtlCol="0">
            <a:spAutoFit/>
          </a:bodyPr>
          <a:lstStyle/>
          <a:p>
            <a:r>
              <a:rPr lang="de-DE" sz="1200" dirty="0">
                <a:solidFill>
                  <a:srgbClr val="002060"/>
                </a:solidFill>
              </a:rPr>
              <a:t>Weitere </a:t>
            </a:r>
            <a:r>
              <a:rPr lang="de-DE" sz="1200" dirty="0" err="1">
                <a:solidFill>
                  <a:srgbClr val="002060"/>
                </a:solidFill>
              </a:rPr>
              <a:t>Informationen</a:t>
            </a:r>
            <a:r>
              <a:rPr lang="de-DE" sz="1200" dirty="0">
                <a:solidFill>
                  <a:srgbClr val="002060"/>
                </a:solidFill>
              </a:rPr>
              <a:t>: [2] https://www.verbraucherzentrale.de/wissen/digitale-welt/phishingradar/spam-emailmuell-im-internet-10757   </a:t>
            </a:r>
          </a:p>
        </p:txBody>
      </p:sp>
      <p:sp>
        <p:nvSpPr>
          <p:cNvPr id="9"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075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Risikofaktor: Spam-Mails (2)</a:t>
            </a:r>
            <a:endParaRPr lang="el-GR" dirty="0"/>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en-US" sz="2400" dirty="0">
                <a:solidFill>
                  <a:srgbClr val="002060"/>
                </a:solidFill>
              </a:rPr>
              <a:t> </a:t>
            </a:r>
          </a:p>
          <a:p>
            <a:pPr marL="342900" lvl="1" indent="-342900">
              <a:lnSpc>
                <a:spcPct val="120000"/>
              </a:lnSpc>
              <a:buFont typeface="Wingdings" panose="05000000000000000000" pitchFamily="2" charset="2"/>
              <a:buChar char="à"/>
            </a:pPr>
            <a:r>
              <a:rPr lang="en-US" sz="2400" dirty="0">
                <a:sym typeface="Wingdings" panose="05000000000000000000" pitchFamily="2" charset="2"/>
              </a:rPr>
              <a:t>Deshalb:</a:t>
            </a:r>
          </a:p>
          <a:p>
            <a:pPr marL="800100" lvl="2" indent="-342900">
              <a:lnSpc>
                <a:spcPct val="120000"/>
              </a:lnSpc>
              <a:buFont typeface="Wingdings" panose="05000000000000000000" pitchFamily="2" charset="2"/>
              <a:buChar char="ü"/>
            </a:pPr>
            <a:r>
              <a:rPr lang="en-US" sz="2200" dirty="0"/>
              <a:t>Öffnen Sie keine Anhänge, wenn sie nicht von einem Antivirenprogramm überprüft wurden,</a:t>
            </a:r>
          </a:p>
          <a:p>
            <a:pPr marL="800100" lvl="2" indent="-342900">
              <a:lnSpc>
                <a:spcPct val="120000"/>
              </a:lnSpc>
              <a:buFont typeface="Wingdings" panose="05000000000000000000" pitchFamily="2" charset="2"/>
              <a:buChar char="ü"/>
            </a:pPr>
            <a:r>
              <a:rPr lang="en-US" sz="2200" dirty="0"/>
              <a:t>Denken Sie daran, sich abzumelden, vor allem, wenn Sie </a:t>
            </a:r>
            <a:r>
              <a:rPr lang="en-US" sz="2200" dirty="0" err="1"/>
              <a:t>einen</a:t>
            </a:r>
            <a:r>
              <a:rPr lang="en-US" sz="2200" dirty="0"/>
              <a:t> </a:t>
            </a:r>
            <a:r>
              <a:rPr lang="en-US" sz="2200" dirty="0" err="1"/>
              <a:t>öffentlichen</a:t>
            </a:r>
            <a:r>
              <a:rPr lang="en-US" sz="2200" dirty="0"/>
              <a:t> Computer benutzen,</a:t>
            </a:r>
          </a:p>
          <a:p>
            <a:pPr marL="800100" lvl="2" indent="-342900">
              <a:lnSpc>
                <a:spcPct val="120000"/>
              </a:lnSpc>
              <a:buFont typeface="Wingdings" panose="05000000000000000000" pitchFamily="2" charset="2"/>
              <a:buChar char="ü"/>
            </a:pPr>
            <a:r>
              <a:rPr lang="en-US" sz="2200" dirty="0"/>
              <a:t>Löschen Sie alle E-Mails von unbekannten Personen, </a:t>
            </a:r>
          </a:p>
          <a:p>
            <a:pPr marL="800100" lvl="2" indent="-342900">
              <a:lnSpc>
                <a:spcPct val="120000"/>
              </a:lnSpc>
              <a:buFont typeface="Wingdings" panose="05000000000000000000" pitchFamily="2" charset="2"/>
              <a:buChar char="ü"/>
            </a:pPr>
            <a:r>
              <a:rPr lang="en-US" sz="2200" dirty="0"/>
              <a:t>nie auf Spam antworten.</a:t>
            </a:r>
          </a:p>
          <a:p>
            <a:pPr lvl="1">
              <a:lnSpc>
                <a:spcPct val="120000"/>
              </a:lnSpc>
              <a:buFont typeface="Wingdings" panose="05000000000000000000" pitchFamily="2" charset="2"/>
              <a:buChar char="ü"/>
            </a:pPr>
            <a:endParaRPr lang="en-US" sz="2400" dirty="0">
              <a:solidFill>
                <a:srgbClr val="002060"/>
              </a:solidFill>
            </a:endParaRPr>
          </a:p>
          <a:p>
            <a:pPr lvl="1">
              <a:lnSpc>
                <a:spcPct val="120000"/>
              </a:lnSpc>
            </a:pP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34083"/>
            <a:ext cx="2285771" cy="2285771"/>
          </a:xfrm>
          <a:prstGeom prst="rect">
            <a:avLst/>
          </a:prstGeom>
        </p:spPr>
      </p:pic>
      <p:sp>
        <p:nvSpPr>
          <p:cNvPr id="6"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28468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Risikofaktor: Spam-Mails - Beispiel 1</a:t>
            </a:r>
            <a:endParaRPr lang="el-GR" dirty="0"/>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Quelle: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8" name="Textfeld 7"/>
          <p:cNvSpPr txBox="1"/>
          <p:nvPr/>
        </p:nvSpPr>
        <p:spPr>
          <a:xfrm>
            <a:off x="6442840" y="2069685"/>
            <a:ext cx="5174852" cy="2246769"/>
          </a:xfrm>
          <a:prstGeom prst="rect">
            <a:avLst/>
          </a:prstGeom>
        </p:spPr>
        <p:txBody>
          <a:bodyPr wrap="square" rtlCol="0">
            <a:spAutoFit/>
          </a:bodyPr>
          <a:lstStyle/>
          <a:p>
            <a:pPr marL="536575">
              <a:tabLst>
                <a:tab pos="630238" algn="l"/>
              </a:tabLst>
            </a:pPr>
            <a:r>
              <a:rPr lang="en-US" sz="2800" dirty="0">
                <a:solidFill>
                  <a:srgbClr val="002060"/>
                </a:solidFill>
              </a:rPr>
              <a:t>Welche </a:t>
            </a:r>
            <a:r>
              <a:rPr lang="en-US" sz="2800" dirty="0" err="1">
                <a:solidFill>
                  <a:srgbClr val="002060"/>
                </a:solidFill>
              </a:rPr>
              <a:t>Anzeichen</a:t>
            </a:r>
            <a:r>
              <a:rPr lang="en-US" sz="2800" dirty="0">
                <a:solidFill>
                  <a:srgbClr val="002060"/>
                </a:solidFill>
              </a:rPr>
              <a:t> </a:t>
            </a:r>
            <a:r>
              <a:rPr lang="en-US" sz="2800" dirty="0" err="1">
                <a:solidFill>
                  <a:srgbClr val="002060"/>
                </a:solidFill>
              </a:rPr>
              <a:t>deuten</a:t>
            </a:r>
            <a:r>
              <a:rPr lang="en-US" sz="2800" dirty="0">
                <a:solidFill>
                  <a:srgbClr val="002060"/>
                </a:solidFill>
              </a:rPr>
              <a:t> </a:t>
            </a:r>
            <a:r>
              <a:rPr lang="en-US" sz="2800" dirty="0" err="1">
                <a:solidFill>
                  <a:srgbClr val="002060"/>
                </a:solidFill>
              </a:rPr>
              <a:t>darauf</a:t>
            </a:r>
            <a:r>
              <a:rPr lang="en-US" sz="2800" dirty="0">
                <a:solidFill>
                  <a:srgbClr val="002060"/>
                </a:solidFill>
              </a:rPr>
              <a:t> hin, dass es sich um eine Spam-Mail handelt? (Siehe Lösung auf der nächsten Folie)</a:t>
            </a:r>
            <a:endParaRPr lang="de-DE" sz="3200" dirty="0">
              <a:solidFill>
                <a:srgbClr val="002060"/>
              </a:solidFill>
            </a:endParaRPr>
          </a:p>
        </p:txBody>
      </p:sp>
      <p:sp>
        <p:nvSpPr>
          <p:cNvPr id="7"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38615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Risikofaktor: Spam-Mails - Beispiele</a:t>
            </a:r>
            <a:endParaRPr lang="el-GR" dirty="0"/>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Quelle: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7" name="Textfeld 6"/>
          <p:cNvSpPr txBox="1"/>
          <p:nvPr/>
        </p:nvSpPr>
        <p:spPr>
          <a:xfrm>
            <a:off x="730470" y="1954925"/>
            <a:ext cx="2144110" cy="315310"/>
          </a:xfrm>
          <a:prstGeom prst="rect">
            <a:avLst/>
          </a:prstGeom>
          <a:ln w="38100">
            <a:solidFill>
              <a:srgbClr val="FF0000"/>
            </a:solidFill>
          </a:ln>
        </p:spPr>
        <p:txBody>
          <a:bodyPr wrap="square" rtlCol="0">
            <a:spAutoFit/>
          </a:bodyPr>
          <a:lstStyle/>
          <a:p>
            <a:pPr algn="l"/>
            <a:endParaRPr lang="de-DE" dirty="0" err="1"/>
          </a:p>
        </p:txBody>
      </p:sp>
      <p:sp>
        <p:nvSpPr>
          <p:cNvPr id="10" name="Textfeld 9"/>
          <p:cNvSpPr txBox="1"/>
          <p:nvPr/>
        </p:nvSpPr>
        <p:spPr>
          <a:xfrm>
            <a:off x="730470" y="2421111"/>
            <a:ext cx="2622330" cy="364129"/>
          </a:xfrm>
          <a:prstGeom prst="rect">
            <a:avLst/>
          </a:prstGeom>
          <a:ln w="38100">
            <a:solidFill>
              <a:srgbClr val="FF0000"/>
            </a:solidFill>
          </a:ln>
        </p:spPr>
        <p:txBody>
          <a:bodyPr wrap="square" rtlCol="0">
            <a:spAutoFit/>
          </a:bodyPr>
          <a:lstStyle/>
          <a:p>
            <a:pPr algn="l"/>
            <a:endParaRPr lang="de-DE" dirty="0" err="1"/>
          </a:p>
        </p:txBody>
      </p:sp>
      <p:sp>
        <p:nvSpPr>
          <p:cNvPr id="8" name="Textfeld 7"/>
          <p:cNvSpPr txBox="1"/>
          <p:nvPr/>
        </p:nvSpPr>
        <p:spPr>
          <a:xfrm>
            <a:off x="6516413" y="3614706"/>
            <a:ext cx="4487917" cy="1384995"/>
          </a:xfrm>
          <a:prstGeom prst="rect">
            <a:avLst/>
          </a:prstGeom>
        </p:spPr>
        <p:txBody>
          <a:bodyPr wrap="square" rtlCol="0">
            <a:spAutoFit/>
          </a:bodyPr>
          <a:lstStyle/>
          <a:p>
            <a:pPr marL="536575"/>
            <a:r>
              <a:rPr lang="en-US" sz="2800" dirty="0">
                <a:solidFill>
                  <a:srgbClr val="002060"/>
                </a:solidFill>
              </a:rPr>
              <a:t>Absender und Betreff weisen auf </a:t>
            </a:r>
            <a:r>
              <a:rPr lang="en-US" sz="2800" dirty="0" err="1">
                <a:solidFill>
                  <a:srgbClr val="002060"/>
                </a:solidFill>
              </a:rPr>
              <a:t>eine</a:t>
            </a:r>
            <a:r>
              <a:rPr lang="en-US" sz="2800" dirty="0">
                <a:solidFill>
                  <a:srgbClr val="002060"/>
                </a:solidFill>
              </a:rPr>
              <a:t> Spam-Mail hin</a:t>
            </a:r>
            <a:endParaRPr lang="de-DE" sz="3200" dirty="0">
              <a:solidFill>
                <a:srgbClr val="002060"/>
              </a:solidFill>
            </a:endParaRPr>
          </a:p>
        </p:txBody>
      </p:sp>
      <p:sp>
        <p:nvSpPr>
          <p:cNvPr id="11"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223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Risikofaktor: Spam-Mails - Beispiele </a:t>
            </a:r>
            <a:r>
              <a:rPr lang="de-DE" dirty="0"/>
              <a:t>2</a:t>
            </a:r>
            <a:endParaRPr lang="el-GR" dirty="0"/>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Quelle: [5] https://blog.usecure.io/the-most-common-examples-of-a-phishing-email </a:t>
            </a:r>
          </a:p>
        </p:txBody>
      </p:sp>
      <p:sp>
        <p:nvSpPr>
          <p:cNvPr id="10" name="Textfeld 9"/>
          <p:cNvSpPr txBox="1"/>
          <p:nvPr/>
        </p:nvSpPr>
        <p:spPr>
          <a:xfrm>
            <a:off x="8343955" y="3001318"/>
            <a:ext cx="3846786" cy="2677656"/>
          </a:xfrm>
          <a:prstGeom prst="rect">
            <a:avLst/>
          </a:prstGeom>
        </p:spPr>
        <p:txBody>
          <a:bodyPr wrap="square" rtlCol="0">
            <a:spAutoFit/>
          </a:bodyPr>
          <a:lstStyle/>
          <a:p>
            <a:pPr marL="536575"/>
            <a:r>
              <a:rPr lang="en-US" sz="2800" dirty="0">
                <a:solidFill>
                  <a:srgbClr val="002060"/>
                </a:solidFill>
              </a:rPr>
              <a:t>Welche Anzeichen deuten darauf hin, dass es sich um eine Spam-Mail handelt? (Siehe Lösung auf der nächsten Folie)</a:t>
            </a:r>
            <a:endParaRPr lang="de-DE" sz="3200" dirty="0">
              <a:solidFill>
                <a:srgbClr val="002060"/>
              </a:solidFill>
            </a:endParaRPr>
          </a:p>
        </p:txBody>
      </p:sp>
      <p:sp>
        <p:nvSpPr>
          <p:cNvPr id="7"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1348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Risikofaktor: Spam-Mails - Beispiele</a:t>
            </a:r>
            <a:endParaRPr lang="el-GR" dirty="0"/>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Quelle: [5] https://blog.usecure.io/the-most-common-examples-of-a-phishing-email </a:t>
            </a:r>
          </a:p>
        </p:txBody>
      </p:sp>
      <p:sp>
        <p:nvSpPr>
          <p:cNvPr id="8" name="Textfeld 7"/>
          <p:cNvSpPr txBox="1"/>
          <p:nvPr/>
        </p:nvSpPr>
        <p:spPr>
          <a:xfrm>
            <a:off x="8359297" y="3001318"/>
            <a:ext cx="3804746" cy="1815882"/>
          </a:xfrm>
          <a:prstGeom prst="rect">
            <a:avLst/>
          </a:prstGeom>
        </p:spPr>
        <p:txBody>
          <a:bodyPr wrap="square" rtlCol="0">
            <a:spAutoFit/>
          </a:bodyPr>
          <a:lstStyle/>
          <a:p>
            <a:pPr marL="536575"/>
            <a:r>
              <a:rPr lang="en-US" sz="2800" dirty="0">
                <a:solidFill>
                  <a:srgbClr val="002060"/>
                </a:solidFill>
              </a:rPr>
              <a:t>Absender, Betreff und Inhalt deuten auf </a:t>
            </a:r>
            <a:r>
              <a:rPr lang="en-US" sz="2800" dirty="0" err="1">
                <a:solidFill>
                  <a:srgbClr val="002060"/>
                </a:solidFill>
              </a:rPr>
              <a:t>eine</a:t>
            </a:r>
            <a:r>
              <a:rPr lang="en-US" sz="2800" dirty="0">
                <a:solidFill>
                  <a:srgbClr val="002060"/>
                </a:solidFill>
              </a:rPr>
              <a:t> Spam-Mail hin</a:t>
            </a:r>
            <a:endParaRPr lang="de-DE" sz="3200" dirty="0">
              <a:solidFill>
                <a:srgbClr val="002060"/>
              </a:solidFill>
            </a:endParaRPr>
          </a:p>
        </p:txBody>
      </p:sp>
      <p:sp>
        <p:nvSpPr>
          <p:cNvPr id="11" name="Textfeld 10"/>
          <p:cNvSpPr txBox="1"/>
          <p:nvPr/>
        </p:nvSpPr>
        <p:spPr>
          <a:xfrm>
            <a:off x="677919" y="2670077"/>
            <a:ext cx="2569778" cy="146695"/>
          </a:xfrm>
          <a:prstGeom prst="rect">
            <a:avLst/>
          </a:prstGeom>
          <a:ln w="38100">
            <a:solidFill>
              <a:srgbClr val="FF0000"/>
            </a:solidFill>
          </a:ln>
        </p:spPr>
        <p:txBody>
          <a:bodyPr wrap="square" rtlCol="0">
            <a:spAutoFit/>
          </a:bodyPr>
          <a:lstStyle/>
          <a:p>
            <a:pPr algn="l"/>
            <a:endParaRPr lang="de-DE" dirty="0" err="1"/>
          </a:p>
        </p:txBody>
      </p:sp>
      <p:sp>
        <p:nvSpPr>
          <p:cNvPr id="13" name="Textfeld 12"/>
          <p:cNvSpPr txBox="1"/>
          <p:nvPr/>
        </p:nvSpPr>
        <p:spPr>
          <a:xfrm>
            <a:off x="677919" y="2207172"/>
            <a:ext cx="3275653" cy="179552"/>
          </a:xfrm>
          <a:prstGeom prst="rect">
            <a:avLst/>
          </a:prstGeom>
          <a:ln w="38100">
            <a:solidFill>
              <a:srgbClr val="FF0000"/>
            </a:solidFill>
          </a:ln>
        </p:spPr>
        <p:txBody>
          <a:bodyPr wrap="square" rtlCol="0">
            <a:spAutoFit/>
          </a:bodyPr>
          <a:lstStyle/>
          <a:p>
            <a:pPr algn="l"/>
            <a:endParaRPr lang="de-DE" dirty="0" err="1"/>
          </a:p>
        </p:txBody>
      </p:sp>
      <p:sp>
        <p:nvSpPr>
          <p:cNvPr id="14" name="Textfeld 13"/>
          <p:cNvSpPr txBox="1"/>
          <p:nvPr/>
        </p:nvSpPr>
        <p:spPr>
          <a:xfrm>
            <a:off x="571132" y="3001318"/>
            <a:ext cx="7185502" cy="2211813"/>
          </a:xfrm>
          <a:prstGeom prst="rect">
            <a:avLst/>
          </a:prstGeom>
          <a:ln w="38100">
            <a:solidFill>
              <a:srgbClr val="FF0000"/>
            </a:solidFill>
          </a:ln>
        </p:spPr>
        <p:txBody>
          <a:bodyPr wrap="square" rtlCol="0">
            <a:spAutoFit/>
          </a:bodyPr>
          <a:lstStyle/>
          <a:p>
            <a:pPr algn="l"/>
            <a:endParaRPr lang="de-DE" dirty="0" err="1"/>
          </a:p>
        </p:txBody>
      </p:sp>
      <p:sp>
        <p:nvSpPr>
          <p:cNvPr id="10"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67624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Risikofaktor: Spam-Mails - wie kann man Spam-Mails erkennen?</a:t>
            </a:r>
            <a:endParaRPr lang="el-GR" dirty="0"/>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234208" cy="50346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pPr>
            <a:r>
              <a:rPr lang="en-US" sz="2400" dirty="0"/>
              <a:t>Grammatik- und Rechtschreibfehler</a:t>
            </a:r>
          </a:p>
          <a:p>
            <a:pPr marL="342900" lvl="1" indent="-342900">
              <a:lnSpc>
                <a:spcPct val="120000"/>
              </a:lnSpc>
            </a:pPr>
            <a:r>
              <a:rPr lang="en-US" sz="2400" dirty="0"/>
              <a:t>Mails in einer Fremdsprache</a:t>
            </a:r>
          </a:p>
          <a:p>
            <a:pPr marL="342900" lvl="1" indent="-342900">
              <a:lnSpc>
                <a:spcPct val="120000"/>
              </a:lnSpc>
            </a:pPr>
            <a:r>
              <a:rPr lang="en-US" sz="2400" dirty="0"/>
              <a:t>Fehlender Name</a:t>
            </a:r>
          </a:p>
          <a:p>
            <a:pPr marL="342900" lvl="1" indent="-342900">
              <a:lnSpc>
                <a:spcPct val="120000"/>
              </a:lnSpc>
            </a:pPr>
            <a:r>
              <a:rPr lang="en-US" sz="2400" dirty="0" err="1"/>
              <a:t>Hinweis</a:t>
            </a:r>
            <a:r>
              <a:rPr lang="en-US" sz="2400" dirty="0"/>
              <a:t> auf </a:t>
            </a:r>
            <a:r>
              <a:rPr lang="en-US" sz="2400" dirty="0" err="1"/>
              <a:t>einen</a:t>
            </a:r>
            <a:r>
              <a:rPr lang="en-US" sz="2400" dirty="0"/>
              <a:t> </a:t>
            </a:r>
            <a:r>
              <a:rPr lang="en-US" sz="2400" dirty="0" err="1"/>
              <a:t>dringenden</a:t>
            </a:r>
            <a:r>
              <a:rPr lang="en-US" sz="2400" dirty="0"/>
              <a:t> </a:t>
            </a:r>
            <a:r>
              <a:rPr lang="en-US" sz="2400" dirty="0" err="1"/>
              <a:t>Handlungsbedarf</a:t>
            </a:r>
            <a:r>
              <a:rPr lang="en-US" sz="2400" dirty="0"/>
              <a:t> - insbesondere in Verbindung mit einer Bedrohung</a:t>
            </a:r>
          </a:p>
          <a:p>
            <a:pPr marL="342900" lvl="1" indent="-342900">
              <a:lnSpc>
                <a:spcPct val="120000"/>
              </a:lnSpc>
            </a:pPr>
            <a:r>
              <a:rPr lang="en-US" sz="2400" dirty="0" err="1"/>
              <a:t>Aufforderung</a:t>
            </a:r>
            <a:r>
              <a:rPr lang="en-US" sz="2400" dirty="0"/>
              <a:t> zur Eingabe persönlicher Daten (z.B. PIN oder TAN)</a:t>
            </a:r>
          </a:p>
          <a:p>
            <a:pPr marL="342900" lvl="1" indent="-342900">
              <a:lnSpc>
                <a:spcPct val="120000"/>
              </a:lnSpc>
            </a:pPr>
            <a:r>
              <a:rPr lang="en-US" sz="2400" dirty="0" err="1"/>
              <a:t>Aufforderung</a:t>
            </a:r>
            <a:r>
              <a:rPr lang="en-US" sz="2400" dirty="0"/>
              <a:t> </a:t>
            </a:r>
            <a:r>
              <a:rPr lang="en-US" sz="2400" dirty="0" err="1"/>
              <a:t>zum</a:t>
            </a:r>
            <a:r>
              <a:rPr lang="en-US" sz="2400" dirty="0"/>
              <a:t> </a:t>
            </a:r>
            <a:r>
              <a:rPr lang="en-US" sz="2400" dirty="0" err="1"/>
              <a:t>Öffnen</a:t>
            </a:r>
            <a:r>
              <a:rPr lang="en-US" sz="2400" dirty="0"/>
              <a:t> einer Datei</a:t>
            </a:r>
          </a:p>
          <a:p>
            <a:pPr marL="342900" lvl="1" indent="-342900">
              <a:lnSpc>
                <a:spcPct val="120000"/>
              </a:lnSpc>
            </a:pPr>
            <a:r>
              <a:rPr lang="en-US" sz="2400" dirty="0"/>
              <a:t>Man hat </a:t>
            </a:r>
            <a:r>
              <a:rPr lang="en-US" sz="2400" dirty="0" err="1"/>
              <a:t>noch</a:t>
            </a:r>
            <a:r>
              <a:rPr lang="en-US" sz="2400" dirty="0"/>
              <a:t> nie </a:t>
            </a:r>
            <a:r>
              <a:rPr lang="en-US" sz="2400" dirty="0" err="1"/>
              <a:t>eine</a:t>
            </a:r>
            <a:r>
              <a:rPr lang="en-US" sz="2400" dirty="0"/>
              <a:t> E-Mail des </a:t>
            </a:r>
            <a:r>
              <a:rPr lang="en-US" sz="2400" dirty="0" err="1"/>
              <a:t>Absenders</a:t>
            </a:r>
            <a:r>
              <a:rPr lang="en-US" sz="2400" dirty="0"/>
              <a:t> </a:t>
            </a:r>
            <a:r>
              <a:rPr lang="en-US" sz="2400" dirty="0" err="1"/>
              <a:t>bekommen</a:t>
            </a:r>
            <a:r>
              <a:rPr lang="en-US" sz="2400" dirty="0"/>
              <a:t> und </a:t>
            </a:r>
            <a:r>
              <a:rPr lang="en-US" sz="2400" dirty="0" err="1"/>
              <a:t>kennt</a:t>
            </a:r>
            <a:r>
              <a:rPr lang="en-US" sz="2400" dirty="0"/>
              <a:t> den </a:t>
            </a:r>
            <a:r>
              <a:rPr lang="en-US" sz="2400" dirty="0" err="1"/>
              <a:t>Absender</a:t>
            </a:r>
            <a:r>
              <a:rPr lang="en-US" sz="2400" dirty="0"/>
              <a:t> </a:t>
            </a:r>
            <a:r>
              <a:rPr lang="en-US" sz="2400" dirty="0" err="1"/>
              <a:t>auch</a:t>
            </a:r>
            <a:r>
              <a:rPr lang="en-US" sz="2400" dirty="0"/>
              <a:t> </a:t>
            </a:r>
            <a:r>
              <a:rPr lang="en-US" sz="2400" dirty="0" err="1"/>
              <a:t>nicht</a:t>
            </a:r>
            <a:r>
              <a:rPr lang="en-US" sz="2400" dirty="0"/>
              <a:t> (</a:t>
            </a:r>
            <a:r>
              <a:rPr lang="en-US" sz="2400" dirty="0" err="1"/>
              <a:t>z.B</a:t>
            </a:r>
            <a:r>
              <a:rPr lang="en-US" sz="2400" dirty="0"/>
              <a:t>. </a:t>
            </a:r>
            <a:r>
              <a:rPr lang="en-US" sz="2400" dirty="0" err="1"/>
              <a:t>ist</a:t>
            </a:r>
            <a:r>
              <a:rPr lang="en-US" sz="2400" dirty="0"/>
              <a:t> </a:t>
            </a:r>
            <a:r>
              <a:rPr lang="en-US" sz="2400" dirty="0" err="1"/>
              <a:t>kein</a:t>
            </a:r>
            <a:r>
              <a:rPr lang="en-US" sz="2400" dirty="0"/>
              <a:t> </a:t>
            </a:r>
            <a:r>
              <a:rPr lang="en-US" sz="2400" dirty="0" err="1"/>
              <a:t>Kunde</a:t>
            </a:r>
            <a:r>
              <a:rPr lang="en-US" sz="2400" dirty="0"/>
              <a:t> der Bank, die </a:t>
            </a:r>
            <a:r>
              <a:rPr lang="en-US" sz="2400" dirty="0" err="1"/>
              <a:t>angeblich</a:t>
            </a:r>
            <a:r>
              <a:rPr lang="en-US" sz="2400" dirty="0"/>
              <a:t> hinter </a:t>
            </a:r>
            <a:r>
              <a:rPr lang="en-US" sz="2400" dirty="0" err="1"/>
              <a:t>dem</a:t>
            </a:r>
            <a:r>
              <a:rPr lang="en-US" sz="2400" dirty="0"/>
              <a:t> </a:t>
            </a:r>
            <a:r>
              <a:rPr lang="en-US" sz="2400" dirty="0" err="1"/>
              <a:t>Absender</a:t>
            </a:r>
            <a:r>
              <a:rPr lang="en-US" sz="2400" dirty="0"/>
              <a:t> </a:t>
            </a:r>
            <a:r>
              <a:rPr lang="en-US" sz="2400" dirty="0" err="1"/>
              <a:t>steckt</a:t>
            </a:r>
            <a:r>
              <a:rPr lang="en-US" sz="2400" dirty="0"/>
              <a:t>).</a:t>
            </a: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5795" y="2680137"/>
            <a:ext cx="4293966" cy="2554015"/>
          </a:xfrm>
          <a:prstGeom prst="ellipse">
            <a:avLst/>
          </a:prstGeom>
          <a:ln>
            <a:noFill/>
          </a:ln>
          <a:effectLst>
            <a:softEdge rad="112500"/>
          </a:effectLst>
        </p:spPr>
      </p:pic>
      <p:sp>
        <p:nvSpPr>
          <p:cNvPr id="9" name="Textfeld 8"/>
          <p:cNvSpPr txBox="1"/>
          <p:nvPr/>
        </p:nvSpPr>
        <p:spPr>
          <a:xfrm>
            <a:off x="571132" y="6581001"/>
            <a:ext cx="9371654" cy="276999"/>
          </a:xfrm>
          <a:prstGeom prst="rect">
            <a:avLst/>
          </a:prstGeom>
        </p:spPr>
        <p:txBody>
          <a:bodyPr wrap="square" rtlCol="0">
            <a:spAutoFit/>
          </a:bodyPr>
          <a:lstStyle/>
          <a:p>
            <a:r>
              <a:rPr lang="de-DE" sz="1200" dirty="0">
                <a:solidFill>
                  <a:srgbClr val="002060"/>
                </a:solidFill>
              </a:rPr>
              <a:t>Weitere </a:t>
            </a:r>
            <a:r>
              <a:rPr lang="de-DE" sz="1200" dirty="0" err="1">
                <a:solidFill>
                  <a:srgbClr val="002060"/>
                </a:solidFill>
              </a:rPr>
              <a:t>Informationen</a:t>
            </a:r>
            <a:r>
              <a:rPr lang="de-DE" sz="1200" dirty="0">
                <a:solidFill>
                  <a:srgbClr val="002060"/>
                </a:solidFill>
              </a:rPr>
              <a:t>: [</a:t>
            </a:r>
            <a:r>
              <a:rPr lang="de-DE" sz="1200" dirty="0">
                <a:solidFill>
                  <a:srgbClr val="002060"/>
                </a:solidFill>
                <a:hlinkClick r:id="rId4"/>
              </a:rPr>
              <a:t>3] https://www.verbraucherzentrale.de/wissen/digitale-welt/phishingradar/merkmale-einer-phishingmail-6073 </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34789" y="6442501"/>
            <a:ext cx="2411718" cy="276999"/>
          </a:xfrm>
          <a:prstGeom prst="rect">
            <a:avLst/>
          </a:prstGeom>
        </p:spPr>
        <p:txBody>
          <a:bodyPr wrap="square">
            <a:spAutoFit/>
          </a:bodyPr>
          <a:lstStyle/>
          <a:p>
            <a:pPr algn="r"/>
            <a:r>
              <a:rPr lang="en-US" sz="1200" dirty="0">
                <a:hlinkClick r:id="rId5"/>
              </a:rPr>
              <a:t>Quelle </a:t>
            </a:r>
            <a:r>
              <a:rPr lang="en-US" sz="1200" dirty="0"/>
              <a:t>| </a:t>
            </a:r>
            <a:r>
              <a:rPr lang="en-US" sz="1200" dirty="0" err="1">
                <a:hlinkClick r:id="rId6"/>
              </a:rPr>
              <a:t>Pixabay </a:t>
            </a:r>
            <a:r>
              <a:rPr lang="en-US" sz="1200" dirty="0">
                <a:hlinkClick r:id="rId6"/>
              </a:rPr>
              <a:t>Lizenz</a:t>
            </a:r>
            <a:endParaRPr lang="en-US" sz="1200" dirty="0"/>
          </a:p>
        </p:txBody>
      </p:sp>
      <p:sp>
        <p:nvSpPr>
          <p:cNvPr id="8"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0011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Kann der Absender ein Indikator dafür sein, ob es sich bei einer E-Mail um Spam handelt?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Ja</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Nein</a:t>
            </a:r>
            <a:endParaRPr lang="el-GR"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109036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AKADIMAIKO DIADIKTYO (GUnet)</a:t>
              </a:r>
            </a:p>
            <a:p>
              <a:pPr algn="ctr" fontAlgn="base"/>
              <a:r>
                <a:rPr lang="en-US" sz="1000" b="0" i="0">
                  <a:solidFill>
                    <a:srgbClr val="414042"/>
                  </a:solidFill>
                  <a:effectLst/>
                  <a:latin typeface="Roboto" panose="02000000000000000000" pitchFamily="2" charset="0"/>
                </a:rPr>
                <a:t>ATHEN, GRIECHENLAND</a:t>
              </a:r>
            </a:p>
            <a:p>
              <a:pPr algn="ctr" fontAlgn="base"/>
              <a:r>
                <a:rPr lang="en-US" sz="1000" b="0" i="0" u="none" strike="noStrike">
                  <a:solidFill>
                    <a:srgbClr val="D71920"/>
                  </a:solidFill>
                  <a:effectLst/>
                  <a:latin typeface="Roboto" panose="02000000000000000000" pitchFamily="2" charset="0"/>
                  <a:hlinkClick r:id="rId3"/>
                </a:rPr>
                <a:t>www.gunet.gr</a:t>
              </a:r>
              <a:endParaRPr lang="en-US" sz="1000" b="0" i="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WESTFÄLISCHE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DEUTSCHLAND</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SPANIEN</a:t>
              </a:r>
            </a:p>
            <a:p>
              <a:pPr algn="ctr" fontAlgn="base"/>
              <a:r>
                <a:rPr lang="es-ES" sz="1000" b="0" i="0" u="none" strike="noStrike">
                  <a:solidFill>
                    <a:srgbClr val="D71920"/>
                  </a:solidFill>
                  <a:effectLst/>
                  <a:latin typeface="Roboto" panose="02000000000000000000" pitchFamily="2" charset="0"/>
                  <a:hlinkClick r:id="rId7"/>
                </a:rPr>
                <a:t>koordina-oerh.com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ATHEN, GRIECHENLAND</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UNIVERSITAT DE VALENCIA</a:t>
              </a:r>
            </a:p>
            <a:p>
              <a:pPr algn="ctr" fontAlgn="base"/>
              <a:r>
                <a:rPr lang="es-ES" sz="1000" b="0" i="0">
                  <a:solidFill>
                    <a:srgbClr val="414042"/>
                  </a:solidFill>
                  <a:effectLst/>
                  <a:latin typeface="Roboto" panose="02000000000000000000" pitchFamily="2" charset="0"/>
                </a:rPr>
                <a:t>VALENCIA, SPANIEN</a:t>
              </a:r>
            </a:p>
            <a:p>
              <a:pPr algn="ctr" fontAlgn="base"/>
              <a:r>
                <a:rPr lang="es-ES" sz="1000" b="0" i="0" u="none" strike="noStrike">
                  <a:solidFill>
                    <a:srgbClr val="D71920"/>
                  </a:solidFill>
                  <a:effectLst/>
                  <a:latin typeface="Roboto" panose="02000000000000000000" pitchFamily="2" charset="0"/>
                  <a:hlinkClick r:id="rId11"/>
                </a:rPr>
                <a:t>www.uv.es</a:t>
              </a:r>
              <a:endParaRPr lang="es-ES" sz="1000" b="0" i="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DEUTSCHLAND</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ITALIEN</a:t>
              </a:r>
            </a:p>
            <a:p>
              <a:pPr algn="ctr" fontAlgn="base"/>
              <a:r>
                <a:rPr lang="en-US" sz="1000" b="0" i="0" u="none" strike="noStrike">
                  <a:solidFill>
                    <a:srgbClr val="D71920"/>
                  </a:solidFill>
                  <a:effectLst/>
                  <a:latin typeface="Roboto" panose="02000000000000000000" pitchFamily="2" charset="0"/>
                  <a:hlinkClick r:id="rId15"/>
                </a:rPr>
                <a:t>www.oxfamitalia.org/</a:t>
              </a:r>
              <a:endParaRPr lang="en-US" sz="1000" b="0" i="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Was sollten Sie niemals </a:t>
            </a:r>
            <a:r>
              <a:rPr lang="de-DE" sz="2000" b="1" dirty="0">
                <a:solidFill>
                  <a:srgbClr val="203864"/>
                </a:solidFill>
              </a:rPr>
              <a:t>tun</a:t>
            </a:r>
            <a:r>
              <a:rPr lang="de-DE" sz="2000" b="1" dirty="0" err="1">
                <a:solidFill>
                  <a:srgbClr val="203864"/>
                </a:solidFill>
              </a:rPr>
              <a:t>, wenn Sie </a:t>
            </a:r>
            <a:r>
              <a:rPr lang="de-DE" sz="2000" b="1" dirty="0">
                <a:solidFill>
                  <a:srgbClr val="203864"/>
                </a:solidFill>
              </a:rPr>
              <a:t>eine </a:t>
            </a:r>
            <a:r>
              <a:rPr lang="de-DE" sz="2000" b="1" dirty="0" err="1">
                <a:solidFill>
                  <a:srgbClr val="203864"/>
                </a:solidFill>
              </a:rPr>
              <a:t>vermeintliche </a:t>
            </a:r>
            <a:r>
              <a:rPr lang="de-DE" sz="2000" b="1" dirty="0">
                <a:solidFill>
                  <a:srgbClr val="203864"/>
                </a:solidFill>
              </a:rPr>
              <a:t>Spam-Mail </a:t>
            </a:r>
            <a:r>
              <a:rPr lang="de-DE" sz="2000" b="1" dirty="0" err="1">
                <a:solidFill>
                  <a:srgbClr val="203864"/>
                </a:solidFill>
              </a:rPr>
              <a:t>erhalten</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Löschen Sie die E-Mail</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Prüfen Sie den Absender </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Prüfen Sie die Referenzlinie</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US" dirty="0" err="1"/>
              <a:t>Antworten</a:t>
            </a:r>
            <a:r>
              <a:rPr lang="en-US" dirty="0"/>
              <a:t> und </a:t>
            </a:r>
            <a:r>
              <a:rPr lang="en-US" dirty="0" err="1"/>
              <a:t>fragen</a:t>
            </a:r>
            <a:r>
              <a:rPr lang="en-US" dirty="0"/>
              <a:t>, ob es sich um eine Spam-Mail handelt</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dirty="0"/>
              <a:t>Nur eine Antwort ist richtig!</a:t>
            </a:r>
            <a:endParaRPr lang="el-GR" sz="1400" i="1" dirty="0" err="1"/>
          </a:p>
        </p:txBody>
      </p:sp>
      <p:sp>
        <p:nvSpPr>
          <p:cNvPr id="9"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2567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334" t="11941" r="20523"/>
          <a:stretch/>
        </p:blipFill>
        <p:spPr>
          <a:xfrm>
            <a:off x="7783722" y="1874520"/>
            <a:ext cx="4082457" cy="20202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2002537" y="1080000"/>
            <a:ext cx="9863642" cy="605096"/>
          </a:xfrm>
        </p:spPr>
        <p:txBody>
          <a:bodyPr>
            <a:normAutofit fontScale="90000"/>
          </a:bodyPr>
          <a:lstStyle/>
          <a:p>
            <a:r>
              <a:rPr lang="en-US" sz="3100" dirty="0" err="1">
                <a:solidFill>
                  <a:srgbClr val="C00000"/>
                </a:solidFill>
              </a:rPr>
              <a:t>Aktivität</a:t>
            </a:r>
            <a:r>
              <a:rPr lang="en-US" sz="3100" dirty="0">
                <a:solidFill>
                  <a:srgbClr val="C00000"/>
                </a:solidFill>
              </a:rPr>
              <a:t>: </a:t>
            </a:r>
            <a:r>
              <a:rPr lang="en-US" sz="3100" dirty="0"/>
              <a:t>Welche Art von </a:t>
            </a:r>
            <a:r>
              <a:rPr lang="en-US" sz="3100" dirty="0" err="1"/>
              <a:t>Informationen</a:t>
            </a:r>
            <a:r>
              <a:rPr lang="en-US" sz="3100" dirty="0"/>
              <a:t> </a:t>
            </a:r>
            <a:r>
              <a:rPr lang="en-US" sz="3100" dirty="0" err="1"/>
              <a:t>kann</a:t>
            </a:r>
            <a:r>
              <a:rPr lang="en-US" sz="3100" dirty="0"/>
              <a:t> man online </a:t>
            </a:r>
            <a:r>
              <a:rPr lang="en-US" sz="3100" dirty="0" err="1"/>
              <a:t>finden</a:t>
            </a:r>
            <a:r>
              <a:rPr lang="en-US" sz="3100" dirty="0"/>
              <a:t>? </a:t>
            </a:r>
            <a:r>
              <a:rPr lang="en-US" sz="1800" dirty="0"/>
              <a:t>(Verknüpfung Modul 5)</a:t>
            </a:r>
            <a:endParaRPr lang="el-GR" sz="1600" dirty="0"/>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489859" y="2111340"/>
            <a:ext cx="7178909" cy="41885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pPr>
            <a:r>
              <a:rPr lang="en-US" sz="2400" dirty="0" err="1"/>
              <a:t>Aktivität</a:t>
            </a:r>
            <a:r>
              <a:rPr lang="en-US" sz="2400" dirty="0"/>
              <a:t> von Modul 5 "</a:t>
            </a:r>
            <a:r>
              <a:rPr lang="en-US" sz="2400" i="1" dirty="0"/>
              <a:t>Gesundheitsinformationen überprüfen? </a:t>
            </a:r>
            <a:r>
              <a:rPr lang="en-US" sz="2400" dirty="0"/>
              <a:t>" </a:t>
            </a:r>
            <a:r>
              <a:rPr lang="en-US" sz="2400" dirty="0" err="1"/>
              <a:t>soll</a:t>
            </a:r>
            <a:r>
              <a:rPr lang="en-US" sz="2400" dirty="0"/>
              <a:t> </a:t>
            </a:r>
            <a:r>
              <a:rPr lang="en-US" sz="2400" dirty="0" err="1"/>
              <a:t>im</a:t>
            </a:r>
            <a:r>
              <a:rPr lang="en-US" sz="2400" dirty="0"/>
              <a:t> </a:t>
            </a:r>
            <a:r>
              <a:rPr lang="en-US" sz="2400" dirty="0" err="1"/>
              <a:t>Folgenden</a:t>
            </a:r>
            <a:r>
              <a:rPr lang="en-US" sz="2400" dirty="0"/>
              <a:t> fortgesetzt werden.</a:t>
            </a:r>
          </a:p>
          <a:p>
            <a:pPr marL="342900" lvl="1" indent="-342900">
              <a:lnSpc>
                <a:spcPct val="120000"/>
              </a:lnSpc>
            </a:pPr>
            <a:r>
              <a:rPr lang="en-US" sz="2400" dirty="0"/>
              <a:t>Erweitern Sie daher die Bewertung der zuvor identifizierten Websites </a:t>
            </a:r>
            <a:r>
              <a:rPr lang="en-US" sz="2400" dirty="0" err="1"/>
              <a:t>aus</a:t>
            </a:r>
            <a:r>
              <a:rPr lang="en-US" sz="2400" dirty="0"/>
              <a:t> der </a:t>
            </a:r>
            <a:r>
              <a:rPr lang="en-US" sz="2400" dirty="0" err="1"/>
              <a:t>Gruppenübung</a:t>
            </a:r>
            <a:r>
              <a:rPr lang="en-US" sz="2400" dirty="0"/>
              <a:t> um die folgenden Fragen:</a:t>
            </a:r>
          </a:p>
          <a:p>
            <a:pPr marL="914400" lvl="2" indent="-457200">
              <a:lnSpc>
                <a:spcPct val="120000"/>
              </a:lnSpc>
              <a:buFont typeface="+mj-lt"/>
              <a:buAutoNum type="arabicPeriod"/>
            </a:pPr>
            <a:r>
              <a:rPr lang="en-US" sz="2200" dirty="0"/>
              <a:t>Ist die </a:t>
            </a:r>
            <a:r>
              <a:rPr lang="en-US" sz="2200" dirty="0" err="1"/>
              <a:t>Privatsphäre</a:t>
            </a:r>
            <a:r>
              <a:rPr lang="en-US" sz="2200" dirty="0"/>
              <a:t> der </a:t>
            </a:r>
            <a:r>
              <a:rPr lang="en-US" sz="2200" dirty="0" err="1"/>
              <a:t>Nutzenden</a:t>
            </a:r>
            <a:r>
              <a:rPr lang="en-US" sz="2200" dirty="0"/>
              <a:t> geschützt?</a:t>
            </a:r>
          </a:p>
          <a:p>
            <a:pPr marL="914400" lvl="2" indent="-457200">
              <a:lnSpc>
                <a:spcPct val="120000"/>
              </a:lnSpc>
              <a:buFont typeface="+mj-lt"/>
              <a:buAutoNum type="arabicPeriod"/>
            </a:pPr>
            <a:r>
              <a:rPr lang="en-US" sz="2200" dirty="0"/>
              <a:t>Gibt es auf der Website eine klare Datenschutzrichtlinie?</a:t>
            </a:r>
          </a:p>
          <a:p>
            <a:pPr marL="914400" lvl="2" indent="-457200">
              <a:lnSpc>
                <a:spcPct val="120000"/>
              </a:lnSpc>
              <a:buFont typeface="+mj-lt"/>
              <a:buAutoNum type="arabicPeriod"/>
            </a:pPr>
            <a:r>
              <a:rPr lang="en-US" sz="2200" dirty="0"/>
              <a:t>Können die </a:t>
            </a:r>
            <a:r>
              <a:rPr lang="en-US" sz="2200" dirty="0" err="1"/>
              <a:t>Nutzenden</a:t>
            </a:r>
            <a:r>
              <a:rPr lang="en-US" sz="2200" dirty="0"/>
              <a:t> ihre Gesundheitsdaten schützen?</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13619" y="6424435"/>
            <a:ext cx="241171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pic>
        <p:nvPicPr>
          <p:cNvPr id="7" name="Google Shape;142;p6">
            <a:extLst>
              <a:ext uri="{FF2B5EF4-FFF2-40B4-BE49-F238E27FC236}">
                <a16:creationId xmlns:a16="http://schemas.microsoft.com/office/drawing/2014/main" id="{CA388C8A-B663-47EF-B411-DC78DAB9188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9" name="Ορθογώνιο 9">
            <a:extLst>
              <a:ext uri="{FF2B5EF4-FFF2-40B4-BE49-F238E27FC236}">
                <a16:creationId xmlns:a16="http://schemas.microsoft.com/office/drawing/2014/main" id="{C88F1B7C-9CF5-4FEC-8133-9000C6E9CE0A}"/>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1"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809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Aktion 6.1.3</a:t>
            </a:r>
            <a:br>
              <a:rPr lang="en-US" altLang="el-GR" dirty="0"/>
            </a:br>
            <a:r>
              <a:rPr lang="en-US" dirty="0">
                <a:solidFill>
                  <a:srgbClr val="C00000"/>
                </a:solidFill>
              </a:rPr>
              <a:t>Digitale Kommunikation </a:t>
            </a:r>
            <a:r>
              <a:rPr lang="en-US" dirty="0" err="1">
                <a:solidFill>
                  <a:srgbClr val="C00000"/>
                </a:solidFill>
              </a:rPr>
              <a:t>über</a:t>
            </a:r>
            <a:r>
              <a:rPr lang="en-US" dirty="0">
                <a:solidFill>
                  <a:srgbClr val="C00000"/>
                </a:solidFill>
              </a:rPr>
              <a:t> </a:t>
            </a:r>
            <a:r>
              <a:rPr lang="en-US" dirty="0" err="1">
                <a:solidFill>
                  <a:srgbClr val="C00000"/>
                </a:solidFill>
              </a:rPr>
              <a:t>Gesundheitsthemen</a:t>
            </a:r>
            <a:r>
              <a:rPr lang="en-US" dirty="0">
                <a:solidFill>
                  <a:srgbClr val="C00000"/>
                </a:solidFill>
              </a:rPr>
              <a:t> (Forum)</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fontScale="92500" lnSpcReduction="20000"/>
          </a:bodyPr>
          <a:lstStyle/>
          <a:p>
            <a:pPr marL="312738" indent="-312738">
              <a:lnSpc>
                <a:spcPct val="120000"/>
              </a:lnSpc>
              <a:tabLst>
                <a:tab pos="273050" algn="l"/>
              </a:tabLst>
            </a:pPr>
            <a:r>
              <a:rPr lang="en-US" sz="2600" dirty="0"/>
              <a:t>Der nächste </a:t>
            </a:r>
            <a:r>
              <a:rPr lang="en-US" sz="2600" dirty="0" err="1"/>
              <a:t>Teil</a:t>
            </a:r>
            <a:r>
              <a:rPr lang="en-US" sz="2600" dirty="0"/>
              <a:t> des </a:t>
            </a:r>
            <a:r>
              <a:rPr lang="en-US" sz="2600" dirty="0" err="1"/>
              <a:t>Moduls</a:t>
            </a:r>
            <a:r>
              <a:rPr lang="en-US" sz="2600" dirty="0"/>
              <a:t> </a:t>
            </a:r>
            <a:r>
              <a:rPr lang="en-US" sz="2600" dirty="0" err="1"/>
              <a:t>zielt</a:t>
            </a:r>
            <a:r>
              <a:rPr lang="en-US" sz="2600" dirty="0"/>
              <a:t> darauf ab, das Bewusstsein für die </a:t>
            </a:r>
            <a:r>
              <a:rPr lang="en-US" sz="2600" b="1" dirty="0"/>
              <a:t>Sensibilität von Gesundheitsdaten zu </a:t>
            </a:r>
            <a:r>
              <a:rPr lang="en-US" sz="2600" dirty="0"/>
              <a:t>schärfen</a:t>
            </a:r>
            <a:r>
              <a:rPr lang="en-US" sz="2600" b="1" dirty="0"/>
              <a:t>. </a:t>
            </a:r>
          </a:p>
          <a:p>
            <a:pPr marL="312738" indent="-312738">
              <a:lnSpc>
                <a:spcPct val="120000"/>
              </a:lnSpc>
              <a:tabLst>
                <a:tab pos="273050" algn="l"/>
              </a:tabLst>
            </a:pPr>
            <a:r>
              <a:rPr lang="en-US" sz="2600" dirty="0"/>
              <a:t>Dazu ist es </a:t>
            </a:r>
            <a:r>
              <a:rPr lang="en-US" sz="2600" dirty="0" err="1"/>
              <a:t>wichtig</a:t>
            </a:r>
            <a:r>
              <a:rPr lang="en-US" sz="2600" dirty="0"/>
              <a:t> </a:t>
            </a:r>
            <a:r>
              <a:rPr lang="en-US" sz="2600" dirty="0" err="1"/>
              <a:t>zu</a:t>
            </a:r>
            <a:r>
              <a:rPr lang="en-US" sz="2600" dirty="0"/>
              <a:t> </a:t>
            </a:r>
            <a:r>
              <a:rPr lang="en-US" sz="2600" dirty="0" err="1"/>
              <a:t>verstehen</a:t>
            </a:r>
            <a:r>
              <a:rPr lang="en-US" sz="2600" dirty="0"/>
              <a:t>, welche Informationen man selbst im digitalen Umfeld, z. B. in einem Beitrag in einem Forum, preisgeben kann und welche Informationen lieber nicht öffentlich im Internet veröffentlicht werden sollten</a:t>
            </a:r>
            <a:r>
              <a:rPr lang="en-US" dirty="0"/>
              <a:t>. </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0528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2742ABD5-D723-6A4F-0FE6-01D3E890CFD1}"/>
              </a:ext>
            </a:extLst>
          </p:cNvPr>
          <p:cNvSpPr/>
          <p:nvPr/>
        </p:nvSpPr>
        <p:spPr>
          <a:xfrm>
            <a:off x="11469624" y="254197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91667BF8-BDC4-96FF-69FC-24400B8684D4}"/>
              </a:ext>
            </a:extLst>
          </p:cNvPr>
          <p:cNvSpPr/>
          <p:nvPr/>
        </p:nvSpPr>
        <p:spPr>
          <a:xfrm>
            <a:off x="11469624" y="3204910"/>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EB7A1B5D-3B48-959B-5325-55EF02B1C1D2}"/>
              </a:ext>
            </a:extLst>
          </p:cNvPr>
          <p:cNvSpPr/>
          <p:nvPr/>
        </p:nvSpPr>
        <p:spPr>
          <a:xfrm>
            <a:off x="11469624" y="386912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D4C8839A-DD0E-62C7-0DCD-6F4C4EFDCC2D}"/>
              </a:ext>
            </a:extLst>
          </p:cNvPr>
          <p:cNvSpPr/>
          <p:nvPr/>
        </p:nvSpPr>
        <p:spPr>
          <a:xfrm>
            <a:off x="10748719" y="2541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9EBACA68-443C-1219-F545-727DE86DCFB5}"/>
              </a:ext>
            </a:extLst>
          </p:cNvPr>
          <p:cNvSpPr/>
          <p:nvPr/>
        </p:nvSpPr>
        <p:spPr>
          <a:xfrm>
            <a:off x="10747248" y="32016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447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err="1">
                <a:solidFill>
                  <a:srgbClr val="C00000"/>
                </a:solidFill>
              </a:rPr>
              <a:t>Gruppenübung</a:t>
            </a:r>
            <a:r>
              <a:rPr lang="en-US" sz="3100" dirty="0">
                <a:solidFill>
                  <a:srgbClr val="C00000"/>
                </a:solidFill>
              </a:rPr>
              <a:t>: </a:t>
            </a:r>
            <a:r>
              <a:rPr lang="en-US" sz="3100" dirty="0" err="1"/>
              <a:t>Fallbeispiele</a:t>
            </a:r>
            <a:r>
              <a:rPr lang="en-US" sz="3100" dirty="0"/>
              <a:t> - Beschreibung von </a:t>
            </a:r>
            <a:r>
              <a:rPr lang="en-US" sz="3100" dirty="0" err="1"/>
              <a:t>Gesundheitsproblemen</a:t>
            </a:r>
            <a:r>
              <a:rPr lang="en-US" sz="3100" dirty="0"/>
              <a:t> </a:t>
            </a:r>
            <a:r>
              <a:rPr lang="en-US" sz="3100" dirty="0" err="1"/>
              <a:t>im</a:t>
            </a:r>
            <a:r>
              <a:rPr lang="en-US" sz="3100" dirty="0"/>
              <a:t> Internet</a:t>
            </a:r>
            <a:endParaRPr lang="el-G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Ορθογώνιο 1">
            <a:extLst>
              <a:ext uri="{FF2B5EF4-FFF2-40B4-BE49-F238E27FC236}">
                <a16:creationId xmlns:a16="http://schemas.microsoft.com/office/drawing/2014/main" id="{3EABFA14-CCC1-48A6-A2A5-B838C912D37A}"/>
              </a:ext>
            </a:extLst>
          </p:cNvPr>
          <p:cNvSpPr/>
          <p:nvPr/>
        </p:nvSpPr>
        <p:spPr>
          <a:xfrm>
            <a:off x="9454460" y="6368465"/>
            <a:ext cx="241171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sp>
        <p:nvSpPr>
          <p:cNvPr id="4" name="Textfeld 3"/>
          <p:cNvSpPr txBox="1"/>
          <p:nvPr/>
        </p:nvSpPr>
        <p:spPr>
          <a:xfrm>
            <a:off x="448055" y="2238702"/>
            <a:ext cx="7991751" cy="4462760"/>
          </a:xfrm>
          <a:prstGeom prst="rect">
            <a:avLst/>
          </a:prstGeom>
        </p:spPr>
        <p:txBody>
          <a:bodyPr wrap="square" rtlCol="0">
            <a:spAutoFit/>
          </a:bodyPr>
          <a:lstStyle/>
          <a:p>
            <a:pPr marL="342900" indent="-342900">
              <a:spcBef>
                <a:spcPts val="600"/>
              </a:spcBef>
              <a:spcAft>
                <a:spcPts val="600"/>
              </a:spcAft>
              <a:buClr>
                <a:srgbClr val="C00000"/>
              </a:buClr>
              <a:buFont typeface="Wingdings" panose="05000000000000000000" pitchFamily="2" charset="2"/>
              <a:buChar char="§"/>
            </a:pPr>
            <a:r>
              <a:rPr lang="de-DE" sz="2400" dirty="0"/>
              <a:t>Bitte arbeiten Sie in Gruppen von jeweils drei bis fünf Personen. </a:t>
            </a:r>
          </a:p>
          <a:p>
            <a:pPr marL="342900" indent="-342900">
              <a:spcBef>
                <a:spcPts val="600"/>
              </a:spcBef>
              <a:spcAft>
                <a:spcPts val="600"/>
              </a:spcAft>
              <a:buClr>
                <a:srgbClr val="C00000"/>
              </a:buClr>
              <a:buFont typeface="Wingdings" panose="05000000000000000000" pitchFamily="2" charset="2"/>
              <a:buChar char="§"/>
            </a:pPr>
            <a:r>
              <a:rPr lang="de-DE" sz="2400" dirty="0" err="1"/>
              <a:t>Diskutieren Sie </a:t>
            </a:r>
            <a:r>
              <a:rPr lang="de-DE" sz="2400" dirty="0"/>
              <a:t>in </a:t>
            </a:r>
            <a:r>
              <a:rPr lang="de-DE" sz="2400" dirty="0" err="1"/>
              <a:t>den Gruppen die folgenden Fallbeispiele von Personen, die ihr Gesundheitsproblem </a:t>
            </a:r>
            <a:r>
              <a:rPr lang="de-DE" sz="2400" dirty="0"/>
              <a:t>in einem </a:t>
            </a:r>
            <a:r>
              <a:rPr lang="de-DE" sz="2400" dirty="0" err="1"/>
              <a:t>Forum beschreiben, </a:t>
            </a:r>
            <a:r>
              <a:rPr lang="de-DE" sz="2400" dirty="0"/>
              <a:t>und </a:t>
            </a:r>
            <a:r>
              <a:rPr lang="de-DE" sz="2400" dirty="0" err="1"/>
              <a:t>entscheiden Sie, welche Informationen zu </a:t>
            </a:r>
            <a:r>
              <a:rPr lang="de-DE" sz="2400" dirty="0"/>
              <a:t>persönlich </a:t>
            </a:r>
            <a:r>
              <a:rPr lang="de-DE" sz="2400" dirty="0" err="1"/>
              <a:t>sind </a:t>
            </a:r>
            <a:r>
              <a:rPr lang="de-DE" sz="2400" dirty="0"/>
              <a:t>und </a:t>
            </a:r>
            <a:r>
              <a:rPr lang="de-DE" sz="2400" dirty="0" err="1"/>
              <a:t>welche Informationen zum Verständnis des Gesundheitsproblems notwendig sind</a:t>
            </a:r>
            <a:r>
              <a:rPr lang="de-DE" sz="2400" dirty="0"/>
              <a:t>.</a:t>
            </a:r>
          </a:p>
          <a:p>
            <a:pPr marL="342900" indent="-342900">
              <a:spcBef>
                <a:spcPts val="600"/>
              </a:spcBef>
              <a:spcAft>
                <a:spcPts val="600"/>
              </a:spcAft>
              <a:buClr>
                <a:srgbClr val="C00000"/>
              </a:buClr>
              <a:buFont typeface="Wingdings" panose="05000000000000000000" pitchFamily="2" charset="2"/>
              <a:buChar char="§"/>
            </a:pPr>
            <a:r>
              <a:rPr lang="de-DE" sz="2400" dirty="0" err="1"/>
              <a:t>Sammeln Sie einige allgemeine Begriffe </a:t>
            </a:r>
            <a:r>
              <a:rPr lang="de-DE" sz="2400" dirty="0"/>
              <a:t>(z. B. </a:t>
            </a:r>
            <a:r>
              <a:rPr lang="de-DE" sz="2400" dirty="0" err="1"/>
              <a:t>Nachname</a:t>
            </a:r>
            <a:r>
              <a:rPr lang="de-DE" sz="2400" dirty="0"/>
              <a:t>, </a:t>
            </a:r>
            <a:r>
              <a:rPr lang="de-DE" sz="2400" dirty="0" err="1"/>
              <a:t>Geburtstag</a:t>
            </a:r>
            <a:r>
              <a:rPr lang="de-DE" sz="2400" dirty="0"/>
              <a:t>, </a:t>
            </a:r>
            <a:r>
              <a:rPr lang="de-DE" sz="2400" dirty="0" err="1"/>
              <a:t>bestimmte medizinische Werte </a:t>
            </a:r>
            <a:r>
              <a:rPr lang="de-DE" sz="2400" dirty="0"/>
              <a:t>usw.) </a:t>
            </a:r>
            <a:r>
              <a:rPr lang="de-DE" sz="2400" dirty="0" err="1"/>
              <a:t>für die zu detaillierten Informationen und eine weitere Liste mit den Informationen, die erforderlich sind</a:t>
            </a:r>
            <a:r>
              <a:rPr lang="de-DE" sz="2400" dirty="0"/>
              <a:t>.</a:t>
            </a:r>
          </a:p>
        </p:txBody>
      </p:sp>
      <p:pic>
        <p:nvPicPr>
          <p:cNvPr id="7" name="Grafik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16645" y="2753710"/>
            <a:ext cx="3155207" cy="3170066"/>
          </a:xfrm>
          <a:prstGeom prst="rect">
            <a:avLst/>
          </a:prstGeom>
        </p:spPr>
      </p:pic>
      <p:pic>
        <p:nvPicPr>
          <p:cNvPr id="8" name="Google Shape;142;p6">
            <a:extLst>
              <a:ext uri="{FF2B5EF4-FFF2-40B4-BE49-F238E27FC236}">
                <a16:creationId xmlns:a16="http://schemas.microsoft.com/office/drawing/2014/main" id="{8B0298C7-9084-4CBB-B6D9-81C2DF54A2B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11" name="Ορθογώνιο 9">
            <a:extLst>
              <a:ext uri="{FF2B5EF4-FFF2-40B4-BE49-F238E27FC236}">
                <a16:creationId xmlns:a16="http://schemas.microsoft.com/office/drawing/2014/main" id="{C88F1B7C-9CF5-4FEC-8133-9000C6E9CE0A}"/>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68793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687532"/>
            <a:ext cx="11308179" cy="605096"/>
          </a:xfrm>
        </p:spPr>
        <p:txBody>
          <a:bodyPr>
            <a:normAutofit/>
          </a:bodyPr>
          <a:lstStyle/>
          <a:p>
            <a:r>
              <a:rPr lang="en-US" sz="3100" dirty="0"/>
              <a:t>Forum: </a:t>
            </a:r>
            <a:r>
              <a:rPr lang="en-US" sz="3100" dirty="0" err="1"/>
              <a:t>Fallbeispiel</a:t>
            </a:r>
            <a:r>
              <a:rPr lang="en-US" sz="3100" dirty="0"/>
              <a:t> 1</a:t>
            </a:r>
            <a:endParaRPr lang="el-GR" sz="1600" dirty="0"/>
          </a:p>
        </p:txBody>
      </p:sp>
      <p:sp>
        <p:nvSpPr>
          <p:cNvPr id="3" name="Rechteck 2"/>
          <p:cNvSpPr/>
          <p:nvPr/>
        </p:nvSpPr>
        <p:spPr>
          <a:xfrm>
            <a:off x="652116" y="1292628"/>
            <a:ext cx="11214062" cy="4278094"/>
          </a:xfrm>
          <a:prstGeom prst="rect">
            <a:avLst/>
          </a:prstGeom>
          <a:solidFill>
            <a:schemeClr val="bg1">
              <a:lumMod val="95000"/>
            </a:schemeClr>
          </a:solidFill>
        </p:spPr>
        <p:txBody>
          <a:bodyPr wrap="square">
            <a:spAutoFit/>
          </a:bodyPr>
          <a:lstStyle/>
          <a:p>
            <a:pPr algn="just"/>
            <a:r>
              <a:rPr lang="en-US" sz="1600" i="1" dirty="0"/>
              <a:t>Hallo zusammen!</a:t>
            </a:r>
          </a:p>
          <a:p>
            <a:pPr algn="just"/>
            <a:endParaRPr lang="en-US" sz="1600" i="1" dirty="0"/>
          </a:p>
          <a:p>
            <a:pPr algn="just"/>
            <a:r>
              <a:rPr lang="en-US" sz="1600" i="1" dirty="0"/>
              <a:t>Seit etwa 3 </a:t>
            </a:r>
            <a:r>
              <a:rPr lang="en-US" sz="1600" i="1" dirty="0" err="1"/>
              <a:t>Wochen</a:t>
            </a:r>
            <a:r>
              <a:rPr lang="en-US" sz="1600" i="1" dirty="0"/>
              <a:t> </a:t>
            </a:r>
            <a:r>
              <a:rPr lang="en-US" sz="1600" i="1" dirty="0" err="1"/>
              <a:t>habe</a:t>
            </a:r>
            <a:r>
              <a:rPr lang="en-US" sz="1600" i="1" dirty="0"/>
              <a:t> </a:t>
            </a:r>
            <a:r>
              <a:rPr lang="en-US" sz="1600" i="1" dirty="0" err="1"/>
              <a:t>ich</a:t>
            </a:r>
            <a:r>
              <a:rPr lang="en-US" sz="1600" i="1" dirty="0"/>
              <a:t> </a:t>
            </a:r>
            <a:r>
              <a:rPr lang="en-US" sz="1600" i="1" dirty="0" err="1"/>
              <a:t>Magen-Darm-Probleme</a:t>
            </a:r>
            <a:r>
              <a:rPr lang="en-US" sz="1600" i="1" dirty="0"/>
              <a:t>, buchstäblich von oben bis unten. Ich habe einen Kloß im Hals und wenn ich schlucke, habe ich fast immer das Gefühl, dass ich auch Luft schlucke. Es blubbert im Hals und auch im Magen, ein paar Sekunden nach dem Schlucken von Speichel. Besonders ausgeprägt, wenn ich auf dem Rücken liege. Ich spüre ständig leichte bis mittlere Übelkeit (so hat es auch angefangen). Die Übelkeit scheint unabhängig von der Nahrungsaufnahme zu sein (abgesehen von Kaffee, der mir deutlich mehr auf den Magen schlägt als sonst). Generell habe ich sehr viel Luft in Magen und Darm, es blubbert und brummt rund um die Uhr. Ab und zu muss ich rülpsen, auf der anderen Seite des Verdauungstraktes wird eher wenig Gas ausgestoßen. Vor allem der Unterbauch ist angespannt und schmerzhaft. Ab und zu habe ich auch kurze, stechende Schmerzen im Anus. Diese Symptome halten nun schon seit 3 Wochen an, mal mehr und mal weniger. Im Moment ist es wahrscheinlich am schlimmsten. Mein Stuhlgang ist normal (einmal täglich am Morgen, kaum anders als vor Beginn der Symptome) und sieht normal aus (kein Durchfall, keine echte Verstopfung, kein sichtbares Blut oder Schleim). Ich musste mich noch nie übergeben. Ich habe einen normalen, guten Appetit. Ich bin 34 Jahre alt (geboren am 5.</a:t>
            </a:r>
            <a:r>
              <a:rPr lang="en-US" sz="1600" i="1" baseline="30000" dirty="0"/>
              <a:t> </a:t>
            </a:r>
            <a:r>
              <a:rPr lang="en-US" sz="1600" i="1" dirty="0"/>
              <a:t>Mai 1987) und recht sportlich. Bevor diese Symptome auftraten, hätte ich meinen allgemeinen Gesundheitszustand als relativ gut bezeichnet - abgesehen von Problemen mit hohem Blutdruck (145-95).</a:t>
            </a:r>
          </a:p>
          <a:p>
            <a:pPr algn="just"/>
            <a:endParaRPr lang="en-US" sz="1600" i="1" dirty="0"/>
          </a:p>
          <a:p>
            <a:pPr algn="just"/>
            <a:r>
              <a:rPr lang="en-US" sz="1600" i="1" dirty="0"/>
              <a:t>Können Sie mir einen ersten Verdacht geben? Gibt es Infektionen, die 3 Wochen und länger dauern? Nach welcher Zeit sollte ich mir wirklich Sorgen machen?</a:t>
            </a:r>
            <a:endParaRPr lang="de-DE" sz="1600"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6214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dirty="0"/>
              <a:t>Forum: </a:t>
            </a:r>
            <a:r>
              <a:rPr lang="en-US" sz="3100" dirty="0" err="1"/>
              <a:t>Fallbeispiel</a:t>
            </a:r>
            <a:r>
              <a:rPr lang="en-US" sz="3100" dirty="0"/>
              <a:t> 2</a:t>
            </a:r>
            <a:endParaRPr lang="el-GR" sz="1600" dirty="0"/>
          </a:p>
        </p:txBody>
      </p:sp>
      <p:sp>
        <p:nvSpPr>
          <p:cNvPr id="4" name="Textfeld 3"/>
          <p:cNvSpPr txBox="1"/>
          <p:nvPr/>
        </p:nvSpPr>
        <p:spPr>
          <a:xfrm>
            <a:off x="557998" y="1685096"/>
            <a:ext cx="11308180" cy="4401205"/>
          </a:xfrm>
          <a:prstGeom prst="rect">
            <a:avLst/>
          </a:prstGeom>
          <a:solidFill>
            <a:schemeClr val="bg1">
              <a:lumMod val="95000"/>
            </a:schemeClr>
          </a:solidFill>
        </p:spPr>
        <p:txBody>
          <a:bodyPr wrap="square" rtlCol="0">
            <a:spAutoFit/>
          </a:bodyPr>
          <a:lstStyle/>
          <a:p>
            <a:pPr algn="just">
              <a:buClr>
                <a:srgbClr val="C00000"/>
              </a:buClr>
            </a:pPr>
            <a:r>
              <a:rPr lang="en-US" sz="2000" i="1" dirty="0"/>
              <a:t>Ich habe seit Mai starke Rückenprobleme, </a:t>
            </a:r>
            <a:r>
              <a:rPr lang="en-US" sz="2000" i="1" dirty="0" err="1"/>
              <a:t>besonders</a:t>
            </a:r>
            <a:r>
              <a:rPr lang="en-US" sz="2000" i="1" dirty="0"/>
              <a:t> </a:t>
            </a:r>
            <a:r>
              <a:rPr lang="en-US" sz="2000" i="1" dirty="0" err="1"/>
              <a:t>unter</a:t>
            </a:r>
            <a:r>
              <a:rPr lang="en-US" sz="2000" i="1" dirty="0"/>
              <a:t> dem rechten Schulterblatt, und starke Verspannungen im Schulter- und Nackenbereich. Am Anfang hatte ich starken Schwindel und manchmal verschwommenes Sehen und bemerkte auch Lichtpunkte (schwarze und helle sowie flackernde). Ich bin sofort zum Orthopäden gegangen (er sagte, es sei kein Bandscheibenvorfall) und er hat mich wieder eingerenkt. Es knackte laut. Danach war mir immer noch leicht schwindelig und ich sah Flecken. Ich war dann noch 2 weitere Male im Abstand von 2 Monaten beim Orthopäden, und jedes Mal wurde mein Rücken wieder eingerenkt. Jetzt sind das verschwommene Sehen und die hellen Flecken verschwunden, aber ich habe immer noch leichten bis starken Schwindel bei körperlicher Anstrengung und längerem Sitzen, und die Spannung unter meinem rechten Schulterblatt ist immer noch da. Vor 2 Wochen war ich wieder beim Hausarzt und er hat mir </a:t>
            </a:r>
            <a:r>
              <a:rPr lang="en-US" sz="2000" i="1" dirty="0" err="1"/>
              <a:t>Ortoton </a:t>
            </a:r>
            <a:r>
              <a:rPr lang="en-US" sz="2000" i="1" dirty="0"/>
              <a:t>und Ibuprofen verschrieben. Im Moment ist der Zustand wie oben beschrieben - mir wird mehrmals am Tag schwindelig, vor allem bei körperlicher Anstrengung oder langem Sitzen. Es ist nicht mehr so schlimm wie am Anfang, aber es ist immer noch da. Außerdem habe ich starke Verspannungen unter dem rechten Schulterblatt, so dass ich immer den rechten Arm lockern muss (hochheben und drehen), um die Verspannungen kurzfristig zu lösen. Was würden Sie mir raten zu tun?</a:t>
            </a:r>
            <a:endParaRPr lang="de-DE" sz="2000" i="1"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56200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dirty="0"/>
              <a:t>Forum: </a:t>
            </a:r>
            <a:r>
              <a:rPr lang="en-US" sz="3100" dirty="0" err="1"/>
              <a:t>Fallbeispiel</a:t>
            </a:r>
            <a:r>
              <a:rPr lang="en-US" sz="3100" dirty="0"/>
              <a:t> 3</a:t>
            </a:r>
            <a:endParaRPr lang="el-GR" sz="1600" dirty="0"/>
          </a:p>
        </p:txBody>
      </p:sp>
      <p:sp>
        <p:nvSpPr>
          <p:cNvPr id="4" name="Textfeld 3"/>
          <p:cNvSpPr txBox="1"/>
          <p:nvPr/>
        </p:nvSpPr>
        <p:spPr>
          <a:xfrm>
            <a:off x="557999" y="2112577"/>
            <a:ext cx="10593477" cy="3416320"/>
          </a:xfrm>
          <a:prstGeom prst="rect">
            <a:avLst/>
          </a:prstGeom>
          <a:solidFill>
            <a:schemeClr val="bg1">
              <a:lumMod val="95000"/>
            </a:schemeClr>
          </a:solidFill>
        </p:spPr>
        <p:txBody>
          <a:bodyPr wrap="square" rtlCol="0">
            <a:spAutoFit/>
          </a:bodyPr>
          <a:lstStyle/>
          <a:p>
            <a:pPr algn="just">
              <a:buClr>
                <a:srgbClr val="C00000"/>
              </a:buClr>
            </a:pPr>
            <a:r>
              <a:rPr lang="en-US" sz="2400" i="1" dirty="0"/>
              <a:t>Mein Name ist Benjamin Smith. Gestern waren wir Eis essen, und ich musste das Eis in kurzer Zeit essen, was mir </a:t>
            </a:r>
            <a:r>
              <a:rPr lang="en-US" sz="2400" i="1" dirty="0" err="1"/>
              <a:t>üble</a:t>
            </a:r>
            <a:r>
              <a:rPr lang="en-US" sz="2400" i="1" dirty="0"/>
              <a:t> </a:t>
            </a:r>
            <a:r>
              <a:rPr lang="en-US" sz="2400" i="1" dirty="0" err="1"/>
              <a:t>Kopfschmerzen</a:t>
            </a:r>
            <a:r>
              <a:rPr lang="en-US" sz="2400" i="1" dirty="0"/>
              <a:t> bescherte. Heute Abend </a:t>
            </a:r>
            <a:r>
              <a:rPr lang="en-US" sz="2400" i="1" dirty="0" err="1"/>
              <a:t>pochte</a:t>
            </a:r>
            <a:r>
              <a:rPr lang="en-US" sz="2400" i="1" dirty="0"/>
              <a:t> der </a:t>
            </a:r>
            <a:r>
              <a:rPr lang="en-US" sz="2400" i="1" dirty="0" err="1"/>
              <a:t>ganze</a:t>
            </a:r>
            <a:r>
              <a:rPr lang="en-US" sz="2400" i="1" dirty="0"/>
              <a:t> Kopf und es ist immer noch da, nur nicht mehr als ständiges Pochen. Muss ich deswegen so schnell wie möglich einen Arzt aufsuchen oder habe ich andere Möglichkeiten?</a:t>
            </a:r>
          </a:p>
          <a:p>
            <a:pPr algn="just">
              <a:buClr>
                <a:srgbClr val="C00000"/>
              </a:buClr>
            </a:pPr>
            <a:endParaRPr lang="en-US" sz="2400" i="1" dirty="0"/>
          </a:p>
          <a:p>
            <a:pPr algn="just">
              <a:buClr>
                <a:srgbClr val="C00000"/>
              </a:buClr>
            </a:pPr>
            <a:endParaRPr lang="en-US" sz="2400" i="1" dirty="0"/>
          </a:p>
          <a:p>
            <a:pPr algn="just">
              <a:buClr>
                <a:srgbClr val="C00000"/>
              </a:buClr>
            </a:pPr>
            <a:r>
              <a:rPr lang="en-US" sz="2400" i="1" dirty="0"/>
              <a:t>Sie können mich per E-Mail (Benjaminsmith@yahoo.de) oder per Telefon (+44 183 2434483) erreichen.</a:t>
            </a:r>
          </a:p>
        </p:txBody>
      </p:sp>
      <p:sp>
        <p:nvSpPr>
          <p:cNvPr id="5"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206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Forum: "Checkliste"</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Welche Informationen/Daten sind zu persönlich, um sie zu veröffentlichen?</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Beginnen Sie eine Liste:</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9" name="TextBox 8">
            <a:extLst>
              <a:ext uri="{FF2B5EF4-FFF2-40B4-BE49-F238E27FC236}">
                <a16:creationId xmlns:a16="http://schemas.microsoft.com/office/drawing/2014/main" id="{49839F0A-BA0A-4227-845B-CE888F35C47C}"/>
              </a:ext>
            </a:extLst>
          </p:cNvPr>
          <p:cNvSpPr txBox="1"/>
          <p:nvPr/>
        </p:nvSpPr>
        <p:spPr>
          <a:xfrm>
            <a:off x="3816770" y="3123177"/>
            <a:ext cx="4879222" cy="2646878"/>
          </a:xfrm>
          <a:prstGeom prst="rect">
            <a:avLst/>
          </a:prstGeom>
          <a:solidFill>
            <a:schemeClr val="bg1">
              <a:lumMod val="95000"/>
            </a:schemeClr>
          </a:solidFill>
          <a:ln>
            <a:solidFill>
              <a:srgbClr val="80C141"/>
            </a:solidFill>
          </a:ln>
        </p:spPr>
        <p:txBody>
          <a:bodyPr wrap="square">
            <a:spAutoFit/>
          </a:bodyPr>
          <a:lstStyle/>
          <a:p>
            <a:pPr marL="0" lvl="1">
              <a:spcBef>
                <a:spcPts val="600"/>
              </a:spcBef>
              <a:spcAft>
                <a:spcPts val="600"/>
              </a:spcAft>
              <a:buClr>
                <a:schemeClr val="accent6">
                  <a:lumMod val="75000"/>
                </a:schemeClr>
              </a:buClr>
              <a:buFont typeface="Wingdings" panose="05000000000000000000" pitchFamily="2" charset="2"/>
              <a:buChar char="ü"/>
            </a:pPr>
            <a:r>
              <a:rPr lang="en-US" dirty="0"/>
              <a:t>Genauer Name (Vor- und Nachname)</a:t>
            </a:r>
          </a:p>
          <a:p>
            <a:pPr marL="0" lvl="1">
              <a:spcBef>
                <a:spcPts val="600"/>
              </a:spcBef>
              <a:spcAft>
                <a:spcPts val="600"/>
              </a:spcAft>
              <a:buClr>
                <a:schemeClr val="accent6">
                  <a:lumMod val="75000"/>
                </a:schemeClr>
              </a:buClr>
              <a:buFont typeface="Wingdings" panose="05000000000000000000" pitchFamily="2" charset="2"/>
              <a:buChar char="ü"/>
            </a:pPr>
            <a:r>
              <a:rPr lang="en-US" dirty="0"/>
              <a:t>Geburtstag </a:t>
            </a:r>
          </a:p>
          <a:p>
            <a:pPr marL="0" lvl="1">
              <a:spcBef>
                <a:spcPts val="600"/>
              </a:spcBef>
              <a:spcAft>
                <a:spcPts val="600"/>
              </a:spcAft>
              <a:buClr>
                <a:schemeClr val="accent6">
                  <a:lumMod val="75000"/>
                </a:schemeClr>
              </a:buClr>
              <a:buFont typeface="Wingdings" panose="05000000000000000000" pitchFamily="2" charset="2"/>
              <a:buChar char="ü"/>
            </a:pPr>
            <a:r>
              <a:rPr lang="en-US" dirty="0"/>
              <a:t>Medizinische Werte (z. B. Blutwerte)</a:t>
            </a:r>
          </a:p>
          <a:p>
            <a:pPr marL="0" lvl="1">
              <a:spcBef>
                <a:spcPts val="600"/>
              </a:spcBef>
              <a:spcAft>
                <a:spcPts val="600"/>
              </a:spcAft>
              <a:buClr>
                <a:schemeClr val="accent6">
                  <a:lumMod val="75000"/>
                </a:schemeClr>
              </a:buClr>
              <a:buFont typeface="Wingdings" panose="05000000000000000000" pitchFamily="2" charset="2"/>
              <a:buChar char="ü"/>
            </a:pPr>
            <a:r>
              <a:rPr lang="en-US" dirty="0"/>
              <a:t>Explizite Beschreibung früherer Erkrankungen - insbesondere, wenn diese nichts mit den aktuellen Beschwerden zu tun haben</a:t>
            </a:r>
          </a:p>
          <a:p>
            <a:pPr marL="0" lvl="1">
              <a:spcBef>
                <a:spcPts val="600"/>
              </a:spcBef>
              <a:spcAft>
                <a:spcPts val="600"/>
              </a:spcAft>
              <a:buClr>
                <a:schemeClr val="accent6">
                  <a:lumMod val="75000"/>
                </a:schemeClr>
              </a:buClr>
              <a:buFont typeface="Wingdings" panose="05000000000000000000" pitchFamily="2" charset="2"/>
              <a:buChar char="ü"/>
            </a:pPr>
            <a:r>
              <a:rPr lang="en-US" dirty="0"/>
              <a:t>Private Kontaktinformationen</a:t>
            </a:r>
          </a:p>
        </p:txBody>
      </p:sp>
      <p:sp>
        <p:nvSpPr>
          <p:cNvPr id="10" name="pop-up">
            <a:extLst>
              <a:ext uri="{FF2B5EF4-FFF2-40B4-BE49-F238E27FC236}">
                <a16:creationId xmlns:a16="http://schemas.microsoft.com/office/drawing/2014/main" id="{7FB8FE5B-9C40-4C7F-B2B7-C4BACE1DAAC0}"/>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Klicken Sie hier, um Ihre Liste zu überprüfen!</a:t>
            </a:r>
          </a:p>
          <a:p>
            <a:pPr algn="ctr"/>
            <a:endParaRPr lang="el-GR" b="1" dirty="0">
              <a:solidFill>
                <a:srgbClr val="E12A3C"/>
              </a:solidFill>
            </a:endParaRPr>
          </a:p>
        </p:txBody>
      </p:sp>
      <p:sp>
        <p:nvSpPr>
          <p:cNvPr id="11"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66601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Forum: "Checkliste"</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577959" y="966952"/>
            <a:ext cx="4614041" cy="2440514"/>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Welche Informationen sind erforderlich, um einen guten Rat für das Gesundheitsproblem zu geben?</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Beginnen Sie eine Liste:</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9" name="TextBox 8">
            <a:extLst>
              <a:ext uri="{FF2B5EF4-FFF2-40B4-BE49-F238E27FC236}">
                <a16:creationId xmlns:a16="http://schemas.microsoft.com/office/drawing/2014/main" id="{D8A13A6D-6DAD-4902-A1ED-438653A53ED2}"/>
              </a:ext>
            </a:extLst>
          </p:cNvPr>
          <p:cNvSpPr txBox="1"/>
          <p:nvPr/>
        </p:nvSpPr>
        <p:spPr>
          <a:xfrm>
            <a:off x="3831859" y="3133015"/>
            <a:ext cx="4345190" cy="2923877"/>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Zeitraum der Beschwerde</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Welches Körperteil/Organ ist betroffen?</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Gab es einen Auslöser für die Beschwerde?</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Wurde bereits ein Arzt konsultiert und wenn ja, wie lautete dessen Aussage?</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Wurde gegen die Beschwerde etwas unternommen?</a:t>
            </a:r>
          </a:p>
        </p:txBody>
      </p:sp>
      <p:sp>
        <p:nvSpPr>
          <p:cNvPr id="10" name="pop-up">
            <a:extLst>
              <a:ext uri="{FF2B5EF4-FFF2-40B4-BE49-F238E27FC236}">
                <a16:creationId xmlns:a16="http://schemas.microsoft.com/office/drawing/2014/main" id="{2D599E9A-2FE0-4315-83C9-DD8A922AB07A}"/>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Klicken Sie hier, um Ihre Liste zu überprüfen!</a:t>
            </a:r>
          </a:p>
          <a:p>
            <a:pPr algn="ctr"/>
            <a:endParaRPr lang="el-GR" b="1" dirty="0">
              <a:solidFill>
                <a:srgbClr val="E12A3C"/>
              </a:solidFill>
            </a:endParaRPr>
          </a:p>
        </p:txBody>
      </p:sp>
      <p:sp>
        <p:nvSpPr>
          <p:cNvPr id="11"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39251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Was sollte </a:t>
            </a:r>
            <a:r>
              <a:rPr lang="de-DE" sz="2000" b="1" dirty="0">
                <a:solidFill>
                  <a:srgbClr val="203864"/>
                </a:solidFill>
              </a:rPr>
              <a:t>in einem </a:t>
            </a:r>
            <a:r>
              <a:rPr lang="de-DE" sz="2000" b="1" dirty="0" err="1">
                <a:solidFill>
                  <a:srgbClr val="203864"/>
                </a:solidFill>
              </a:rPr>
              <a:t>Beitrag </a:t>
            </a:r>
            <a:r>
              <a:rPr lang="de-DE" sz="2000" b="1" dirty="0">
                <a:solidFill>
                  <a:srgbClr val="203864"/>
                </a:solidFill>
              </a:rPr>
              <a:t>in einem </a:t>
            </a:r>
            <a:r>
              <a:rPr lang="de-DE" sz="2000" b="1" dirty="0" err="1">
                <a:solidFill>
                  <a:srgbClr val="203864"/>
                </a:solidFill>
              </a:rPr>
              <a:t>Forum enthalten sein</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Zeitraum der Beschwerde</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Genauer Name (Vor- und Nachname)</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Geburtstag</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Medizinische Werte</a:t>
            </a:r>
            <a:endParaRPr lang="el-GR" dirty="0"/>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153859" cy="307777"/>
          </a:xfrm>
          <a:prstGeom prst="rect">
            <a:avLst/>
          </a:prstGeom>
        </p:spPr>
        <p:txBody>
          <a:bodyPr wrap="none" rtlCol="0">
            <a:spAutoFit/>
          </a:bodyPr>
          <a:lstStyle/>
          <a:p>
            <a:pPr algn="l"/>
            <a:r>
              <a:rPr lang="en-US" sz="1400" i="1" dirty="0"/>
              <a:t>Nur eine Antwort ist richtig!</a:t>
            </a:r>
            <a:endParaRPr lang="el-GR" sz="1400" i="1" dirty="0" err="1"/>
          </a:p>
        </p:txBody>
      </p:sp>
      <p:sp>
        <p:nvSpPr>
          <p:cNvPr id="9"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349882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de-DE" sz="5400"/>
              <a:t>Module</a:t>
            </a:r>
            <a:endParaRPr sz="5400"/>
          </a:p>
        </p:txBody>
      </p:sp>
      <p:pic>
        <p:nvPicPr>
          <p:cNvPr id="115" name="Google Shape;115;p4"/>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6" name="Google Shape;116;p4"/>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4"/>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Ορθογώνιο 20">
            <a:extLst>
              <a:ext uri="{FF2B5EF4-FFF2-40B4-BE49-F238E27FC236}">
                <a16:creationId xmlns:a16="http://schemas.microsoft.com/office/drawing/2014/main" id="{FBFD8FAA-60C2-4B6B-31FE-BF0BFA6C6427}"/>
              </a:ext>
            </a:extLst>
          </p:cNvPr>
          <p:cNvSpPr/>
          <p:nvPr/>
        </p:nvSpPr>
        <p:spPr>
          <a:xfrm>
            <a:off x="5206482" y="2267339"/>
            <a:ext cx="4657344" cy="35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2" name="Google Shape;106;p4">
            <a:extLst>
              <a:ext uri="{FF2B5EF4-FFF2-40B4-BE49-F238E27FC236}">
                <a16:creationId xmlns:a16="http://schemas.microsoft.com/office/drawing/2014/main" id="{BC382E59-A90B-F11E-EB07-0475F32EC174}"/>
              </a:ext>
            </a:extLst>
          </p:cNvPr>
          <p:cNvGrpSpPr/>
          <p:nvPr/>
        </p:nvGrpSpPr>
        <p:grpSpPr>
          <a:xfrm>
            <a:off x="5297762" y="2423878"/>
            <a:ext cx="6536930" cy="3911449"/>
            <a:chOff x="-18270" y="158831"/>
            <a:chExt cx="6393896" cy="3089382"/>
          </a:xfrm>
        </p:grpSpPr>
        <p:sp>
          <p:nvSpPr>
            <p:cNvPr id="23" name="Google Shape;107;p4">
              <a:extLst>
                <a:ext uri="{FF2B5EF4-FFF2-40B4-BE49-F238E27FC236}">
                  <a16:creationId xmlns:a16="http://schemas.microsoft.com/office/drawing/2014/main" id="{717DE748-B325-E716-75B1-738437C65A08}"/>
                </a:ext>
              </a:extLst>
            </p:cNvPr>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 name="Google Shape;108;p4">
              <a:extLst>
                <a:ext uri="{FF2B5EF4-FFF2-40B4-BE49-F238E27FC236}">
                  <a16:creationId xmlns:a16="http://schemas.microsoft.com/office/drawing/2014/main" id="{1F536FE8-BAD3-9B91-D202-5F065EC85442}"/>
                </a:ext>
              </a:extLst>
            </p:cNvPr>
            <p:cNvSpPr txBox="1"/>
            <p:nvPr/>
          </p:nvSpPr>
          <p:spPr>
            <a:xfrm>
              <a:off x="47111" y="217745"/>
              <a:ext cx="6328515" cy="318924"/>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pPr>
              <a:r>
                <a:rPr lang="de-DE" sz="2000" b="0" i="0" u="none" strike="noStrike" cap="none" dirty="0">
                  <a:solidFill>
                    <a:schemeClr val="lt1"/>
                  </a:solidFill>
                  <a:latin typeface="Calibri"/>
                  <a:ea typeface="Calibri"/>
                  <a:cs typeface="Calibri"/>
                  <a:sym typeface="Calibri"/>
                </a:rPr>
                <a:t>1</a:t>
              </a:r>
              <a:r>
                <a:rPr lang="de-DE" sz="2000" dirty="0">
                  <a:solidFill>
                    <a:schemeClr val="lt1"/>
                  </a:solidFill>
                </a:rPr>
                <a:t>. Was ist digitale Gesundheitskompetenz und ihre   Bedeutung? </a:t>
              </a:r>
              <a:endParaRPr sz="2000" b="0" i="0" u="none" strike="noStrike" cap="none" dirty="0">
                <a:solidFill>
                  <a:schemeClr val="lt1"/>
                </a:solidFill>
                <a:latin typeface="Calibri"/>
                <a:ea typeface="Calibri"/>
                <a:cs typeface="Calibri"/>
                <a:sym typeface="Calibri"/>
              </a:endParaRPr>
            </a:p>
          </p:txBody>
        </p:sp>
        <p:sp>
          <p:nvSpPr>
            <p:cNvPr id="25" name="Google Shape;109;p4">
              <a:extLst>
                <a:ext uri="{FF2B5EF4-FFF2-40B4-BE49-F238E27FC236}">
                  <a16:creationId xmlns:a16="http://schemas.microsoft.com/office/drawing/2014/main" id="{9C05AB06-4CA5-4230-11C8-24F103AC4ABF}"/>
                </a:ext>
              </a:extLst>
            </p:cNvPr>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 name="Google Shape;110;p4">
              <a:extLst>
                <a:ext uri="{FF2B5EF4-FFF2-40B4-BE49-F238E27FC236}">
                  <a16:creationId xmlns:a16="http://schemas.microsoft.com/office/drawing/2014/main" id="{146597B9-8467-342A-82F9-B4F73DAE65C0}"/>
                </a:ext>
              </a:extLst>
            </p:cNvPr>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tabLst>
                  <a:tab pos="273050" algn="l"/>
                </a:tabLst>
              </a:pPr>
              <a:r>
                <a:rPr lang="de-DE" sz="2000" b="0" i="0" u="none" strike="noStrike" cap="none" dirty="0">
                  <a:solidFill>
                    <a:schemeClr val="lt1"/>
                  </a:solidFill>
                  <a:latin typeface="Calibri"/>
                  <a:ea typeface="Calibri"/>
                  <a:cs typeface="Calibri"/>
                  <a:sym typeface="Calibri"/>
                </a:rPr>
                <a:t>2. </a:t>
              </a:r>
              <a:r>
                <a:rPr lang="de-DE" sz="2000" dirty="0">
                  <a:solidFill>
                    <a:schemeClr val="lt1"/>
                  </a:solidFill>
                </a:rPr>
                <a:t>Die wichtigsten Gesundheitsfragen bei der Ankunft in einem neuen Land</a:t>
              </a:r>
              <a:endParaRPr sz="2000" b="0" i="0" u="none" strike="noStrike" cap="none" dirty="0">
                <a:solidFill>
                  <a:schemeClr val="lt1"/>
                </a:solidFill>
                <a:latin typeface="Calibri"/>
                <a:ea typeface="Calibri"/>
                <a:cs typeface="Calibri"/>
                <a:sym typeface="Calibri"/>
              </a:endParaRPr>
            </a:p>
          </p:txBody>
        </p:sp>
        <p:sp>
          <p:nvSpPr>
            <p:cNvPr id="27" name="Google Shape;111;p4">
              <a:extLst>
                <a:ext uri="{FF2B5EF4-FFF2-40B4-BE49-F238E27FC236}">
                  <a16:creationId xmlns:a16="http://schemas.microsoft.com/office/drawing/2014/main" id="{F03129FF-3D20-6987-B901-991F49D8FC4A}"/>
                </a:ext>
              </a:extLst>
            </p:cNvPr>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 name="Google Shape;112;p4">
              <a:extLst>
                <a:ext uri="{FF2B5EF4-FFF2-40B4-BE49-F238E27FC236}">
                  <a16:creationId xmlns:a16="http://schemas.microsoft.com/office/drawing/2014/main" id="{E74ACA1F-5FD6-1825-8827-DB0DE0C3107B}"/>
                </a:ext>
              </a:extLst>
            </p:cNvPr>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3. Dienstleistungen im Gesundheitswesen</a:t>
              </a:r>
              <a:endParaRPr sz="2000" b="0" i="0" u="none" strike="noStrike" cap="none" dirty="0">
                <a:solidFill>
                  <a:schemeClr val="lt1"/>
                </a:solidFill>
                <a:latin typeface="Calibri"/>
                <a:ea typeface="Calibri"/>
                <a:cs typeface="Calibri"/>
                <a:sym typeface="Calibri"/>
              </a:endParaRPr>
            </a:p>
          </p:txBody>
        </p:sp>
        <p:sp>
          <p:nvSpPr>
            <p:cNvPr id="29" name="Google Shape;113;p4">
              <a:extLst>
                <a:ext uri="{FF2B5EF4-FFF2-40B4-BE49-F238E27FC236}">
                  <a16:creationId xmlns:a16="http://schemas.microsoft.com/office/drawing/2014/main" id="{7E25B0C7-D3CE-5A99-DD74-8060E19470F5}"/>
                </a:ext>
              </a:extLst>
            </p:cNvPr>
            <p:cNvSpPr/>
            <p:nvPr/>
          </p:nvSpPr>
          <p:spPr>
            <a:xfrm>
              <a:off x="0" y="1702919"/>
              <a:ext cx="6251110" cy="479700"/>
            </a:xfrm>
            <a:prstGeom prst="roundRect">
              <a:avLst>
                <a:gd name="adj" fmla="val 16667"/>
              </a:avLst>
            </a:prstGeom>
            <a:solidFill>
              <a:srgbClr val="44546A"/>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 name="Google Shape;114;p4">
              <a:extLst>
                <a:ext uri="{FF2B5EF4-FFF2-40B4-BE49-F238E27FC236}">
                  <a16:creationId xmlns:a16="http://schemas.microsoft.com/office/drawing/2014/main" id="{8C271E66-7CD6-D5CC-C802-89A50F5D2A0F}"/>
                </a:ext>
              </a:extLst>
            </p:cNvPr>
            <p:cNvSpPr txBox="1"/>
            <p:nvPr/>
          </p:nvSpPr>
          <p:spPr>
            <a:xfrm>
              <a:off x="-1" y="1748765"/>
              <a:ext cx="6204276" cy="432866"/>
            </a:xfrm>
            <a:prstGeom prst="rect">
              <a:avLst/>
            </a:prstGeom>
            <a:solidFill>
              <a:srgbClr val="44546A"/>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4. Digitale Kompetenzen entwickeln</a:t>
              </a:r>
              <a:endParaRPr sz="2000" b="0" i="0" u="none" strike="noStrike" cap="none" dirty="0">
                <a:solidFill>
                  <a:schemeClr val="lt1"/>
                </a:solidFill>
                <a:latin typeface="Calibri"/>
                <a:ea typeface="Calibri"/>
                <a:cs typeface="Calibri"/>
                <a:sym typeface="Calibri"/>
              </a:endParaRPr>
            </a:p>
          </p:txBody>
        </p:sp>
        <p:sp>
          <p:nvSpPr>
            <p:cNvPr id="31" name="Google Shape;115;p4">
              <a:extLst>
                <a:ext uri="{FF2B5EF4-FFF2-40B4-BE49-F238E27FC236}">
                  <a16:creationId xmlns:a16="http://schemas.microsoft.com/office/drawing/2014/main" id="{73CF52DF-72F6-7F23-8FA8-C73C8D556BCB}"/>
                </a:ext>
              </a:extLst>
            </p:cNvPr>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 name="Google Shape;116;p4">
              <a:extLst>
                <a:ext uri="{FF2B5EF4-FFF2-40B4-BE49-F238E27FC236}">
                  <a16:creationId xmlns:a16="http://schemas.microsoft.com/office/drawing/2014/main" id="{B28AC6BE-B238-E3E8-AE44-C5B2AE1176E4}"/>
                </a:ext>
              </a:extLst>
            </p:cNvPr>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5. Erkundung digitaler Gesundheitstools</a:t>
              </a:r>
              <a:endParaRPr sz="2000" b="0" i="0" u="none" strike="noStrike" cap="none" dirty="0">
                <a:solidFill>
                  <a:schemeClr val="lt1"/>
                </a:solidFill>
                <a:latin typeface="Calibri"/>
                <a:ea typeface="Calibri"/>
                <a:cs typeface="Calibri"/>
                <a:sym typeface="Calibri"/>
              </a:endParaRPr>
            </a:p>
          </p:txBody>
        </p:sp>
        <p:sp>
          <p:nvSpPr>
            <p:cNvPr id="33" name="Google Shape;117;p4">
              <a:extLst>
                <a:ext uri="{FF2B5EF4-FFF2-40B4-BE49-F238E27FC236}">
                  <a16:creationId xmlns:a16="http://schemas.microsoft.com/office/drawing/2014/main" id="{B1168306-252A-35BD-413A-29B493D8BC37}"/>
                </a:ext>
              </a:extLst>
            </p:cNvPr>
            <p:cNvSpPr/>
            <p:nvPr/>
          </p:nvSpPr>
          <p:spPr>
            <a:xfrm>
              <a:off x="0" y="2768513"/>
              <a:ext cx="6251110" cy="479700"/>
            </a:xfrm>
            <a:prstGeom prst="roundRect">
              <a:avLst>
                <a:gd name="adj" fmla="val 16667"/>
              </a:avLst>
            </a:prstGeom>
            <a:solidFill>
              <a:srgbClr val="C01E24"/>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7" name="Google Shape;118;p4">
              <a:extLst>
                <a:ext uri="{FF2B5EF4-FFF2-40B4-BE49-F238E27FC236}">
                  <a16:creationId xmlns:a16="http://schemas.microsoft.com/office/drawing/2014/main" id="{929643C1-F246-D118-4BE3-637D397C56D8}"/>
                </a:ext>
              </a:extLst>
            </p:cNvPr>
            <p:cNvSpPr txBox="1"/>
            <p:nvPr/>
          </p:nvSpPr>
          <p:spPr>
            <a:xfrm>
              <a:off x="47111" y="2815347"/>
              <a:ext cx="6048949" cy="331313"/>
            </a:xfrm>
            <a:prstGeom prst="rect">
              <a:avLst/>
            </a:prstGeom>
            <a:solidFill>
              <a:srgbClr val="C01E24"/>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6. Digitale </a:t>
              </a:r>
              <a:r>
                <a:rPr lang="en-US" sz="2000" b="0" i="0" u="none" strike="noStrike" cap="none" dirty="0" err="1">
                  <a:solidFill>
                    <a:schemeClr val="lt1"/>
                  </a:solidFill>
                  <a:latin typeface="Calibri"/>
                  <a:ea typeface="Calibri"/>
                  <a:cs typeface="Calibri"/>
                  <a:sym typeface="Calibri"/>
                </a:rPr>
                <a:t>Aktiv</a:t>
              </a:r>
              <a:r>
                <a:rPr lang="en-US" sz="2000" dirty="0" err="1">
                  <a:solidFill>
                    <a:schemeClr val="lt1"/>
                  </a:solidFill>
                </a:rPr>
                <a:t>itäten</a:t>
              </a:r>
              <a:r>
                <a:rPr lang="en-US" sz="2000" dirty="0">
                  <a:solidFill>
                    <a:schemeClr val="lt1"/>
                  </a:solidFill>
                </a:rPr>
                <a:t> </a:t>
              </a:r>
              <a:r>
                <a:rPr lang="en-US" sz="2000" dirty="0" err="1">
                  <a:solidFill>
                    <a:schemeClr val="lt1"/>
                  </a:solidFill>
                </a:rPr>
                <a:t>zu</a:t>
              </a:r>
              <a:r>
                <a:rPr lang="en-US" sz="2000" dirty="0">
                  <a:solidFill>
                    <a:schemeClr val="lt1"/>
                  </a:solidFill>
                </a:rPr>
                <a:t> </a:t>
              </a:r>
              <a:r>
                <a:rPr lang="en-US" sz="2000" b="0" i="0" u="none" strike="noStrike" cap="none" dirty="0" err="1">
                  <a:solidFill>
                    <a:schemeClr val="lt1"/>
                  </a:solidFill>
                  <a:latin typeface="Calibri"/>
                  <a:ea typeface="Calibri"/>
                  <a:cs typeface="Calibri"/>
                  <a:sym typeface="Calibri"/>
                </a:rPr>
                <a:t>Gesundheitsthemen</a:t>
              </a:r>
              <a:r>
                <a:rPr lang="en-US" sz="2000" b="0" i="0" u="none" strike="noStrike" cap="none" dirty="0">
                  <a:solidFill>
                    <a:schemeClr val="lt1"/>
                  </a:solidFill>
                  <a:latin typeface="Calibri"/>
                  <a:ea typeface="Calibri"/>
                  <a:cs typeface="Calibri"/>
                  <a:sym typeface="Calibri"/>
                </a:rPr>
                <a:t> </a:t>
              </a:r>
            </a:p>
          </p:txBody>
        </p:sp>
      </p:grpSp>
      <p:pic>
        <p:nvPicPr>
          <p:cNvPr id="48" name="Google Shape;120;p4">
            <a:extLst>
              <a:ext uri="{FF2B5EF4-FFF2-40B4-BE49-F238E27FC236}">
                <a16:creationId xmlns:a16="http://schemas.microsoft.com/office/drawing/2014/main" id="{BCA2B64F-8DE7-FAAB-4C78-B1BCD4B63532}"/>
              </a:ext>
            </a:extLst>
          </p:cNvPr>
          <p:cNvPicPr preferRelativeResize="0"/>
          <p:nvPr/>
        </p:nvPicPr>
        <p:blipFill rotWithShape="1">
          <a:blip r:embed="rId4">
            <a:alphaModFix/>
          </a:blip>
          <a:srcRect/>
          <a:stretch/>
        </p:blipFill>
        <p:spPr>
          <a:xfrm>
            <a:off x="10877478" y="5896397"/>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Aktion 6.2.1</a:t>
            </a:r>
            <a:br>
              <a:rPr lang="en-US" altLang="el-GR" dirty="0"/>
            </a:br>
            <a:r>
              <a:rPr lang="en-US" dirty="0">
                <a:solidFill>
                  <a:srgbClr val="C00000"/>
                </a:solidFill>
              </a:rPr>
              <a:t>Digitale Kommunikation über Gesundheitsinformationen (E-Mail)</a:t>
            </a:r>
            <a:endParaRPr lang="el-GR" dirty="0">
              <a:solidFill>
                <a:srgbClr val="C00000"/>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157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68;p7">
            <a:extLst>
              <a:ext uri="{FF2B5EF4-FFF2-40B4-BE49-F238E27FC236}">
                <a16:creationId xmlns:a16="http://schemas.microsoft.com/office/drawing/2014/main" id="{56C8000A-BDBD-68F4-C6EE-30724CE6F70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6.2.1</a:t>
            </a:r>
            <a:endParaRPr sz="1800" dirty="0">
              <a:solidFill>
                <a:srgbClr val="C00000"/>
              </a:solidFill>
              <a:latin typeface="Calibri"/>
              <a:cs typeface="Calibri"/>
              <a:sym typeface="Calibri"/>
            </a:endParaRPr>
          </a:p>
        </p:txBody>
      </p:sp>
      <p:sp>
        <p:nvSpPr>
          <p:cNvPr id="13" name="Google Shape;168;p7">
            <a:extLst>
              <a:ext uri="{FF2B5EF4-FFF2-40B4-BE49-F238E27FC236}">
                <a16:creationId xmlns:a16="http://schemas.microsoft.com/office/drawing/2014/main" id="{D376DC2E-593F-2F3A-D8DB-AF04F73A0FA6}"/>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9CA4BDEF-8AE1-231A-A7DC-6AF893EED94B}"/>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DF53FC7-B2DB-88E1-0CCA-227ADDF979A2}"/>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CB834080-2842-8966-54B7-4A5F88A800F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11" name="Θέση περιεχομένου 5">
            <a:extLst>
              <a:ext uri="{FF2B5EF4-FFF2-40B4-BE49-F238E27FC236}">
                <a16:creationId xmlns:a16="http://schemas.microsoft.com/office/drawing/2014/main" id="{AA5AE911-E515-48E3-AB8B-121C68B77A58}"/>
              </a:ext>
            </a:extLst>
          </p:cNvPr>
          <p:cNvSpPr txBox="1">
            <a:spLocks/>
          </p:cNvSpPr>
          <p:nvPr/>
        </p:nvSpPr>
        <p:spPr>
          <a:xfrm>
            <a:off x="831906" y="2523986"/>
            <a:ext cx="5876901" cy="3576818"/>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2738" indent="-312738">
              <a:lnSpc>
                <a:spcPct val="120000"/>
              </a:lnSpc>
              <a:tabLst>
                <a:tab pos="273050" algn="l"/>
              </a:tabLst>
            </a:pPr>
            <a:r>
              <a:rPr lang="en-US" sz="2600" dirty="0" err="1"/>
              <a:t>Im</a:t>
            </a:r>
            <a:r>
              <a:rPr lang="en-US" sz="2600" dirty="0"/>
              <a:t> </a:t>
            </a:r>
            <a:r>
              <a:rPr lang="en-US" sz="2600" dirty="0" err="1"/>
              <a:t>weiteren</a:t>
            </a:r>
            <a:r>
              <a:rPr lang="en-US" sz="2600" dirty="0"/>
              <a:t> </a:t>
            </a:r>
            <a:r>
              <a:rPr lang="en-US" sz="2600" dirty="0" err="1"/>
              <a:t>Verlauf</a:t>
            </a:r>
            <a:r>
              <a:rPr lang="en-US" sz="2600" dirty="0"/>
              <a:t> </a:t>
            </a:r>
            <a:r>
              <a:rPr lang="en-US" sz="2600" dirty="0" err="1"/>
              <a:t>geht</a:t>
            </a:r>
            <a:r>
              <a:rPr lang="en-US" sz="2600" dirty="0"/>
              <a:t> </a:t>
            </a:r>
            <a:r>
              <a:rPr lang="en-US" sz="2600" dirty="0" err="1"/>
              <a:t>es</a:t>
            </a:r>
            <a:r>
              <a:rPr lang="en-US" sz="2600" dirty="0"/>
              <a:t> um das </a:t>
            </a:r>
            <a:r>
              <a:rPr lang="en-US" sz="2600" dirty="0" err="1"/>
              <a:t>Schreiben</a:t>
            </a:r>
            <a:r>
              <a:rPr lang="en-US" sz="2600" dirty="0"/>
              <a:t> von E-Mails an </a:t>
            </a:r>
            <a:r>
              <a:rPr lang="en-US" sz="2600" dirty="0" err="1"/>
              <a:t>Fachleute</a:t>
            </a:r>
            <a:r>
              <a:rPr lang="en-US" sz="2600" dirty="0"/>
              <a:t> </a:t>
            </a:r>
            <a:r>
              <a:rPr lang="en-US" sz="2600" dirty="0" err="1"/>
              <a:t>im</a:t>
            </a:r>
            <a:r>
              <a:rPr lang="en-US" sz="2600" dirty="0"/>
              <a:t> </a:t>
            </a:r>
            <a:r>
              <a:rPr lang="en-US" sz="2600" dirty="0" err="1"/>
              <a:t>Gesundheitswesen</a:t>
            </a:r>
            <a:r>
              <a:rPr lang="en-US" dirty="0"/>
              <a:t> </a:t>
            </a:r>
          </a:p>
        </p:txBody>
      </p:sp>
    </p:spTree>
    <p:extLst>
      <p:ext uri="{BB962C8B-B14F-4D97-AF65-F5344CB8AC3E}">
        <p14:creationId xmlns:p14="http://schemas.microsoft.com/office/powerpoint/2010/main" val="276189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err="1">
                <a:solidFill>
                  <a:srgbClr val="C00000"/>
                </a:solidFill>
              </a:rPr>
              <a:t>Gruppenübungen</a:t>
            </a:r>
            <a:r>
              <a:rPr lang="en-US" sz="3100" dirty="0">
                <a:solidFill>
                  <a:srgbClr val="C00000"/>
                </a:solidFill>
              </a:rPr>
              <a:t>: </a:t>
            </a:r>
            <a:r>
              <a:rPr lang="en-US" sz="3100" dirty="0" err="1"/>
              <a:t>Fallbeispiele</a:t>
            </a:r>
            <a:r>
              <a:rPr lang="en-US" sz="3100" dirty="0"/>
              <a:t> - E-Mail-</a:t>
            </a:r>
            <a:r>
              <a:rPr lang="en-US" sz="3100" dirty="0" err="1"/>
              <a:t>Schreiben</a:t>
            </a:r>
            <a:r>
              <a:rPr lang="en-US" sz="3100" dirty="0"/>
              <a:t> an </a:t>
            </a:r>
            <a:r>
              <a:rPr lang="en-US" sz="3100" dirty="0" err="1"/>
              <a:t>Fachleute</a:t>
            </a:r>
            <a:r>
              <a:rPr lang="en-US" sz="3100" dirty="0"/>
              <a:t> </a:t>
            </a:r>
            <a:r>
              <a:rPr lang="en-US" sz="3100" dirty="0" err="1"/>
              <a:t>im</a:t>
            </a:r>
            <a:r>
              <a:rPr lang="en-US" sz="3100" dirty="0"/>
              <a:t> </a:t>
            </a:r>
            <a:r>
              <a:rPr lang="en-US" sz="3100" dirty="0" err="1"/>
              <a:t>Gesundheitswesen</a:t>
            </a:r>
            <a:endParaRPr lang="el-GR" sz="1600" dirty="0"/>
          </a:p>
        </p:txBody>
      </p:sp>
      <p:sp>
        <p:nvSpPr>
          <p:cNvPr id="4" name="Textfeld 3"/>
          <p:cNvSpPr txBox="1"/>
          <p:nvPr/>
        </p:nvSpPr>
        <p:spPr>
          <a:xfrm>
            <a:off x="557998" y="2238702"/>
            <a:ext cx="8281201" cy="3631763"/>
          </a:xfrm>
          <a:prstGeom prst="rect">
            <a:avLst/>
          </a:prstGeom>
        </p:spPr>
        <p:txBody>
          <a:bodyPr wrap="square" rtlCol="0">
            <a:spAutoFit/>
          </a:bodyPr>
          <a:lstStyle/>
          <a:p>
            <a:pPr marL="342900" indent="-342900">
              <a:spcBef>
                <a:spcPts val="600"/>
              </a:spcBef>
              <a:spcAft>
                <a:spcPts val="600"/>
              </a:spcAft>
              <a:buClr>
                <a:srgbClr val="C00000"/>
              </a:buClr>
              <a:buFont typeface="Wingdings" panose="05000000000000000000" pitchFamily="2" charset="2"/>
              <a:buChar char="§"/>
            </a:pPr>
            <a:r>
              <a:rPr lang="de-DE" sz="2000" dirty="0"/>
              <a:t>Bitte arbeiten Sie in Gruppen von jeweils drei bis fünf Personen </a:t>
            </a:r>
          </a:p>
          <a:p>
            <a:pPr marL="342900" indent="-342900">
              <a:spcBef>
                <a:spcPts val="600"/>
              </a:spcBef>
              <a:spcAft>
                <a:spcPts val="600"/>
              </a:spcAft>
              <a:buClr>
                <a:srgbClr val="C00000"/>
              </a:buClr>
              <a:buFont typeface="Wingdings" panose="05000000000000000000" pitchFamily="2" charset="2"/>
              <a:buChar char="§"/>
            </a:pPr>
            <a:r>
              <a:rPr lang="de-DE" sz="2000" dirty="0"/>
              <a:t>Diskutieren Sie in den Gruppen die folgenden Fallbeispiele von E-Mails an Fachpersonen aus dem Gesundheitswesen</a:t>
            </a:r>
          </a:p>
          <a:p>
            <a:pPr marL="342900" indent="-342900">
              <a:spcBef>
                <a:spcPts val="600"/>
              </a:spcBef>
              <a:spcAft>
                <a:spcPts val="600"/>
              </a:spcAft>
              <a:buClr>
                <a:srgbClr val="C00000"/>
              </a:buClr>
              <a:buFont typeface="Wingdings" panose="05000000000000000000" pitchFamily="2" charset="2"/>
              <a:buChar char="§"/>
            </a:pPr>
            <a:r>
              <a:rPr lang="de-DE" sz="2000" dirty="0"/>
              <a:t>Entscheiden Sie, welche E-Mails gute Beispiele sind und welche eher schlechte Beispiele</a:t>
            </a:r>
          </a:p>
          <a:p>
            <a:pPr marL="342900" indent="-342900" algn="just">
              <a:spcBef>
                <a:spcPts val="600"/>
              </a:spcBef>
              <a:spcAft>
                <a:spcPts val="600"/>
              </a:spcAft>
              <a:buClr>
                <a:srgbClr val="C00000"/>
              </a:buClr>
              <a:buFont typeface="Wingdings" panose="05000000000000000000" pitchFamily="2" charset="2"/>
              <a:buChar char="§"/>
            </a:pPr>
            <a:r>
              <a:rPr lang="de-DE" sz="2000" dirty="0" err="1"/>
              <a:t>Sammeln Sie einige allgemeine Begriffe </a:t>
            </a:r>
            <a:r>
              <a:rPr lang="de-DE" sz="2000" dirty="0"/>
              <a:t>(z. B. Nachname, Geburtstag, bestimmte medizinische Werte usw.) für Informationen, die in einer E-Mail an Fachpersonen im Gesundheitswesen enthalten sein sollten, und auch für Informationen, die zu detailliert sind, um an Gesundheitsexperten geschrieben zu werden.</a:t>
            </a: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39199" y="2900096"/>
            <a:ext cx="2956446" cy="2970369"/>
          </a:xfrm>
          <a:prstGeom prst="rect">
            <a:avLst/>
          </a:prstGeom>
        </p:spPr>
      </p:pic>
      <p:sp>
        <p:nvSpPr>
          <p:cNvPr id="9" name="Ορθογώνιο 1">
            <a:extLst>
              <a:ext uri="{FF2B5EF4-FFF2-40B4-BE49-F238E27FC236}">
                <a16:creationId xmlns:a16="http://schemas.microsoft.com/office/drawing/2014/main" id="{178B1E35-A1FC-4D50-B530-3E3505B75EBB}"/>
              </a:ext>
            </a:extLst>
          </p:cNvPr>
          <p:cNvSpPr/>
          <p:nvPr/>
        </p:nvSpPr>
        <p:spPr>
          <a:xfrm>
            <a:off x="9454460" y="6368465"/>
            <a:ext cx="241171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pic>
        <p:nvPicPr>
          <p:cNvPr id="11" name="Google Shape;142;p6">
            <a:extLst>
              <a:ext uri="{FF2B5EF4-FFF2-40B4-BE49-F238E27FC236}">
                <a16:creationId xmlns:a16="http://schemas.microsoft.com/office/drawing/2014/main" id="{CC8C6225-728F-4E5B-9B66-DFB51C540ACE}"/>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10"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3" name="Ορθογώνιο 9">
            <a:extLst>
              <a:ext uri="{FF2B5EF4-FFF2-40B4-BE49-F238E27FC236}">
                <a16:creationId xmlns:a16="http://schemas.microsoft.com/office/drawing/2014/main" id="{C88F1B7C-9CF5-4FEC-8133-9000C6E9CE0A}"/>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20486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Beispiel 1</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9892381" cy="4300074"/>
          </a:xfrm>
          <a:prstGeom prst="rect">
            <a:avLst/>
          </a:prstGeom>
          <a:solidFill>
            <a:schemeClr val="bg1">
              <a:lumMod val="95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i="1" dirty="0"/>
              <a:t>Sehr geehrte Damen und Herren,</a:t>
            </a:r>
          </a:p>
          <a:p>
            <a:pPr marL="0" indent="0">
              <a:lnSpc>
                <a:spcPct val="120000"/>
              </a:lnSpc>
              <a:buNone/>
            </a:pPr>
            <a:r>
              <a:rPr lang="en-US" i="1" dirty="0"/>
              <a:t>auf der Suche nach einer </a:t>
            </a:r>
            <a:r>
              <a:rPr lang="en-US" i="1" dirty="0" err="1"/>
              <a:t>allgemeinmedizinischen</a:t>
            </a:r>
            <a:r>
              <a:rPr lang="en-US" i="1" dirty="0"/>
              <a:t> Praxis bin </a:t>
            </a:r>
            <a:r>
              <a:rPr lang="en-US" i="1" dirty="0" err="1"/>
              <a:t>ich</a:t>
            </a:r>
            <a:r>
              <a:rPr lang="en-US" i="1" dirty="0"/>
              <a:t> auf </a:t>
            </a:r>
            <a:r>
              <a:rPr lang="en-US" i="1" dirty="0" err="1"/>
              <a:t>Ihre</a:t>
            </a:r>
            <a:r>
              <a:rPr lang="en-US" i="1" dirty="0"/>
              <a:t> Praxis </a:t>
            </a:r>
            <a:r>
              <a:rPr lang="en-US" i="1" dirty="0" err="1"/>
              <a:t>gestoßen</a:t>
            </a:r>
            <a:r>
              <a:rPr lang="en-US" i="1" dirty="0"/>
              <a:t>. </a:t>
            </a:r>
          </a:p>
          <a:p>
            <a:pPr marL="0" indent="0">
              <a:lnSpc>
                <a:spcPct val="120000"/>
              </a:lnSpc>
              <a:buNone/>
            </a:pPr>
            <a:r>
              <a:rPr lang="en-US" i="1" dirty="0"/>
              <a:t>Ich habe seit einigen Wochen täglich mit Unterleibsschmerzen zu kämpfen. Diese möchte ich gerne medizinisch abklären lassen. Ist es möglich, einen Termin in Ihrer Praxis zu vereinbaren?</a:t>
            </a:r>
          </a:p>
          <a:p>
            <a:pPr marL="0" indent="0">
              <a:lnSpc>
                <a:spcPct val="120000"/>
              </a:lnSpc>
              <a:buNone/>
            </a:pPr>
            <a:r>
              <a:rPr lang="en-US" i="1" dirty="0"/>
              <a:t>Ich freue mich darauf, von Ihnen zu hören.</a:t>
            </a:r>
          </a:p>
          <a:p>
            <a:pPr marL="0" indent="0">
              <a:lnSpc>
                <a:spcPct val="120000"/>
              </a:lnSpc>
              <a:buNone/>
            </a:pPr>
            <a:r>
              <a:rPr lang="en-US" i="1" dirty="0"/>
              <a:t>Mit freundlichen Grüßen</a:t>
            </a:r>
            <a:br>
              <a:rPr lang="en-US" i="1" dirty="0"/>
            </a:br>
            <a:r>
              <a:rPr lang="en-US" i="1" dirty="0"/>
              <a:t>Marie Müller</a:t>
            </a:r>
          </a:p>
          <a:p>
            <a:pPr marL="0" indent="0">
              <a:lnSpc>
                <a:spcPct val="120000"/>
              </a:lnSpc>
              <a:buNone/>
            </a:pPr>
            <a:endParaRPr lang="en-US" i="1" dirty="0"/>
          </a:p>
          <a:p>
            <a:pPr marL="0" indent="0">
              <a:lnSpc>
                <a:spcPct val="120000"/>
              </a:lnSpc>
              <a:buNone/>
            </a:pPr>
            <a:endParaRPr lang="en-US" i="1"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9637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Gutes oder schlechtes Beispiel?</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Gut</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Schlecht</a:t>
            </a:r>
            <a:endParaRPr lang="el-GR"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438932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Beispiel 2</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i="1" dirty="0"/>
              <a:t>Hallo,</a:t>
            </a:r>
          </a:p>
          <a:p>
            <a:pPr marL="0" indent="0">
              <a:lnSpc>
                <a:spcPct val="120000"/>
              </a:lnSpc>
              <a:buNone/>
            </a:pPr>
            <a:r>
              <a:rPr lang="en-US" i="1" dirty="0"/>
              <a:t>Ich möchte einen Termin vereinbaren. Wann kann ich kommen?</a:t>
            </a:r>
          </a:p>
          <a:p>
            <a:pPr marL="0" indent="0">
              <a:lnSpc>
                <a:spcPct val="120000"/>
              </a:lnSpc>
              <a:buNone/>
            </a:pPr>
            <a:r>
              <a:rPr lang="en-US" i="1" dirty="0"/>
              <a:t>Tschüss</a:t>
            </a:r>
            <a:br>
              <a:rPr lang="en-US" i="1" dirty="0"/>
            </a:br>
            <a:r>
              <a:rPr lang="en-US" i="1" dirty="0"/>
              <a:t>Madeleine</a:t>
            </a:r>
          </a:p>
        </p:txBody>
      </p:sp>
      <p:sp>
        <p:nvSpPr>
          <p:cNvPr id="5"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9633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Gutes oder schlechtes Beispiel?</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Schlecht</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Gut</a:t>
            </a:r>
            <a:endParaRPr lang="el-GR"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77307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Beispiel 3</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10806780" cy="4115521"/>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i="1" dirty="0"/>
              <a:t>Sehr geehrte Damen und Herren,</a:t>
            </a:r>
          </a:p>
          <a:p>
            <a:pPr marL="0" indent="0" algn="just">
              <a:buNone/>
            </a:pPr>
            <a:r>
              <a:rPr lang="en-US" i="1" dirty="0"/>
              <a:t>seit etwa 3 Wochen ist mein Magen-Darm-System gestört, buchstäblich von oben bis unten. Ich habe einen Kloß im Hals und wenn ich schlucke, habe ich fast immer das Gefühl, dass ich auch Luft schlucke. Es blubbert im Hals und auch im Magen, ein paar Sekunden nach dem Schlucken von Speichel. Besonders ausgeprägt, wenn ich auf dem Rücken liege. Ich spüre ständig leichte bis mittlere Übelkeit (so hat es auch angefangen). Die Übelkeit scheint unabhängig von der Nahrungsaufnahme zu sein (abgesehen von Kaffee, der mir deutlich mehr auf den Magen schlägt als sonst). Generell habe ich sehr viel Luft in Magen und Darm, es blubbert und brummt rund um die Uhr. Ab und zu muss ich rülpsen, auf der anderen Seite des Verdauungstraktes wird eher wenig Gas ausgestoßen. Vor allem der Unterbauch ist angespannt und schmerzhaft. Ab und zu habe ich auch kurze, stechende Schmerzen im Anus. Diese Symptome halten schon seit 3 Wochen an, mal mehr und mal weniger. Im Moment ist es wahrscheinlich am schlimmsten. Mein Stuhlgang ist normal (einmal täglich am Morgen, kaum anders als vor Beginn der Symptome) und sieht normal aus (kein Durchfall, keine echte Verstopfung, kein sichtbares Blut oder Schleim). Ich musste mich noch nie übergeben. Ich habe einen normalen, guten Appetit. Ich bin 34 Jahre alt (geboren am 5.</a:t>
            </a:r>
            <a:r>
              <a:rPr lang="en-US" i="1" baseline="30000" dirty="0"/>
              <a:t>th</a:t>
            </a:r>
            <a:r>
              <a:rPr lang="en-US" i="1" dirty="0"/>
              <a:t> Mai 1987) und recht sportlich. Bevor diese Symptome auftraten, hätte ich meinen allgemeinen Gesundheitszustand als relativ gut bezeichnet - abgesehen von Problemen mit hohem Blutdruck (145-95).</a:t>
            </a:r>
          </a:p>
          <a:p>
            <a:pPr marL="0" indent="0" algn="just">
              <a:buNone/>
            </a:pPr>
            <a:r>
              <a:rPr lang="en-US" i="1" dirty="0"/>
              <a:t>Können Sie mir einen ersten Verdacht nennen? Gibt es Infektionen, die 3 Wochen und länger dauern? Nach welcher Zeit sollte ich mir wirklich Sorgen machen?</a:t>
            </a:r>
          </a:p>
          <a:p>
            <a:pPr marL="0" indent="0" algn="just">
              <a:buNone/>
            </a:pPr>
            <a:r>
              <a:rPr lang="en-US" i="1" dirty="0"/>
              <a:t>Mit freundlichen Grüßen</a:t>
            </a:r>
            <a:endParaRPr lang="de-DE" i="1"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75029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Gutes oder schlechtes Beispiel?</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Schlecht</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Gut</a:t>
            </a:r>
            <a:endParaRPr lang="el-GR"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337499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0" y="1087945"/>
            <a:ext cx="11059692" cy="605096"/>
          </a:xfrm>
        </p:spPr>
        <p:txBody>
          <a:bodyPr/>
          <a:lstStyle/>
          <a:p>
            <a:r>
              <a:rPr lang="en-US" dirty="0"/>
              <a:t>E-Mail: "Checkliste"</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Welche Informationen werden benötigt?</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Beginnen Sie eine Liste:</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endParaRPr lang="en-US" dirty="0"/>
          </a:p>
        </p:txBody>
      </p:sp>
      <p:sp>
        <p:nvSpPr>
          <p:cNvPr id="9" name="TextBox 8">
            <a:extLst>
              <a:ext uri="{FF2B5EF4-FFF2-40B4-BE49-F238E27FC236}">
                <a16:creationId xmlns:a16="http://schemas.microsoft.com/office/drawing/2014/main" id="{9ECC07E9-4DB1-418E-ABA0-8DE14F51808C}"/>
              </a:ext>
            </a:extLst>
          </p:cNvPr>
          <p:cNvSpPr txBox="1"/>
          <p:nvPr/>
        </p:nvSpPr>
        <p:spPr>
          <a:xfrm>
            <a:off x="3831858" y="3133016"/>
            <a:ext cx="4455615" cy="1077218"/>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err="1"/>
              <a:t>Vor</a:t>
            </a:r>
            <a:r>
              <a:rPr lang="en-US" dirty="0"/>
              <a:t> - und Nachname</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Besonderer Grund für das Schreiben der E-Mail</a:t>
            </a:r>
          </a:p>
        </p:txBody>
      </p:sp>
      <p:sp>
        <p:nvSpPr>
          <p:cNvPr id="10" name="pop-up">
            <a:extLst>
              <a:ext uri="{FF2B5EF4-FFF2-40B4-BE49-F238E27FC236}">
                <a16:creationId xmlns:a16="http://schemas.microsoft.com/office/drawing/2014/main" id="{2391C210-B97A-4BA1-9DB3-F6FCC9BCDFC8}"/>
              </a:ext>
            </a:extLst>
          </p:cNvPr>
          <p:cNvSpPr/>
          <p:nvPr/>
        </p:nvSpPr>
        <p:spPr>
          <a:xfrm>
            <a:off x="4614249" y="1626567"/>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Klicken Sie hier, um Ihre Liste zu überprüfen!</a:t>
            </a:r>
          </a:p>
          <a:p>
            <a:pPr algn="ctr"/>
            <a:endParaRPr lang="el-GR" b="1" dirty="0">
              <a:solidFill>
                <a:srgbClr val="E12A3C"/>
              </a:solidFill>
            </a:endParaRPr>
          </a:p>
        </p:txBody>
      </p:sp>
      <p:sp>
        <p:nvSpPr>
          <p:cNvPr id="11"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90510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"Checkliste"</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Welche Informationen sind nicht erforderlich?</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Beginnen Sie eine Liste:</a:t>
            </a:r>
          </a:p>
          <a:p>
            <a:pPr lvl="1">
              <a:lnSpc>
                <a:spcPct val="120000"/>
              </a:lnSpc>
              <a:buFont typeface="Wingdings" panose="05000000000000000000" pitchFamily="2" charset="2"/>
              <a:buChar char="ü"/>
            </a:pPr>
            <a:r>
              <a:rPr lang="en-US" dirty="0"/>
              <a:t>.....</a:t>
            </a:r>
          </a:p>
          <a:p>
            <a:pPr marL="457200" lvl="1" indent="0">
              <a:lnSpc>
                <a:spcPct val="120000"/>
              </a:lnSpc>
              <a:buNone/>
            </a:pPr>
            <a:endParaRPr lang="en-US" dirty="0"/>
          </a:p>
        </p:txBody>
      </p:sp>
      <p:sp>
        <p:nvSpPr>
          <p:cNvPr id="9" name="TextBox 8">
            <a:extLst>
              <a:ext uri="{FF2B5EF4-FFF2-40B4-BE49-F238E27FC236}">
                <a16:creationId xmlns:a16="http://schemas.microsoft.com/office/drawing/2014/main" id="{45996094-068A-4A5D-98A2-60B499635C1A}"/>
              </a:ext>
            </a:extLst>
          </p:cNvPr>
          <p:cNvSpPr txBox="1"/>
          <p:nvPr/>
        </p:nvSpPr>
        <p:spPr>
          <a:xfrm>
            <a:off x="3831858" y="3133016"/>
            <a:ext cx="4363018" cy="1820949"/>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Detaillierte Informationen über die persönliche medizinische Vorgeschichte</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Medizinische Werte</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Persönliche Informationen (z. B. Geburtstag)</a:t>
            </a:r>
          </a:p>
        </p:txBody>
      </p:sp>
      <p:sp>
        <p:nvSpPr>
          <p:cNvPr id="10" name="pop-up">
            <a:extLst>
              <a:ext uri="{FF2B5EF4-FFF2-40B4-BE49-F238E27FC236}">
                <a16:creationId xmlns:a16="http://schemas.microsoft.com/office/drawing/2014/main" id="{73808FC6-1221-4DD4-97CA-85CB583C4B73}"/>
              </a:ext>
            </a:extLst>
          </p:cNvPr>
          <p:cNvSpPr/>
          <p:nvPr/>
        </p:nvSpPr>
        <p:spPr>
          <a:xfrm>
            <a:off x="4847534" y="1655832"/>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Klicken Sie hier, um Ihre Liste zu überprüfen!</a:t>
            </a:r>
          </a:p>
          <a:p>
            <a:pPr algn="ctr"/>
            <a:endParaRPr lang="el-GR" b="1" dirty="0">
              <a:solidFill>
                <a:srgbClr val="E12A3C"/>
              </a:solidFill>
            </a:endParaRPr>
          </a:p>
        </p:txBody>
      </p:sp>
      <p:sp>
        <p:nvSpPr>
          <p:cNvPr id="11"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752666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419154667"/>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t>Ziele</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bg1"/>
                </a:solidFill>
              </a:rPr>
              <a:t>Digitale</a:t>
            </a:r>
            <a:r>
              <a:rPr lang="en-US" dirty="0">
                <a:solidFill>
                  <a:schemeClr val="bg1"/>
                </a:solidFill>
              </a:rPr>
              <a:t> </a:t>
            </a:r>
            <a:r>
              <a:rPr lang="en-US" dirty="0" err="1">
                <a:solidFill>
                  <a:schemeClr val="bg1"/>
                </a:solidFill>
              </a:rPr>
              <a:t>Aktivitäten</a:t>
            </a:r>
            <a:r>
              <a:rPr lang="en-US" dirty="0">
                <a:solidFill>
                  <a:schemeClr val="bg1"/>
                </a:solidFill>
              </a:rPr>
              <a:t> </a:t>
            </a:r>
            <a:r>
              <a:rPr lang="en-US" dirty="0" err="1">
                <a:solidFill>
                  <a:schemeClr val="bg1"/>
                </a:solidFill>
              </a:rPr>
              <a:t>zu</a:t>
            </a:r>
            <a:r>
              <a:rPr lang="en-US" dirty="0">
                <a:solidFill>
                  <a:schemeClr val="bg1"/>
                </a:solidFill>
              </a:rPr>
              <a:t> </a:t>
            </a:r>
            <a:r>
              <a:rPr lang="en-US" dirty="0" err="1">
                <a:solidFill>
                  <a:schemeClr val="bg1"/>
                </a:solidFill>
              </a:rPr>
              <a:t>Gesundheitsthemen</a:t>
            </a:r>
            <a:r>
              <a:rPr lang="en-US" dirty="0">
                <a:solidFill>
                  <a:schemeClr val="bg1"/>
                </a:solidFill>
              </a:rPr>
              <a:t>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Struktur</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en-US" dirty="0"/>
              <a:t>Das Schreiben von E-Mails an Angehörige der Gesundheitsberufe ist eine weitere Möglichkeit, um </a:t>
            </a:r>
            <a:r>
              <a:rPr lang="en-US" dirty="0" err="1"/>
              <a:t>Informationen</a:t>
            </a:r>
            <a:r>
              <a:rPr lang="en-US" dirty="0"/>
              <a:t> </a:t>
            </a:r>
            <a:r>
              <a:rPr lang="en-US" dirty="0" err="1"/>
              <a:t>zu</a:t>
            </a:r>
            <a:r>
              <a:rPr lang="en-US" dirty="0"/>
              <a:t> </a:t>
            </a:r>
            <a:r>
              <a:rPr lang="en-US" dirty="0" err="1"/>
              <a:t>Gesundheitsthemen</a:t>
            </a:r>
            <a:r>
              <a:rPr lang="en-US" dirty="0"/>
              <a:t> </a:t>
            </a:r>
            <a:r>
              <a:rPr lang="en-US" dirty="0" err="1"/>
              <a:t>im</a:t>
            </a:r>
            <a:r>
              <a:rPr lang="en-US" dirty="0"/>
              <a:t> Internet </a:t>
            </a:r>
            <a:r>
              <a:rPr lang="en-US" dirty="0" err="1"/>
              <a:t>auszutauschen</a:t>
            </a:r>
            <a:r>
              <a:rPr lang="en-US" dirty="0"/>
              <a:t>. Die Struktur einer E-Mail könnte wie folgt aussehen:</a:t>
            </a:r>
          </a:p>
          <a:p>
            <a:pPr marL="228600" lvl="1">
              <a:lnSpc>
                <a:spcPct val="120000"/>
              </a:lnSpc>
            </a:pPr>
            <a:r>
              <a:rPr lang="en-US" dirty="0"/>
              <a:t>Beginnen Sie mit einem freundlichen Einleitungssatz (z. B. "Wo haben Sie die Kontaktdaten gefunden?")</a:t>
            </a:r>
          </a:p>
          <a:p>
            <a:pPr marL="228600" lvl="1">
              <a:lnSpc>
                <a:spcPct val="120000"/>
              </a:lnSpc>
            </a:pPr>
            <a:r>
              <a:rPr lang="en-US" dirty="0"/>
              <a:t>Eine klare Beschreibung des Anliegens (z. B. Sie möchten einen Termin vereinbaren)</a:t>
            </a:r>
          </a:p>
          <a:p>
            <a:pPr marL="228600" lvl="1">
              <a:lnSpc>
                <a:spcPct val="120000"/>
              </a:lnSpc>
            </a:pPr>
            <a:r>
              <a:rPr lang="en-US" dirty="0"/>
              <a:t>Freundlicher Schlusssatz (z. B. "Ich freue mich auf Ihre Antwort")</a:t>
            </a:r>
          </a:p>
          <a:p>
            <a:pPr marL="228600" lvl="1">
              <a:lnSpc>
                <a:spcPct val="120000"/>
              </a:lnSpc>
            </a:pPr>
            <a:r>
              <a:rPr lang="en-US" dirty="0" err="1"/>
              <a:t>Geben</a:t>
            </a:r>
            <a:r>
              <a:rPr lang="en-US" dirty="0"/>
              <a:t> </a:t>
            </a:r>
            <a:r>
              <a:rPr lang="en-US" dirty="0" err="1"/>
              <a:t>Sie</a:t>
            </a:r>
            <a:r>
              <a:rPr lang="en-US" dirty="0"/>
              <a:t> </a:t>
            </a:r>
            <a:r>
              <a:rPr lang="en-US" dirty="0" err="1"/>
              <a:t>einen</a:t>
            </a:r>
            <a:r>
              <a:rPr lang="en-US" dirty="0"/>
              <a:t> </a:t>
            </a:r>
            <a:r>
              <a:rPr lang="en-US" dirty="0" err="1"/>
              <a:t>passenden</a:t>
            </a:r>
            <a:r>
              <a:rPr lang="en-US" dirty="0"/>
              <a:t> </a:t>
            </a:r>
            <a:r>
              <a:rPr lang="en-US" dirty="0" err="1"/>
              <a:t>Betreff</a:t>
            </a:r>
            <a:r>
              <a:rPr lang="en-US" dirty="0"/>
              <a:t> in die </a:t>
            </a:r>
            <a:r>
              <a:rPr lang="en-US" dirty="0" err="1"/>
              <a:t>Betreffzeiel</a:t>
            </a:r>
            <a:r>
              <a:rPr lang="en-US" dirty="0"/>
              <a:t> </a:t>
            </a:r>
            <a:r>
              <a:rPr lang="en-US" dirty="0" err="1"/>
              <a:t>ein</a:t>
            </a:r>
            <a:r>
              <a:rPr lang="en-US" dirty="0"/>
              <a:t> </a:t>
            </a:r>
          </a:p>
        </p:txBody>
      </p:sp>
      <p:pic>
        <p:nvPicPr>
          <p:cNvPr id="7"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9250" y="2334083"/>
            <a:ext cx="2285771" cy="2285771"/>
          </a:xfrm>
          <a:prstGeom prst="rect">
            <a:avLst/>
          </a:prstGeom>
        </p:spPr>
      </p:pic>
      <p:sp>
        <p:nvSpPr>
          <p:cNvPr id="9"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5589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Ist es notwendig, beim Schreiben </a:t>
            </a:r>
            <a:r>
              <a:rPr lang="de-DE" sz="2000" b="1" dirty="0">
                <a:solidFill>
                  <a:srgbClr val="203864"/>
                </a:solidFill>
              </a:rPr>
              <a:t>einer E-Mail </a:t>
            </a:r>
            <a:r>
              <a:rPr lang="de-DE" sz="2000" b="1" dirty="0" err="1">
                <a:solidFill>
                  <a:srgbClr val="203864"/>
                </a:solidFill>
              </a:rPr>
              <a:t>an </a:t>
            </a:r>
            <a:r>
              <a:rPr lang="de-DE" sz="2000" b="1" dirty="0">
                <a:solidFill>
                  <a:srgbClr val="203864"/>
                </a:solidFill>
              </a:rPr>
              <a:t>einen Angehörigen der Gesundheitsberufe einen </a:t>
            </a:r>
            <a:r>
              <a:rPr lang="de-DE" sz="2000" b="1" dirty="0" err="1">
                <a:solidFill>
                  <a:srgbClr val="203864"/>
                </a:solidFill>
              </a:rPr>
              <a:t>Betreff anzugeben</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74243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Ja</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7424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Nein</a:t>
            </a:r>
            <a:endParaRPr lang="el-GR"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6253655" y="0"/>
            <a:ext cx="5938345" cy="295065"/>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Digitale Kommunikation über Gesundheitsinformationen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634711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Aktion 6.2.2</a:t>
            </a:r>
            <a:br>
              <a:rPr lang="en-US" altLang="el-GR" dirty="0"/>
            </a:br>
            <a:r>
              <a:rPr lang="en-US" altLang="el-GR" dirty="0">
                <a:solidFill>
                  <a:srgbClr val="C01E24"/>
                </a:solidFill>
              </a:rPr>
              <a:t>Aktiv werden - ein Gesundheitsproblem lösen</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12269" y="2060028"/>
            <a:ext cx="10033508" cy="4225157"/>
          </a:xfrm>
          <a:ln>
            <a:solidFill>
              <a:schemeClr val="bg1"/>
            </a:solidFill>
          </a:ln>
        </p:spPr>
        <p:txBody>
          <a:bodyPr>
            <a:normAutofit fontScale="85000" lnSpcReduction="10000"/>
          </a:bodyPr>
          <a:lstStyle/>
          <a:p>
            <a:pPr marL="0" indent="0">
              <a:lnSpc>
                <a:spcPct val="120000"/>
              </a:lnSpc>
              <a:buNone/>
              <a:tabLst>
                <a:tab pos="273050" algn="l"/>
              </a:tabLst>
            </a:pPr>
            <a:r>
              <a:rPr lang="de-DE" sz="2000" dirty="0"/>
              <a:t>Auf </a:t>
            </a:r>
            <a:r>
              <a:rPr lang="de-DE" sz="2000" dirty="0" err="1"/>
              <a:t>der nächsten Folie </a:t>
            </a:r>
            <a:r>
              <a:rPr lang="de-DE" sz="2000" dirty="0"/>
              <a:t>finden </a:t>
            </a:r>
            <a:r>
              <a:rPr lang="de-DE" sz="2000" dirty="0" err="1"/>
              <a:t>Sie einige Beispiele für gesundheitsbezogene Themen</a:t>
            </a:r>
            <a:r>
              <a:rPr lang="de-DE" sz="2000" dirty="0"/>
              <a:t>. </a:t>
            </a:r>
            <a:r>
              <a:rPr lang="de-DE" sz="2000" dirty="0" err="1"/>
              <a:t>Bitte wählen Sie </a:t>
            </a:r>
            <a:r>
              <a:rPr lang="de-DE" sz="2000" dirty="0"/>
              <a:t>pro </a:t>
            </a:r>
            <a:r>
              <a:rPr lang="de-DE" sz="2000" dirty="0" err="1"/>
              <a:t>Person ein Beispiel aus oder wählen Sie selbst </a:t>
            </a:r>
            <a:r>
              <a:rPr lang="de-DE" sz="2000" dirty="0"/>
              <a:t>ein </a:t>
            </a:r>
            <a:r>
              <a:rPr lang="de-DE" sz="2000" dirty="0" err="1"/>
              <a:t>Beispiel </a:t>
            </a:r>
            <a:r>
              <a:rPr lang="de-DE" sz="2000" dirty="0"/>
              <a:t>zu einem </a:t>
            </a:r>
            <a:r>
              <a:rPr lang="de-DE" sz="2000" dirty="0" err="1"/>
              <a:t>gesundheitsbezogenen Thema</a:t>
            </a:r>
            <a:r>
              <a:rPr lang="de-DE" sz="2000" dirty="0"/>
              <a:t>. </a:t>
            </a:r>
            <a:r>
              <a:rPr lang="de-DE" sz="2000" dirty="0" err="1"/>
              <a:t>Gehen Sie dann die folgenden Schritte durch</a:t>
            </a:r>
            <a:r>
              <a:rPr lang="de-DE" sz="2000" dirty="0"/>
              <a:t>:</a:t>
            </a:r>
          </a:p>
          <a:p>
            <a:pPr marL="457200" indent="-457200">
              <a:lnSpc>
                <a:spcPct val="120000"/>
              </a:lnSpc>
              <a:buAutoNum type="arabicPeriod"/>
              <a:tabLst>
                <a:tab pos="273050" algn="l"/>
              </a:tabLst>
            </a:pPr>
            <a:r>
              <a:rPr lang="de-DE" sz="2000" dirty="0"/>
              <a:t>Suchen Sie nach Informationen über das ausgewählte Thema. </a:t>
            </a:r>
            <a:r>
              <a:rPr lang="de-DE" sz="2000" dirty="0" err="1"/>
              <a:t>Entscheiden Sie, ob die Informationen vertrauenswürdig und zuverlässig sind und ob die Website sicher ist</a:t>
            </a:r>
            <a:r>
              <a:rPr lang="de-DE" sz="2000" dirty="0"/>
              <a:t>. </a:t>
            </a:r>
            <a:r>
              <a:rPr lang="de-DE" sz="2000" dirty="0" err="1"/>
              <a:t>Bitte begründen Sie dies kurz</a:t>
            </a:r>
            <a:r>
              <a:rPr lang="de-DE" sz="2000" dirty="0"/>
              <a:t>.</a:t>
            </a:r>
          </a:p>
          <a:p>
            <a:pPr marL="457200" indent="-457200">
              <a:lnSpc>
                <a:spcPct val="120000"/>
              </a:lnSpc>
              <a:buAutoNum type="arabicPeriod"/>
              <a:tabLst>
                <a:tab pos="273050" algn="l"/>
              </a:tabLst>
            </a:pPr>
            <a:r>
              <a:rPr lang="de-DE" sz="2000" dirty="0"/>
              <a:t>Suchen Sie nach </a:t>
            </a:r>
            <a:r>
              <a:rPr lang="de-DE" sz="2000" dirty="0" err="1"/>
              <a:t>Möglichkeiten, über dieses Thema zu kommunizieren - </a:t>
            </a:r>
            <a:r>
              <a:rPr lang="en-US" sz="2000" dirty="0"/>
              <a:t>entweder in einem Forum oder über die Kontaktdaten von </a:t>
            </a:r>
            <a:r>
              <a:rPr lang="en-US" sz="2000" dirty="0" err="1"/>
              <a:t>Angehörigen</a:t>
            </a:r>
            <a:r>
              <a:rPr lang="en-US" sz="2000" dirty="0"/>
              <a:t> des </a:t>
            </a:r>
            <a:r>
              <a:rPr lang="en-US" sz="2000" dirty="0" err="1"/>
              <a:t>Gesundheitssektors</a:t>
            </a:r>
            <a:r>
              <a:rPr lang="en-US" sz="2000" dirty="0"/>
              <a:t>, mit denen Sie per E-Mail in Kontakt treten können.</a:t>
            </a:r>
          </a:p>
          <a:p>
            <a:pPr marL="457200" indent="-457200">
              <a:lnSpc>
                <a:spcPct val="120000"/>
              </a:lnSpc>
              <a:buAutoNum type="arabicPeriod"/>
              <a:tabLst>
                <a:tab pos="273050" algn="l"/>
              </a:tabLst>
            </a:pPr>
            <a:r>
              <a:rPr lang="en-US" sz="2000" dirty="0"/>
              <a:t>Danach erstellen Sie bitte einen Entwurf für einen Beitrag im Forum oder einen Entwurf für eine E-Mail.</a:t>
            </a:r>
          </a:p>
          <a:p>
            <a:pPr marL="457200" indent="-457200">
              <a:lnSpc>
                <a:spcPct val="120000"/>
              </a:lnSpc>
              <a:buAutoNum type="arabicPeriod"/>
              <a:tabLst>
                <a:tab pos="273050" algn="l"/>
              </a:tabLst>
            </a:pPr>
            <a:r>
              <a:rPr lang="en-US" sz="2000" dirty="0"/>
              <a:t>Gegenseitiges Feedback einholen: Nach Fertigstellung des </a:t>
            </a:r>
            <a:r>
              <a:rPr lang="en-US" sz="2000" dirty="0" err="1"/>
              <a:t>Entwurfs</a:t>
            </a:r>
            <a:r>
              <a:rPr lang="en-US" sz="2000" dirty="0"/>
              <a:t> </a:t>
            </a:r>
            <a:r>
              <a:rPr lang="en-US" sz="2000" dirty="0" err="1"/>
              <a:t>sollen</a:t>
            </a:r>
            <a:r>
              <a:rPr lang="en-US" sz="2000" dirty="0"/>
              <a:t> </a:t>
            </a:r>
            <a:r>
              <a:rPr lang="en-US" sz="2000" dirty="0" err="1"/>
              <a:t>allen</a:t>
            </a:r>
            <a:r>
              <a:rPr lang="en-US" sz="2000" dirty="0"/>
              <a:t> </a:t>
            </a:r>
            <a:r>
              <a:rPr lang="en-US" sz="2000" dirty="0" err="1"/>
              <a:t>Teilnehmende</a:t>
            </a:r>
            <a:r>
              <a:rPr lang="en-US" sz="2000" dirty="0"/>
              <a:t> die E-Mail </a:t>
            </a:r>
            <a:r>
              <a:rPr lang="en-US" sz="2000" dirty="0" err="1"/>
              <a:t>oder</a:t>
            </a:r>
            <a:r>
              <a:rPr lang="en-US" sz="2000" dirty="0"/>
              <a:t> den </a:t>
            </a:r>
            <a:r>
              <a:rPr lang="en-US" sz="2000" dirty="0" err="1"/>
              <a:t>Forenbeitrag</a:t>
            </a:r>
            <a:r>
              <a:rPr lang="en-US" sz="2000" dirty="0"/>
              <a:t> mit einem Partner abgleichen, um ihm/ihr ein Feedback zu seinem/ihrem Entwurf zu geben und um ein Feedback zu seinem/ihrem eigenen Entwurf zu erhalten.</a:t>
            </a:r>
            <a:endParaRPr lang="el-GR" sz="2000" dirty="0"/>
          </a:p>
        </p:txBody>
      </p:sp>
      <p:sp>
        <p:nvSpPr>
          <p:cNvPr id="19" name="Google Shape;168;p7">
            <a:extLst>
              <a:ext uri="{FF2B5EF4-FFF2-40B4-BE49-F238E27FC236}">
                <a16:creationId xmlns:a16="http://schemas.microsoft.com/office/drawing/2014/main" id="{64E0DBB2-D572-BCB8-8CA9-BA44C3F5F67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20" name="Google Shape;168;p7">
            <a:extLst>
              <a:ext uri="{FF2B5EF4-FFF2-40B4-BE49-F238E27FC236}">
                <a16:creationId xmlns:a16="http://schemas.microsoft.com/office/drawing/2014/main" id="{A0C27628-96E1-578D-3C10-E1A4AF5794C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21" name="Google Shape;168;p7">
            <a:extLst>
              <a:ext uri="{FF2B5EF4-FFF2-40B4-BE49-F238E27FC236}">
                <a16:creationId xmlns:a16="http://schemas.microsoft.com/office/drawing/2014/main" id="{4B13C089-8B9C-C8DD-A31A-0DD1267A688D}"/>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C58BD5B6-8447-9031-EFDA-F3641F89AF49}"/>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23" name="Google Shape;168;p7">
            <a:extLst>
              <a:ext uri="{FF2B5EF4-FFF2-40B4-BE49-F238E27FC236}">
                <a16:creationId xmlns:a16="http://schemas.microsoft.com/office/drawing/2014/main" id="{3B4DF567-E205-2931-F2C8-88E6E9C2F920}"/>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669768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Beispiele</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Zahnschmerzen</a:t>
            </a:r>
          </a:p>
          <a:p>
            <a:pPr>
              <a:lnSpc>
                <a:spcPct val="120000"/>
              </a:lnSpc>
            </a:pPr>
            <a:r>
              <a:rPr lang="en-US" dirty="0"/>
              <a:t>Verdacht auf eine COVID-19-Infektion</a:t>
            </a:r>
          </a:p>
          <a:p>
            <a:pPr>
              <a:lnSpc>
                <a:spcPct val="120000"/>
              </a:lnSpc>
            </a:pPr>
            <a:r>
              <a:rPr lang="en-US" dirty="0"/>
              <a:t>Regelmäßige Unterleibsschmerzen</a:t>
            </a:r>
          </a:p>
          <a:p>
            <a:pPr lvl="1">
              <a:lnSpc>
                <a:spcPct val="120000"/>
              </a:lnSpc>
            </a:pPr>
            <a:endParaRPr lang="en-US"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10142483" y="-3932"/>
            <a:ext cx="2048258" cy="37179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6.4 Aktiv werden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940738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Aktion 6.2.3</a:t>
            </a:r>
            <a:br>
              <a:rPr lang="en-US" altLang="el-GR" dirty="0"/>
            </a:br>
            <a:r>
              <a:rPr lang="en-US" altLang="el-GR" dirty="0">
                <a:solidFill>
                  <a:srgbClr val="C01E24"/>
                </a:solidFill>
              </a:rPr>
              <a:t>Zusammenfassung von Modul 6</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724952" cy="2962414"/>
          </a:xfrm>
          <a:ln>
            <a:solidFill>
              <a:schemeClr val="bg1"/>
            </a:solidFill>
          </a:ln>
        </p:spPr>
        <p:txBody>
          <a:bodyPr anchor="ctr">
            <a:normAutofit/>
          </a:bodyPr>
          <a:lstStyle/>
          <a:p>
            <a:pPr marL="0" indent="0">
              <a:lnSpc>
                <a:spcPct val="120000"/>
              </a:lnSpc>
              <a:buNone/>
              <a:tabLst>
                <a:tab pos="273050" algn="l"/>
              </a:tabLst>
            </a:pPr>
            <a:r>
              <a:rPr lang="de-DE" dirty="0"/>
              <a:t>Die </a:t>
            </a:r>
            <a:r>
              <a:rPr lang="de-DE" dirty="0" err="1"/>
              <a:t>nächsten Folien enthalten </a:t>
            </a:r>
            <a:r>
              <a:rPr lang="de-DE" dirty="0"/>
              <a:t>eine </a:t>
            </a:r>
            <a:r>
              <a:rPr lang="de-DE" dirty="0" err="1"/>
              <a:t>kurze Zusammenfassung von </a:t>
            </a:r>
            <a:r>
              <a:rPr lang="de-DE" dirty="0"/>
              <a:t>Modul 6.</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sp>
        <p:nvSpPr>
          <p:cNvPr id="14" name="Google Shape;168;p7">
            <a:extLst>
              <a:ext uri="{FF2B5EF4-FFF2-40B4-BE49-F238E27FC236}">
                <a16:creationId xmlns:a16="http://schemas.microsoft.com/office/drawing/2014/main" id="{F5E86263-45BA-C539-4DF0-77B82585632E}"/>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E3D0BF8A-BFC7-D19C-48F3-C6C3261590E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785FA725-9E76-B712-F243-7B1AC5497B22}"/>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4562E9A6-DF8A-4564-2AB1-9A08578D8A1B}"/>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FE31B3BB-3275-B3C9-00E3-D230676B74E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00436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74931" y="1476244"/>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a:t>Zusammenfassung Modul </a:t>
            </a:r>
            <a:r>
              <a:rPr lang="en-US" dirty="0"/>
              <a:t>6</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086127" y="-3932"/>
            <a:ext cx="3104614" cy="32802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Zusammenfassung Modul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7105913" cy="3457029"/>
          </a:xfrm>
          <a:prstGeom prst="rect">
            <a:avLst/>
          </a:prstGeom>
          <a:ln>
            <a:solidFill>
              <a:schemeClr val="bg1"/>
            </a:solidFill>
          </a:ln>
        </p:spPr>
        <p:txBody>
          <a:bodyPr>
            <a:normAutofit fontScale="92500" lnSpcReduction="20000"/>
          </a:bodyPr>
          <a:lstStyle/>
          <a:p>
            <a:pPr marL="312738" indent="-312738">
              <a:lnSpc>
                <a:spcPct val="120000"/>
              </a:lnSpc>
              <a:tabLst>
                <a:tab pos="273050" algn="l"/>
              </a:tabLst>
            </a:pPr>
            <a:r>
              <a:rPr lang="de-DE" b="1" dirty="0"/>
              <a:t>Digitale Aktivitäten zu Gesundheitsthemen</a:t>
            </a:r>
          </a:p>
          <a:p>
            <a:pPr marL="769938" lvl="1" indent="-312738">
              <a:lnSpc>
                <a:spcPct val="120000"/>
              </a:lnSpc>
              <a:tabLst>
                <a:tab pos="273050" algn="l"/>
              </a:tabLst>
            </a:pPr>
            <a:r>
              <a:rPr lang="de-DE" sz="2000" dirty="0" err="1"/>
              <a:t>Schutz der Privatsphäre und </a:t>
            </a:r>
            <a:r>
              <a:rPr lang="de-DE" sz="2000" dirty="0"/>
              <a:t>persönlicher </a:t>
            </a:r>
            <a:r>
              <a:rPr lang="de-DE" sz="2000" dirty="0" err="1"/>
              <a:t>Daten im </a:t>
            </a:r>
            <a:r>
              <a:rPr lang="de-DE" sz="2000" dirty="0"/>
              <a:t>digitalen </a:t>
            </a:r>
            <a:r>
              <a:rPr lang="de-DE" sz="2000" dirty="0" err="1"/>
              <a:t>Umfeld</a:t>
            </a:r>
            <a:endParaRPr lang="de-DE" sz="2000" dirty="0"/>
          </a:p>
          <a:p>
            <a:pPr marL="769938" lvl="1" indent="-312738">
              <a:lnSpc>
                <a:spcPct val="120000"/>
              </a:lnSpc>
              <a:tabLst>
                <a:tab pos="273050" algn="l"/>
              </a:tabLst>
            </a:pPr>
            <a:r>
              <a:rPr lang="de-DE" sz="2000" dirty="0" err="1"/>
              <a:t>Risikofaktor</a:t>
            </a:r>
            <a:r>
              <a:rPr lang="de-DE" sz="2000" dirty="0"/>
              <a:t>: Spam-Mails</a:t>
            </a:r>
          </a:p>
          <a:p>
            <a:pPr marL="769938" lvl="1" indent="-312738">
              <a:lnSpc>
                <a:spcPct val="120000"/>
              </a:lnSpc>
              <a:tabLst>
                <a:tab pos="273050" algn="l"/>
              </a:tabLst>
            </a:pPr>
            <a:r>
              <a:rPr lang="de-DE" sz="2000" dirty="0"/>
              <a:t>Digitale </a:t>
            </a:r>
            <a:r>
              <a:rPr lang="de-DE" sz="2000" dirty="0" err="1"/>
              <a:t>Kommunikation </a:t>
            </a:r>
            <a:r>
              <a:rPr lang="de-DE" sz="2000" dirty="0"/>
              <a:t>über </a:t>
            </a:r>
            <a:r>
              <a:rPr lang="de-DE" sz="2000" dirty="0" err="1"/>
              <a:t>Gesundheitsinformationen </a:t>
            </a:r>
            <a:r>
              <a:rPr lang="de-DE" sz="2000" dirty="0"/>
              <a:t>(</a:t>
            </a:r>
            <a:r>
              <a:rPr lang="de-DE" sz="2000" dirty="0" err="1"/>
              <a:t>Schreiben </a:t>
            </a:r>
            <a:r>
              <a:rPr lang="de-DE" sz="2000" dirty="0"/>
              <a:t>eines </a:t>
            </a:r>
            <a:r>
              <a:rPr lang="de-DE" sz="2000" dirty="0" err="1"/>
              <a:t>Beitrags </a:t>
            </a:r>
            <a:r>
              <a:rPr lang="de-DE" sz="2000" dirty="0"/>
              <a:t>in einem </a:t>
            </a:r>
            <a:r>
              <a:rPr lang="de-DE" sz="2000" dirty="0" err="1"/>
              <a:t>Forum oder </a:t>
            </a:r>
            <a:r>
              <a:rPr lang="de-DE" sz="2000" dirty="0"/>
              <a:t>einer </a:t>
            </a:r>
            <a:r>
              <a:rPr lang="de-DE" sz="2000" dirty="0" err="1"/>
              <a:t>E-Mail</a:t>
            </a:r>
            <a:r>
              <a:rPr lang="de-DE" sz="2000" dirty="0"/>
              <a:t>)</a:t>
            </a:r>
          </a:p>
          <a:p>
            <a:pPr marL="769938" lvl="1" indent="-312738">
              <a:lnSpc>
                <a:spcPct val="120000"/>
              </a:lnSpc>
              <a:tabLst>
                <a:tab pos="273050" algn="l"/>
              </a:tabLst>
            </a:pPr>
            <a:r>
              <a:rPr lang="de-DE" sz="2000" dirty="0" err="1"/>
              <a:t>Aktiv werden - </a:t>
            </a:r>
            <a:r>
              <a:rPr lang="de-DE" sz="2000" dirty="0"/>
              <a:t>ein </a:t>
            </a:r>
            <a:r>
              <a:rPr lang="de-DE" sz="2000" dirty="0" err="1"/>
              <a:t>gesundheitsbezogenes Problem lösen</a:t>
            </a:r>
            <a:r>
              <a:rPr lang="de-DE" sz="2000" dirty="0"/>
              <a:t>: Eine </a:t>
            </a:r>
            <a:r>
              <a:rPr lang="de-DE" sz="2000" dirty="0" err="1"/>
              <a:t>Aktivität, die </a:t>
            </a:r>
            <a:r>
              <a:rPr lang="de-DE" sz="2000" dirty="0"/>
              <a:t>alle </a:t>
            </a:r>
            <a:r>
              <a:rPr lang="de-DE" sz="2000" dirty="0" err="1"/>
              <a:t>Lerninhalte des Kurses miteinander verbindet</a:t>
            </a:r>
            <a:endParaRPr lang="el-GR" sz="2000" dirty="0"/>
          </a:p>
          <a:p>
            <a:pPr marL="769938" lvl="1" indent="-312738">
              <a:lnSpc>
                <a:spcPct val="120000"/>
              </a:lnSpc>
              <a:tabLst>
                <a:tab pos="273050" algn="l"/>
              </a:tabLst>
            </a:pPr>
            <a:endParaRPr lang="de-DE"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9779023" y="6521556"/>
            <a:ext cx="241171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spTree>
    <p:extLst>
      <p:ext uri="{BB962C8B-B14F-4D97-AF65-F5344CB8AC3E}">
        <p14:creationId xmlns:p14="http://schemas.microsoft.com/office/powerpoint/2010/main" val="421060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a:solidFill>
                  <a:srgbClr val="C01E24"/>
                </a:solidFill>
                <a:latin typeface="+mj-lt"/>
              </a:rPr>
              <a:t>Herzlichen Glückwunsch!</a:t>
            </a:r>
            <a:br>
              <a:rPr lang="en-US" sz="2800">
                <a:solidFill>
                  <a:srgbClr val="C01E24"/>
                </a:solidFill>
                <a:latin typeface="+mj-lt"/>
              </a:rPr>
            </a:br>
            <a:r>
              <a:rPr lang="en-US" sz="2800">
                <a:solidFill>
                  <a:srgbClr val="C01E24"/>
                </a:solidFill>
                <a:latin typeface="+mj-lt"/>
              </a:rPr>
              <a:t>Sie haben dieses Modul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4530" y="6328066"/>
            <a:ext cx="4863381" cy="632422"/>
          </a:xfrm>
          <a:prstGeom prst="rect">
            <a:avLst/>
          </a:prstGeom>
        </p:spPr>
        <p:txBody>
          <a:bodyPr vert="horz" lIns="91440" tIns="45720" rIns="91440" bIns="45720" rtlCol="0" anchor="ctr">
            <a:normAutofit/>
          </a:bodyPr>
          <a:lstStyle/>
          <a:p>
            <a:pPr algn="r">
              <a:lnSpc>
                <a:spcPct val="90000"/>
              </a:lnSpc>
              <a:spcAft>
                <a:spcPts val="600"/>
              </a:spcAft>
            </a:pPr>
            <a:r>
              <a:rPr lang="en-US" sz="900" b="0" i="0">
                <a:solidFill>
                  <a:schemeClr val="accent5">
                    <a:lumMod val="20000"/>
                    <a:lumOff val="80000"/>
                  </a:schemeClr>
                </a:solidFill>
                <a:effectLst/>
                <a:latin typeface="+mj-lt"/>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lang="en-US" sz="90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117332" y="2556588"/>
            <a:ext cx="7356760" cy="3152348"/>
          </a:xfrm>
        </p:spPr>
        <p:txBody>
          <a:bodyPr>
            <a:noAutofit/>
          </a:bodyPr>
          <a:lstStyle/>
          <a:p>
            <a:pPr>
              <a:buClr>
                <a:srgbClr val="C01E24"/>
              </a:buClr>
              <a:buFont typeface="Wingdings" panose="05000000000000000000" pitchFamily="2" charset="2"/>
              <a:buChar char="ü"/>
            </a:pPr>
            <a:r>
              <a:rPr lang="en-US" sz="2000" dirty="0" err="1"/>
              <a:t>Beteiligung</a:t>
            </a:r>
            <a:r>
              <a:rPr lang="en-US" sz="2000" dirty="0"/>
              <a:t> an der digitalen Kommunikation zu Gesundheitsthemen</a:t>
            </a:r>
          </a:p>
          <a:p>
            <a:pPr>
              <a:buClr>
                <a:srgbClr val="C01E24"/>
              </a:buClr>
              <a:buFont typeface="Wingdings" panose="05000000000000000000" pitchFamily="2" charset="2"/>
              <a:buChar char="ü"/>
            </a:pPr>
            <a:r>
              <a:rPr lang="en-US" sz="2000" dirty="0"/>
              <a:t>Fähigkeit, mit medizinischem Fachpersonal auf digitale Weise zu kommunizieren</a:t>
            </a:r>
          </a:p>
          <a:p>
            <a:pPr>
              <a:buClr>
                <a:srgbClr val="C01E24"/>
              </a:buClr>
              <a:buFont typeface="Wingdings" panose="05000000000000000000" pitchFamily="2" charset="2"/>
              <a:buChar char="ü"/>
            </a:pPr>
            <a:r>
              <a:rPr lang="en-US" sz="2000" dirty="0" err="1"/>
              <a:t>Fähigkeit</a:t>
            </a:r>
            <a:r>
              <a:rPr lang="en-US" sz="2000" dirty="0"/>
              <a:t>, </a:t>
            </a:r>
            <a:r>
              <a:rPr lang="en-US" sz="2000" dirty="0" err="1"/>
              <a:t>gesundheitsbezogene</a:t>
            </a:r>
            <a:r>
              <a:rPr lang="en-US" sz="2000" dirty="0"/>
              <a:t> Informationen </a:t>
            </a:r>
            <a:r>
              <a:rPr lang="en-US" sz="2000" dirty="0" err="1"/>
              <a:t>im</a:t>
            </a:r>
            <a:r>
              <a:rPr lang="en-US" sz="2000" dirty="0"/>
              <a:t> Internet zu bewerten</a:t>
            </a:r>
          </a:p>
          <a:p>
            <a:pPr>
              <a:buClr>
                <a:srgbClr val="C01E24"/>
              </a:buClr>
              <a:buFont typeface="Wingdings" panose="05000000000000000000" pitchFamily="2" charset="2"/>
              <a:buChar char="ü"/>
            </a:pPr>
            <a:r>
              <a:rPr lang="en-US" sz="2000" dirty="0"/>
              <a:t>Kenntnisse über Datenschutz und Sicherheit im digitalen Umfeld</a:t>
            </a:r>
          </a:p>
        </p:txBody>
      </p:sp>
      <p:pic>
        <p:nvPicPr>
          <p:cNvPr id="6" name="Εικόνα 5">
            <a:extLst>
              <a:ext uri="{FF2B5EF4-FFF2-40B4-BE49-F238E27FC236}">
                <a16:creationId xmlns:a16="http://schemas.microsoft.com/office/drawing/2014/main" id="{4F9928A1-D69A-4DB3-B985-F69D2FEE1FF6}"/>
              </a:ext>
            </a:extLst>
          </p:cNvPr>
          <p:cNvPicPr>
            <a:picLocks noChangeAspect="1"/>
          </p:cNvPicPr>
          <p:nvPr/>
        </p:nvPicPr>
        <p:blipFill>
          <a:blip r:embed="rId3"/>
          <a:stretch>
            <a:fillRect/>
          </a:stretch>
        </p:blipFill>
        <p:spPr>
          <a:xfrm>
            <a:off x="6872063" y="2274336"/>
            <a:ext cx="5087207" cy="3389345"/>
          </a:xfrm>
          <a:prstGeom prst="rect">
            <a:avLst/>
          </a:prstGeom>
        </p:spPr>
      </p:pic>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err="1"/>
              <a:t>Kompetenzen</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bg1"/>
                </a:solidFill>
              </a:rPr>
              <a:t>Digitale</a:t>
            </a:r>
            <a:r>
              <a:rPr lang="en-US" dirty="0">
                <a:solidFill>
                  <a:schemeClr val="bg1"/>
                </a:solidFill>
              </a:rPr>
              <a:t> </a:t>
            </a:r>
            <a:r>
              <a:rPr lang="en-US" dirty="0" err="1">
                <a:solidFill>
                  <a:schemeClr val="bg1"/>
                </a:solidFill>
              </a:rPr>
              <a:t>Aktivitäten</a:t>
            </a:r>
            <a:r>
              <a:rPr lang="en-US" dirty="0">
                <a:solidFill>
                  <a:schemeClr val="bg1"/>
                </a:solidFill>
              </a:rPr>
              <a:t> </a:t>
            </a:r>
            <a:r>
              <a:rPr lang="en-US" dirty="0" err="1">
                <a:solidFill>
                  <a:schemeClr val="bg1"/>
                </a:solidFill>
              </a:rPr>
              <a:t>zu</a:t>
            </a:r>
            <a:r>
              <a:rPr lang="en-US" dirty="0">
                <a:solidFill>
                  <a:schemeClr val="bg1"/>
                </a:solidFill>
              </a:rPr>
              <a:t> </a:t>
            </a:r>
            <a:r>
              <a:rPr lang="en-US" dirty="0" err="1">
                <a:solidFill>
                  <a:schemeClr val="bg1"/>
                </a:solidFill>
              </a:rPr>
              <a:t>Gesundheitsthemen</a:t>
            </a:r>
            <a:r>
              <a:rPr lang="en-US" dirty="0">
                <a:solidFill>
                  <a:schemeClr val="bg1"/>
                </a:solidFill>
              </a:rPr>
              <a:t>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Tree>
    <p:extLst>
      <p:ext uri="{BB962C8B-B14F-4D97-AF65-F5344CB8AC3E}">
        <p14:creationId xmlns:p14="http://schemas.microsoft.com/office/powerpoint/2010/main" val="17748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Aktion 6.1.1</a:t>
            </a:r>
            <a:br>
              <a:rPr lang="en-US" altLang="el-GR" dirty="0"/>
            </a:br>
            <a:r>
              <a:rPr lang="en-US" altLang="el-GR" dirty="0">
                <a:solidFill>
                  <a:srgbClr val="C01E24"/>
                </a:solidFill>
              </a:rPr>
              <a:t>Einleitung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ym typeface="Arial" panose="020B0604020202020204" pitchFamily="34" charset="0"/>
              </a:rPr>
              <a:t>Inhalt</a:t>
            </a:r>
            <a:endParaRPr lang="en-US" sz="2200" dirty="0">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737912" cy="3372281"/>
          </a:xfrm>
        </p:spPr>
        <p:txBody>
          <a:bodyPr>
            <a:normAutofit/>
          </a:bodyPr>
          <a:lstStyle/>
          <a:p>
            <a:pPr marL="114300" indent="-342900">
              <a:lnSpc>
                <a:spcPct val="120000"/>
              </a:lnSpc>
            </a:pPr>
            <a:r>
              <a:rPr lang="en-US" sz="2000" dirty="0"/>
              <a:t>Dieses Modul konzentriert sich auf</a:t>
            </a:r>
          </a:p>
          <a:p>
            <a:pPr marL="571500" lvl="1" indent="-342900">
              <a:lnSpc>
                <a:spcPct val="120000"/>
              </a:lnSpc>
            </a:pPr>
            <a:r>
              <a:rPr lang="en-US" sz="1800" dirty="0"/>
              <a:t>die Erstellung und Bearbeitung von Inhalten und  </a:t>
            </a:r>
            <a:r>
              <a:rPr lang="en-US" sz="1800" dirty="0" err="1"/>
              <a:t>Informationen</a:t>
            </a:r>
            <a:r>
              <a:rPr lang="en-US" sz="1800" dirty="0"/>
              <a:t> </a:t>
            </a:r>
            <a:r>
              <a:rPr lang="en-US" sz="1800" dirty="0" err="1"/>
              <a:t>im</a:t>
            </a:r>
            <a:r>
              <a:rPr lang="en-US" sz="1800" dirty="0"/>
              <a:t> </a:t>
            </a:r>
            <a:r>
              <a:rPr lang="en-US" sz="1800" dirty="0" err="1"/>
              <a:t>digitalen</a:t>
            </a:r>
            <a:r>
              <a:rPr lang="en-US" sz="1800" dirty="0"/>
              <a:t> Umfeld zu </a:t>
            </a:r>
            <a:r>
              <a:rPr lang="en-US" sz="1800" dirty="0" err="1"/>
              <a:t>gesundheitsbezogenen</a:t>
            </a:r>
            <a:r>
              <a:rPr lang="en-US" sz="1800" dirty="0"/>
              <a:t> </a:t>
            </a:r>
            <a:r>
              <a:rPr lang="en-US" sz="1800" dirty="0" err="1"/>
              <a:t>Themen</a:t>
            </a:r>
            <a:endParaRPr lang="en-US" sz="1800" dirty="0"/>
          </a:p>
          <a:p>
            <a:pPr marL="571500" lvl="1" indent="-342900">
              <a:lnSpc>
                <a:spcPct val="120000"/>
              </a:lnSpc>
            </a:pPr>
            <a:r>
              <a:rPr lang="en-US" sz="1800" dirty="0"/>
              <a:t>den Schutz der Privatsphäre mit dem Ziel, </a:t>
            </a:r>
            <a:r>
              <a:rPr lang="en-US" sz="1800" dirty="0" err="1"/>
              <a:t>personenbezogene</a:t>
            </a:r>
            <a:r>
              <a:rPr lang="en-US" sz="1800" dirty="0"/>
              <a:t> Daten im digitalen </a:t>
            </a:r>
            <a:r>
              <a:rPr lang="en-US" sz="1800" dirty="0" err="1"/>
              <a:t>Umfeld</a:t>
            </a:r>
            <a:r>
              <a:rPr lang="en-US" sz="1800" dirty="0"/>
              <a:t> </a:t>
            </a:r>
            <a:r>
              <a:rPr lang="en-US" sz="1800" dirty="0" err="1"/>
              <a:t>zu</a:t>
            </a:r>
            <a:r>
              <a:rPr lang="en-US" sz="1800" dirty="0"/>
              <a:t> </a:t>
            </a:r>
            <a:r>
              <a:rPr lang="en-US" sz="1800" dirty="0" err="1"/>
              <a:t>schützen</a:t>
            </a:r>
            <a:r>
              <a:rPr lang="en-US" sz="1800" dirty="0"/>
              <a:t>.</a:t>
            </a:r>
            <a:endParaRPr lang="el-GR" sz="18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789" y="1392675"/>
            <a:ext cx="3958468" cy="3958468"/>
          </a:xfrm>
          <a:prstGeom prst="rect">
            <a:avLst/>
          </a:prstGeom>
        </p:spPr>
      </p:pic>
      <p:sp>
        <p:nvSpPr>
          <p:cNvPr id="14" name="Google Shape;168;p7">
            <a:extLst>
              <a:ext uri="{FF2B5EF4-FFF2-40B4-BE49-F238E27FC236}">
                <a16:creationId xmlns:a16="http://schemas.microsoft.com/office/drawing/2014/main" id="{68AA25B4-3D76-FAC7-A036-2BC089AD458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6.1.1</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B5619F20-53E5-E834-E095-933B8134932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93FF51A2-CA68-694F-C1B1-A1359AF2FE7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D1A4071F-AA6F-0477-18FB-AE5738BB32C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4B150A1B-6972-D117-7CD2-82DAB0213F88}"/>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
        <p:nvSpPr>
          <p:cNvPr id="13" name="Google Shape;164;p7"/>
          <p:cNvSpPr txBox="1"/>
          <p:nvPr/>
        </p:nvSpPr>
        <p:spPr>
          <a:xfrm>
            <a:off x="7802811" y="2844225"/>
            <a:ext cx="24192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dirty="0" err="1">
                <a:solidFill>
                  <a:srgbClr val="203864"/>
                </a:solidFill>
                <a:latin typeface="Calibri"/>
                <a:ea typeface="Calibri"/>
                <a:cs typeface="Calibri"/>
                <a:sym typeface="Calibri"/>
              </a:rPr>
              <a:t>Let’s</a:t>
            </a:r>
            <a:r>
              <a:rPr lang="de-DE" sz="3200" b="0" i="0" u="none" strike="noStrike" cap="none" dirty="0">
                <a:solidFill>
                  <a:srgbClr val="203864"/>
                </a:solidFill>
                <a:latin typeface="Calibri"/>
                <a:ea typeface="Calibri"/>
                <a:cs typeface="Calibri"/>
                <a:sym typeface="Calibri"/>
              </a:rPr>
              <a:t> </a:t>
            </a:r>
            <a:r>
              <a:rPr lang="de-DE" sz="3200" b="0" i="0" u="none" strike="noStrike" cap="none" dirty="0" err="1">
                <a:solidFill>
                  <a:srgbClr val="203864"/>
                </a:solidFill>
                <a:latin typeface="Calibri"/>
                <a:ea typeface="Calibri"/>
                <a:cs typeface="Calibri"/>
                <a:sym typeface="Calibri"/>
              </a:rPr>
              <a:t>start</a:t>
            </a:r>
            <a:r>
              <a:rPr lang="de-DE" sz="3200" b="0" i="0" u="none" strike="noStrike" cap="none" dirty="0">
                <a:solidFill>
                  <a:srgbClr val="203864"/>
                </a:solidFill>
                <a:latin typeface="Calibri"/>
                <a:ea typeface="Calibri"/>
                <a:cs typeface="Calibri"/>
                <a:sym typeface="Calibri"/>
              </a:rPr>
              <a:t> …</a:t>
            </a:r>
            <a:endParaRPr sz="3200" b="0" i="0" u="none" strike="noStrike" cap="none" dirty="0">
              <a:solidFill>
                <a:srgbClr val="203864"/>
              </a:solidFill>
              <a:latin typeface="Calibri"/>
              <a:ea typeface="Calibri"/>
              <a:cs typeface="Calibri"/>
              <a:sym typeface="Calibri"/>
            </a:endParaRPr>
          </a:p>
        </p:txBody>
      </p:sp>
    </p:spTree>
    <p:extLst>
      <p:ext uri="{BB962C8B-B14F-4D97-AF65-F5344CB8AC3E}">
        <p14:creationId xmlns:p14="http://schemas.microsoft.com/office/powerpoint/2010/main" val="38824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Aktion 6.1.2</a:t>
            </a:r>
            <a:br>
              <a:rPr lang="en-US" altLang="el-GR" dirty="0"/>
            </a:br>
            <a:r>
              <a:rPr lang="en-US" altLang="el-GR" dirty="0">
                <a:solidFill>
                  <a:srgbClr val="C01E24"/>
                </a:solidFill>
              </a:rPr>
              <a:t>Schutz der Privatsphäre und personenbezogener Daten im digitalen Umfeld</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5053886" cy="1984951"/>
          </a:xfrm>
          <a:ln>
            <a:solidFill>
              <a:schemeClr val="bg1"/>
            </a:solidFill>
          </a:ln>
        </p:spPr>
        <p:txBody>
          <a:bodyPr>
            <a:normAutofit/>
          </a:bodyPr>
          <a:lstStyle/>
          <a:p>
            <a:pPr marL="312738" indent="-312738">
              <a:lnSpc>
                <a:spcPct val="120000"/>
              </a:lnSpc>
              <a:tabLst>
                <a:tab pos="273050" algn="l"/>
              </a:tabLst>
            </a:pPr>
            <a:r>
              <a:rPr lang="en-US" sz="2000" dirty="0"/>
              <a:t>Der nächste Teil befasst sich mit Risikofaktoren - insbesondere für personenbezogene Daten - im digitalen Umfeld</a:t>
            </a:r>
            <a:endParaRPr lang="el-G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793" y="2214602"/>
            <a:ext cx="3899338" cy="301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A713762C-A0AD-0C43-5E9C-EE3C64454D6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DB2DA221-6893-1E4E-BEFF-89F7748E979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.1.2</a:t>
            </a:r>
            <a:endParaRPr sz="1800" dirty="0">
              <a:solidFill>
                <a:srgbClr val="C00000"/>
              </a:solidFill>
              <a:latin typeface="Calibri"/>
              <a:cs typeface="Calibri"/>
              <a:sym typeface="Calibri"/>
            </a:endParaRPr>
          </a:p>
        </p:txBody>
      </p:sp>
      <p:sp>
        <p:nvSpPr>
          <p:cNvPr id="16" name="Google Shape;168;p7">
            <a:extLst>
              <a:ext uri="{FF2B5EF4-FFF2-40B4-BE49-F238E27FC236}">
                <a16:creationId xmlns:a16="http://schemas.microsoft.com/office/drawing/2014/main" id="{9A4D30AF-DC6C-99D5-7499-B7FA00A72A5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DADA96F9-0BE4-EE00-A610-87098D6250B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49D62302-853E-C63E-DB08-01AD79BA4C3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26197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Was haben wir bis jetzt gelernt?</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0" y="1799999"/>
            <a:ext cx="7466117" cy="3202925"/>
          </a:xfrm>
        </p:spPr>
        <p:txBody>
          <a:bodyPr>
            <a:normAutofit fontScale="92500" lnSpcReduction="10000"/>
          </a:bodyPr>
          <a:lstStyle/>
          <a:p>
            <a:pPr marL="0" indent="0">
              <a:lnSpc>
                <a:spcPct val="110000"/>
              </a:lnSpc>
              <a:buNone/>
            </a:pPr>
            <a:r>
              <a:rPr lang="en-US" b="1" dirty="0"/>
              <a:t>Da dieses Modul in direktem Zusammenhang mit den beiden vorangegangenen Modulen steht, fassen wir kurz zusammen, was in Modul 4 und Modul 5 </a:t>
            </a:r>
            <a:r>
              <a:rPr lang="en-US" b="1" dirty="0" err="1"/>
              <a:t>dran</a:t>
            </a:r>
            <a:r>
              <a:rPr lang="en-US" b="1" dirty="0"/>
              <a:t> </a:t>
            </a:r>
            <a:r>
              <a:rPr lang="en-US" b="1" dirty="0" err="1"/>
              <a:t>kam</a:t>
            </a:r>
            <a:r>
              <a:rPr lang="en-US" b="1" dirty="0"/>
              <a:t>:</a:t>
            </a:r>
            <a:endParaRPr lang="en-US" dirty="0"/>
          </a:p>
          <a:p>
            <a:pPr lvl="1">
              <a:lnSpc>
                <a:spcPct val="110000"/>
              </a:lnSpc>
            </a:pPr>
            <a:r>
              <a:rPr lang="en-US" dirty="0"/>
              <a:t>Die Verwendung verschiedener digitaler Geräte</a:t>
            </a:r>
          </a:p>
          <a:p>
            <a:pPr lvl="1">
              <a:lnSpc>
                <a:spcPct val="110000"/>
              </a:lnSpc>
            </a:pPr>
            <a:r>
              <a:rPr lang="en-US" dirty="0"/>
              <a:t>Wie und wo man Informationen findet</a:t>
            </a:r>
          </a:p>
          <a:p>
            <a:pPr lvl="1">
              <a:lnSpc>
                <a:spcPct val="110000"/>
              </a:lnSpc>
            </a:pPr>
            <a:r>
              <a:rPr lang="en-US" dirty="0"/>
              <a:t>Bewertung von Informationen und Informationsquellen</a:t>
            </a:r>
          </a:p>
          <a:p>
            <a:pPr lvl="1">
              <a:lnSpc>
                <a:spcPct val="110000"/>
              </a:lnSpc>
            </a:pPr>
            <a:r>
              <a:rPr lang="en-US" dirty="0"/>
              <a:t>Wege der Kommunikation im digitalen Umfeld</a:t>
            </a:r>
          </a:p>
          <a:p>
            <a:pPr>
              <a:lnSpc>
                <a:spcPct val="110000"/>
              </a:lnSpc>
            </a:pP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342" y="1799999"/>
            <a:ext cx="3618183" cy="3602406"/>
          </a:xfrm>
          <a:prstGeom prst="rect">
            <a:avLst/>
          </a:prstGeom>
          <a:ln>
            <a:noFill/>
          </a:ln>
          <a:effectLst>
            <a:outerShdw blurRad="292100" dist="139700" dir="2700000" algn="tl" rotWithShape="0">
              <a:srgbClr val="333333">
                <a:alpha val="65000"/>
              </a:srgbClr>
            </a:outerShdw>
          </a:effectLst>
        </p:spPr>
      </p:pic>
      <p:sp>
        <p:nvSpPr>
          <p:cNvPr id="7" name="Ορθογώνιο 1">
            <a:extLst>
              <a:ext uri="{FF2B5EF4-FFF2-40B4-BE49-F238E27FC236}">
                <a16:creationId xmlns:a16="http://schemas.microsoft.com/office/drawing/2014/main" id="{3EABFA14-CCC1-48A6-A2A5-B838C912D37A}"/>
              </a:ext>
            </a:extLst>
          </p:cNvPr>
          <p:cNvSpPr/>
          <p:nvPr/>
        </p:nvSpPr>
        <p:spPr>
          <a:xfrm>
            <a:off x="9384694" y="6581001"/>
            <a:ext cx="241171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spTree>
    <p:extLst>
      <p:ext uri="{BB962C8B-B14F-4D97-AF65-F5344CB8AC3E}">
        <p14:creationId xmlns:p14="http://schemas.microsoft.com/office/powerpoint/2010/main" val="237834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Jetzt ist es an der Zeit, über den Schutz der Privatsphäre zu diskutieren....</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6804836" cy="3202925"/>
          </a:xfrm>
        </p:spPr>
        <p:txBody>
          <a:bodyPr>
            <a:normAutofit fontScale="92500"/>
          </a:bodyPr>
          <a:lstStyle/>
          <a:p>
            <a:pPr marL="0" indent="0">
              <a:lnSpc>
                <a:spcPct val="110000"/>
              </a:lnSpc>
              <a:buNone/>
            </a:pPr>
            <a:endParaRPr lang="en-US" b="1" dirty="0">
              <a:solidFill>
                <a:srgbClr val="002060"/>
              </a:solidFill>
            </a:endParaRPr>
          </a:p>
          <a:p>
            <a:pPr>
              <a:lnSpc>
                <a:spcPct val="110000"/>
              </a:lnSpc>
            </a:pPr>
            <a:r>
              <a:rPr lang="en-US" dirty="0"/>
              <a:t>Um die Privatsphäre zu wahren, muss man sich möglicher Risikofaktoren im digitalen Umfeld bewusst sein.</a:t>
            </a:r>
          </a:p>
          <a:p>
            <a:pPr>
              <a:lnSpc>
                <a:spcPct val="110000"/>
              </a:lnSpc>
            </a:pPr>
            <a:r>
              <a:rPr lang="de-DE" dirty="0" err="1"/>
              <a:t>Um </a:t>
            </a:r>
            <a:r>
              <a:rPr lang="de-DE" dirty="0"/>
              <a:t>eine </a:t>
            </a:r>
            <a:r>
              <a:rPr lang="de-DE" dirty="0" err="1"/>
              <a:t>Liste von Risikofaktoren zu erstellen</a:t>
            </a:r>
            <a:r>
              <a:rPr lang="de-DE" dirty="0"/>
              <a:t>, </a:t>
            </a:r>
            <a:r>
              <a:rPr lang="de-DE" dirty="0" err="1"/>
              <a:t>beginnen Sie bitte mit der folgenden Diskussion </a:t>
            </a:r>
            <a:r>
              <a:rPr lang="de-DE" dirty="0"/>
              <a:t>(</a:t>
            </a:r>
            <a:r>
              <a:rPr lang="de-DE" dirty="0" err="1"/>
              <a:t>Sie können die Ergebnisse </a:t>
            </a:r>
            <a:r>
              <a:rPr lang="de-DE" dirty="0"/>
              <a:t>auf </a:t>
            </a:r>
            <a:r>
              <a:rPr lang="de-DE" dirty="0" err="1"/>
              <a:t>der nächsten Folie sammeln</a:t>
            </a:r>
            <a:r>
              <a:rPr lang="de-DE" dirty="0"/>
              <a:t>):  </a:t>
            </a:r>
          </a:p>
          <a:p>
            <a:pPr marL="0" indent="0">
              <a:lnSpc>
                <a:spcPct val="110000"/>
              </a:lnSpc>
              <a:buNone/>
            </a:pPr>
            <a:endParaRPr lang="en-US" dirty="0"/>
          </a:p>
        </p:txBody>
      </p:sp>
      <p:sp>
        <p:nvSpPr>
          <p:cNvPr id="7" name="Ovale Legende 1">
            <a:extLst>
              <a:ext uri="{FF2B5EF4-FFF2-40B4-BE49-F238E27FC236}">
                <a16:creationId xmlns:a16="http://schemas.microsoft.com/office/drawing/2014/main" id="{F36B7C33-47CA-4512-87B5-194D3C585BF4}"/>
              </a:ext>
            </a:extLst>
          </p:cNvPr>
          <p:cNvSpPr/>
          <p:nvPr/>
        </p:nvSpPr>
        <p:spPr>
          <a:xfrm>
            <a:off x="7273159" y="1799999"/>
            <a:ext cx="4709245" cy="2350959"/>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Welche Risikofaktoren gibt es bei der Nutzung digitaler Geräte und beim Surfen im Internet? </a:t>
            </a:r>
            <a:endParaRPr lang="de-DE" sz="2400" dirty="0">
              <a:solidFill>
                <a:schemeClr val="tx1"/>
              </a:solidFill>
            </a:endParaRPr>
          </a:p>
        </p:txBody>
      </p:sp>
      <p:sp>
        <p:nvSpPr>
          <p:cNvPr id="6" name="Ορθογώνιο 7">
            <a:extLst>
              <a:ext uri="{FF2B5EF4-FFF2-40B4-BE49-F238E27FC236}">
                <a16:creationId xmlns:a16="http://schemas.microsoft.com/office/drawing/2014/main" id="{B82A66C1-6116-4A83-BD79-EDE0B788F4A6}"/>
              </a:ext>
            </a:extLst>
          </p:cNvPr>
          <p:cNvSpPr/>
          <p:nvPr/>
        </p:nvSpPr>
        <p:spPr>
          <a:xfrm>
            <a:off x="6726621" y="-3933"/>
            <a:ext cx="5464121" cy="455878"/>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Schutz der Privatsphäre und personenbezogener Daten</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965520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0845C-646F-42C1-997A-D57C1D5965C8}">
  <ds:schemaRef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f31421c9-628b-4b4d-907b-e4fb7eb6347f"/>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DA6455-F80E-4111-A185-1AD64E17F4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3592</Words>
  <Application>Microsoft Office PowerPoint</Application>
  <PresentationFormat>Ευρεία οθόνη</PresentationFormat>
  <Paragraphs>383</Paragraphs>
  <Slides>46</Slides>
  <Notes>34</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46</vt:i4>
      </vt:variant>
    </vt:vector>
  </HeadingPairs>
  <TitlesOfParts>
    <vt:vector size="58" baseType="lpstr">
      <vt:lpstr>Abadi Extra Light</vt:lpstr>
      <vt:lpstr>Arial</vt:lpstr>
      <vt:lpstr>Calibri</vt:lpstr>
      <vt:lpstr>Calibri Light</vt:lpstr>
      <vt:lpstr>Courier New</vt:lpstr>
      <vt:lpstr>Gill Sans Nova</vt:lpstr>
      <vt:lpstr>Impact</vt:lpstr>
      <vt:lpstr>Noto Sans Symbols</vt:lpstr>
      <vt:lpstr>Roboto</vt:lpstr>
      <vt:lpstr>Symbol</vt:lpstr>
      <vt:lpstr>Wingdings</vt:lpstr>
      <vt:lpstr>Θέμα του Office</vt:lpstr>
      <vt:lpstr>Παρουσίαση του PowerPoint</vt:lpstr>
      <vt:lpstr>Partner</vt:lpstr>
      <vt:lpstr>Module</vt:lpstr>
      <vt:lpstr>Ziele</vt:lpstr>
      <vt:lpstr>Kompetenzen</vt:lpstr>
      <vt:lpstr>Aktion 6.1.1 Einleitung</vt:lpstr>
      <vt:lpstr>Aktion 6.1.2 Schutz der Privatsphäre und personenbezogener Daten im digitalen Umfeld</vt:lpstr>
      <vt:lpstr>Was haben wir bis jetzt gelernt?</vt:lpstr>
      <vt:lpstr>Jetzt ist es an der Zeit, über den Schutz der Privatsphäre zu diskutieren....</vt:lpstr>
      <vt:lpstr>Jetzt ist es an der Zeit, über den Schutz der Privatsphäre zu sprechen....</vt:lpstr>
      <vt:lpstr>Wiederholung – Anhand welcher Kriterien entscheidet man, ob eine Website sicher ist?</vt:lpstr>
      <vt:lpstr>Risikofaktor: Spam-Mails (1)</vt:lpstr>
      <vt:lpstr>Risikofaktor: Spam-Mails (2)</vt:lpstr>
      <vt:lpstr>Risikofaktor: Spam-Mails - Beispiel 1</vt:lpstr>
      <vt:lpstr>Risikofaktor: Spam-Mails - Beispiele</vt:lpstr>
      <vt:lpstr>Risikofaktor: Spam-Mails - Beispiele 2</vt:lpstr>
      <vt:lpstr>Risikofaktor: Spam-Mails - Beispiele</vt:lpstr>
      <vt:lpstr>Risikofaktor: Spam-Mails - wie kann man Spam-Mails erkennen?</vt:lpstr>
      <vt:lpstr>Παρουσίαση του PowerPoint</vt:lpstr>
      <vt:lpstr>Παρουσίαση του PowerPoint</vt:lpstr>
      <vt:lpstr>Aktivität: Welche Art von Informationen kann man online finden? (Verknüpfung Modul 5)</vt:lpstr>
      <vt:lpstr>Aktion 6.1.3 Digitale Kommunikation über Gesundheitsthemen (Forum)</vt:lpstr>
      <vt:lpstr>Gruppenübung: Fallbeispiele - Beschreibung von Gesundheitsproblemen im Internet</vt:lpstr>
      <vt:lpstr>Forum: Fallbeispiel 1</vt:lpstr>
      <vt:lpstr>Forum: Fallbeispiel 2</vt:lpstr>
      <vt:lpstr>Forum: Fallbeispiel 3</vt:lpstr>
      <vt:lpstr>Forum: "Checkliste"</vt:lpstr>
      <vt:lpstr>Forum: "Checkliste"</vt:lpstr>
      <vt:lpstr>Παρουσίαση του PowerPoint</vt:lpstr>
      <vt:lpstr>Aktion 6.2.1 Digitale Kommunikation über Gesundheitsinformationen (E-Mail)</vt:lpstr>
      <vt:lpstr>Gruppenübungen: Fallbeispiele - E-Mail-Schreiben an Fachleute im Gesundheitswesen</vt:lpstr>
      <vt:lpstr>E-Mail: Beispiel 1</vt:lpstr>
      <vt:lpstr>Παρουσίαση του PowerPoint</vt:lpstr>
      <vt:lpstr>E-Mail: Beispiel 2</vt:lpstr>
      <vt:lpstr>Παρουσίαση του PowerPoint</vt:lpstr>
      <vt:lpstr>E-Mail: Beispiel 3</vt:lpstr>
      <vt:lpstr>Παρουσίαση του PowerPoint</vt:lpstr>
      <vt:lpstr>E-Mail: "Checkliste"</vt:lpstr>
      <vt:lpstr>E-Mail: "Checkliste"</vt:lpstr>
      <vt:lpstr>E-Mail: Struktur</vt:lpstr>
      <vt:lpstr>Παρουσίαση του PowerPoint</vt:lpstr>
      <vt:lpstr>Aktion 6.2.2 Aktiv werden - ein Gesundheitsproblem lösen</vt:lpstr>
      <vt:lpstr>Beispiele</vt:lpstr>
      <vt:lpstr>Aktion 6.2.3 Zusammenfassung von Modul 6</vt:lpstr>
      <vt:lpstr>Zusammenfassung Modul 6</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keywords>, docId:F423A1C208EB82FE95A4D3AA09143A53</cp:keywords>
  <cp:lastModifiedBy>pantelis balaouras</cp:lastModifiedBy>
  <cp:revision>133</cp:revision>
  <dcterms:created xsi:type="dcterms:W3CDTF">2020-06-02T13:31:56Z</dcterms:created>
  <dcterms:modified xsi:type="dcterms:W3CDTF">2022-07-29T11:14:46Z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