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307" r:id="rId7"/>
    <p:sldId id="308" r:id="rId8"/>
    <p:sldId id="309" r:id="rId9"/>
    <p:sldId id="310" r:id="rId10"/>
    <p:sldId id="381" r:id="rId11"/>
    <p:sldId id="398" r:id="rId12"/>
    <p:sldId id="414" r:id="rId13"/>
    <p:sldId id="311" r:id="rId14"/>
    <p:sldId id="312" r:id="rId15"/>
    <p:sldId id="325" r:id="rId16"/>
    <p:sldId id="313" r:id="rId17"/>
    <p:sldId id="314" r:id="rId18"/>
    <p:sldId id="315" r:id="rId19"/>
    <p:sldId id="317" r:id="rId20"/>
    <p:sldId id="318" r:id="rId21"/>
    <p:sldId id="319" r:id="rId22"/>
    <p:sldId id="320" r:id="rId23"/>
    <p:sldId id="321" r:id="rId24"/>
    <p:sldId id="326" r:id="rId25"/>
    <p:sldId id="335" r:id="rId26"/>
    <p:sldId id="336" r:id="rId27"/>
    <p:sldId id="324" r:id="rId28"/>
    <p:sldId id="415" r:id="rId29"/>
    <p:sldId id="416" r:id="rId30"/>
    <p:sldId id="285" r:id="rId31"/>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Gill Sans" panose="020B0604020202020204" charset="0"/>
      <p:regular r:id="rId37"/>
      <p:bold r:id="rId38"/>
    </p:embeddedFont>
    <p:embeddedFont>
      <p:font typeface="Impact" panose="020B0806030902050204" pitchFamily="34" charset="0"/>
      <p:regular r:id="rId39"/>
    </p:embeddedFont>
    <p:embeddedFont>
      <p:font typeface="Roboto" panose="02000000000000000000" pitchFamily="2" charset="0"/>
      <p:regular r:id="rId40"/>
      <p:bold r:id="rId41"/>
      <p:italic r:id="rId42"/>
      <p:boldItalic r:id="rId43"/>
    </p:embeddedFont>
    <p:embeddedFont>
      <p:font typeface="Segoe UI" panose="020B0502040204020203"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ijBboLH64igjhmTy29um9uZ0Pp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5D5FC6-ECF6-4112-AC77-EA7778F60DEA}" v="9" dt="2022-05-17T08:19:25.8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89" autoAdjust="0"/>
    <p:restoredTop sz="94660"/>
  </p:normalViewPr>
  <p:slideViewPr>
    <p:cSldViewPr snapToGrid="0">
      <p:cViewPr varScale="1">
        <p:scale>
          <a:sx n="107" d="100"/>
          <a:sy n="107" d="100"/>
        </p:scale>
        <p:origin x="137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52958DDD-685E-420B-952F-B836DF993A83}"/>
    <pc:docChg chg="custSel addSld delSld modSld">
      <pc:chgData name="pantelis balaouras" userId="25e8755020fc1734" providerId="LiveId" clId="{52958DDD-685E-420B-952F-B836DF993A83}" dt="2022-05-03T18:32:52.287" v="458"/>
      <pc:docMkLst>
        <pc:docMk/>
      </pc:docMkLst>
      <pc:sldChg chg="modSp mod">
        <pc:chgData name="pantelis balaouras" userId="25e8755020fc1734" providerId="LiveId" clId="{52958DDD-685E-420B-952F-B836DF993A83}" dt="2022-05-03T13:38:12.217" v="82" actId="20577"/>
        <pc:sldMkLst>
          <pc:docMk/>
          <pc:sldMk cId="2191018080" sldId="309"/>
        </pc:sldMkLst>
        <pc:spChg chg="mod">
          <ac:chgData name="pantelis balaouras" userId="25e8755020fc1734" providerId="LiveId" clId="{52958DDD-685E-420B-952F-B836DF993A83}" dt="2022-05-03T13:38:12.217" v="82" actId="20577"/>
          <ac:spMkLst>
            <pc:docMk/>
            <pc:sldMk cId="2191018080" sldId="309"/>
            <ac:spMk id="10" creationId="{A76D4AA0-5B2D-4504-A8B5-7F5A95DA9AEB}"/>
          </ac:spMkLst>
        </pc:spChg>
      </pc:sldChg>
      <pc:sldChg chg="addSp modSp mod">
        <pc:chgData name="pantelis balaouras" userId="25e8755020fc1734" providerId="LiveId" clId="{52958DDD-685E-420B-952F-B836DF993A83}" dt="2022-05-03T15:43:33.384" v="350" actId="1076"/>
        <pc:sldMkLst>
          <pc:docMk/>
          <pc:sldMk cId="4056256793" sldId="310"/>
        </pc:sldMkLst>
        <pc:spChg chg="mod">
          <ac:chgData name="pantelis balaouras" userId="25e8755020fc1734" providerId="LiveId" clId="{52958DDD-685E-420B-952F-B836DF993A83}" dt="2022-05-03T13:39:30.548" v="101" actId="20577"/>
          <ac:spMkLst>
            <pc:docMk/>
            <pc:sldMk cId="4056256793" sldId="310"/>
            <ac:spMk id="8" creationId="{E0A7BC44-4FE1-4A3D-8776-19E6A8B9F329}"/>
          </ac:spMkLst>
        </pc:spChg>
        <pc:spChg chg="add mod">
          <ac:chgData name="pantelis balaouras" userId="25e8755020fc1734" providerId="LiveId" clId="{52958DDD-685E-420B-952F-B836DF993A83}" dt="2022-05-03T13:42:09.632" v="129" actId="1076"/>
          <ac:spMkLst>
            <pc:docMk/>
            <pc:sldMk cId="4056256793" sldId="310"/>
            <ac:spMk id="12" creationId="{ECE4AA51-BA16-4E1E-BA3B-BF116DA2C433}"/>
          </ac:spMkLst>
        </pc:spChg>
        <pc:picChg chg="add mod">
          <ac:chgData name="pantelis balaouras" userId="25e8755020fc1734" providerId="LiveId" clId="{52958DDD-685E-420B-952F-B836DF993A83}" dt="2022-05-03T15:43:33.384" v="350" actId="1076"/>
          <ac:picMkLst>
            <pc:docMk/>
            <pc:sldMk cId="4056256793" sldId="310"/>
            <ac:picMk id="9" creationId="{E69B2CC9-5E22-45D6-BA75-E3EED4D855B2}"/>
          </ac:picMkLst>
        </pc:picChg>
      </pc:sldChg>
      <pc:sldChg chg="addSp delSp modSp">
        <pc:chgData name="pantelis balaouras" userId="25e8755020fc1734" providerId="LiveId" clId="{52958DDD-685E-420B-952F-B836DF993A83}" dt="2022-05-03T15:27:42.169" v="160"/>
        <pc:sldMkLst>
          <pc:docMk/>
          <pc:sldMk cId="706519169" sldId="311"/>
        </pc:sldMkLst>
        <pc:spChg chg="add del mod">
          <ac:chgData name="pantelis balaouras" userId="25e8755020fc1734" providerId="LiveId" clId="{52958DDD-685E-420B-952F-B836DF993A83}" dt="2022-05-03T15:27:42.169" v="160"/>
          <ac:spMkLst>
            <pc:docMk/>
            <pc:sldMk cId="706519169" sldId="311"/>
            <ac:spMk id="18" creationId="{D6F0BACD-CE30-483C-8C09-422A612A14D2}"/>
          </ac:spMkLst>
        </pc:spChg>
        <pc:picChg chg="add del mod">
          <ac:chgData name="pantelis balaouras" userId="25e8755020fc1734" providerId="LiveId" clId="{52958DDD-685E-420B-952F-B836DF993A83}" dt="2022-05-03T15:27:42.169" v="160"/>
          <ac:picMkLst>
            <pc:docMk/>
            <pc:sldMk cId="706519169" sldId="311"/>
            <ac:picMk id="16" creationId="{859F686E-BD7A-4013-8C5A-ED7C51AB4914}"/>
          </ac:picMkLst>
        </pc:picChg>
      </pc:sldChg>
      <pc:sldChg chg="addSp delSp modSp mod">
        <pc:chgData name="pantelis balaouras" userId="25e8755020fc1734" providerId="LiveId" clId="{52958DDD-685E-420B-952F-B836DF993A83}" dt="2022-05-03T18:27:53.859" v="429"/>
        <pc:sldMkLst>
          <pc:docMk/>
          <pc:sldMk cId="750169403" sldId="313"/>
        </pc:sldMkLst>
        <pc:spChg chg="add mod">
          <ac:chgData name="pantelis balaouras" userId="25e8755020fc1734" providerId="LiveId" clId="{52958DDD-685E-420B-952F-B836DF993A83}" dt="2022-05-03T18:27:53.859" v="429"/>
          <ac:spMkLst>
            <pc:docMk/>
            <pc:sldMk cId="750169403" sldId="313"/>
            <ac:spMk id="9" creationId="{716179D0-FD76-41B8-93DC-5602C4F8A1E1}"/>
          </ac:spMkLst>
        </pc:spChg>
        <pc:spChg chg="mod">
          <ac:chgData name="pantelis balaouras" userId="25e8755020fc1734" providerId="LiveId" clId="{52958DDD-685E-420B-952F-B836DF993A83}" dt="2022-05-03T18:27:31.652" v="427" actId="14100"/>
          <ac:spMkLst>
            <pc:docMk/>
            <pc:sldMk cId="750169403" sldId="313"/>
            <ac:spMk id="10" creationId="{A76D4AA0-5B2D-4504-A8B5-7F5A95DA9AEB}"/>
          </ac:spMkLst>
        </pc:spChg>
        <pc:spChg chg="del">
          <ac:chgData name="pantelis balaouras" userId="25e8755020fc1734" providerId="LiveId" clId="{52958DDD-685E-420B-952F-B836DF993A83}" dt="2022-05-03T13:31:02.548" v="12" actId="478"/>
          <ac:spMkLst>
            <pc:docMk/>
            <pc:sldMk cId="750169403" sldId="313"/>
            <ac:spMk id="183" creationId="{00000000-0000-0000-0000-000000000000}"/>
          </ac:spMkLst>
        </pc:spChg>
        <pc:picChg chg="add mod">
          <ac:chgData name="pantelis balaouras" userId="25e8755020fc1734" providerId="LiveId" clId="{52958DDD-685E-420B-952F-B836DF993A83}" dt="2022-05-03T18:27:42.019" v="428" actId="14100"/>
          <ac:picMkLst>
            <pc:docMk/>
            <pc:sldMk cId="750169403" sldId="313"/>
            <ac:picMk id="5122" creationId="{7F7EFAA5-85E4-4480-82B2-3F6BFF21C283}"/>
          </ac:picMkLst>
        </pc:picChg>
      </pc:sldChg>
      <pc:sldChg chg="addSp delSp modSp mod">
        <pc:chgData name="pantelis balaouras" userId="25e8755020fc1734" providerId="LiveId" clId="{52958DDD-685E-420B-952F-B836DF993A83}" dt="2022-05-03T15:46:27.606" v="369"/>
        <pc:sldMkLst>
          <pc:docMk/>
          <pc:sldMk cId="2507612673" sldId="314"/>
        </pc:sldMkLst>
        <pc:spChg chg="add mod">
          <ac:chgData name="pantelis balaouras" userId="25e8755020fc1734" providerId="LiveId" clId="{52958DDD-685E-420B-952F-B836DF993A83}" dt="2022-05-03T15:46:27.606" v="369"/>
          <ac:spMkLst>
            <pc:docMk/>
            <pc:sldMk cId="2507612673" sldId="314"/>
            <ac:spMk id="6" creationId="{ABFBC08E-75A3-4B3E-BF4E-4509D71FEDC3}"/>
          </ac:spMkLst>
        </pc:spChg>
        <pc:spChg chg="mod">
          <ac:chgData name="pantelis balaouras" userId="25e8755020fc1734" providerId="LiveId" clId="{52958DDD-685E-420B-952F-B836DF993A83}" dt="2022-05-03T15:45:30.642" v="368" actId="20577"/>
          <ac:spMkLst>
            <pc:docMk/>
            <pc:sldMk cId="2507612673" sldId="314"/>
            <ac:spMk id="8" creationId="{E0A7BC44-4FE1-4A3D-8776-19E6A8B9F329}"/>
          </ac:spMkLst>
        </pc:spChg>
        <pc:spChg chg="del">
          <ac:chgData name="pantelis balaouras" userId="25e8755020fc1734" providerId="LiveId" clId="{52958DDD-685E-420B-952F-B836DF993A83}" dt="2022-05-03T13:30:57.649" v="11" actId="478"/>
          <ac:spMkLst>
            <pc:docMk/>
            <pc:sldMk cId="2507612673" sldId="314"/>
            <ac:spMk id="183" creationId="{00000000-0000-0000-0000-000000000000}"/>
          </ac:spMkLst>
        </pc:spChg>
        <pc:picChg chg="add mod">
          <ac:chgData name="pantelis balaouras" userId="25e8755020fc1734" providerId="LiveId" clId="{52958DDD-685E-420B-952F-B836DF993A83}" dt="2022-05-03T15:46:27.606" v="369"/>
          <ac:picMkLst>
            <pc:docMk/>
            <pc:sldMk cId="2507612673" sldId="314"/>
            <ac:picMk id="9" creationId="{B4796DF4-002D-457D-B437-DA304913C286}"/>
          </ac:picMkLst>
        </pc:picChg>
      </pc:sldChg>
      <pc:sldChg chg="addSp delSp modSp mod">
        <pc:chgData name="pantelis balaouras" userId="25e8755020fc1734" providerId="LiveId" clId="{52958DDD-685E-420B-952F-B836DF993A83}" dt="2022-05-03T18:28:20.946" v="430" actId="1076"/>
        <pc:sldMkLst>
          <pc:docMk/>
          <pc:sldMk cId="1779509115" sldId="315"/>
        </pc:sldMkLst>
        <pc:spChg chg="add mod">
          <ac:chgData name="pantelis balaouras" userId="25e8755020fc1734" providerId="LiveId" clId="{52958DDD-685E-420B-952F-B836DF993A83}" dt="2022-05-03T15:46:50.496" v="371" actId="6549"/>
          <ac:spMkLst>
            <pc:docMk/>
            <pc:sldMk cId="1779509115" sldId="315"/>
            <ac:spMk id="6" creationId="{4A21F32D-95D8-4CFF-9572-B2E3754DAE67}"/>
          </ac:spMkLst>
        </pc:spChg>
        <pc:spChg chg="mod">
          <ac:chgData name="pantelis balaouras" userId="25e8755020fc1734" providerId="LiveId" clId="{52958DDD-685E-420B-952F-B836DF993A83}" dt="2022-05-03T15:45:28.682" v="367" actId="20577"/>
          <ac:spMkLst>
            <pc:docMk/>
            <pc:sldMk cId="1779509115" sldId="315"/>
            <ac:spMk id="8" creationId="{E0A7BC44-4FE1-4A3D-8776-19E6A8B9F329}"/>
          </ac:spMkLst>
        </pc:spChg>
        <pc:spChg chg="mod">
          <ac:chgData name="pantelis balaouras" userId="25e8755020fc1734" providerId="LiveId" clId="{52958DDD-685E-420B-952F-B836DF993A83}" dt="2022-05-03T18:28:20.946" v="430" actId="1076"/>
          <ac:spMkLst>
            <pc:docMk/>
            <pc:sldMk cId="1779509115" sldId="315"/>
            <ac:spMk id="10" creationId="{A76D4AA0-5B2D-4504-A8B5-7F5A95DA9AEB}"/>
          </ac:spMkLst>
        </pc:spChg>
        <pc:spChg chg="del">
          <ac:chgData name="pantelis balaouras" userId="25e8755020fc1734" providerId="LiveId" clId="{52958DDD-685E-420B-952F-B836DF993A83}" dt="2022-05-03T13:30:55.727" v="10" actId="478"/>
          <ac:spMkLst>
            <pc:docMk/>
            <pc:sldMk cId="1779509115" sldId="315"/>
            <ac:spMk id="183" creationId="{00000000-0000-0000-0000-000000000000}"/>
          </ac:spMkLst>
        </pc:spChg>
        <pc:picChg chg="add mod">
          <ac:chgData name="pantelis balaouras" userId="25e8755020fc1734" providerId="LiveId" clId="{52958DDD-685E-420B-952F-B836DF993A83}" dt="2022-05-03T15:46:59.257" v="372" actId="1076"/>
          <ac:picMkLst>
            <pc:docMk/>
            <pc:sldMk cId="1779509115" sldId="315"/>
            <ac:picMk id="9" creationId="{3202C2F7-9E1C-41DE-BD7D-8E8F302B5B24}"/>
          </ac:picMkLst>
        </pc:picChg>
      </pc:sldChg>
      <pc:sldChg chg="addSp delSp modSp mod">
        <pc:chgData name="pantelis balaouras" userId="25e8755020fc1734" providerId="LiveId" clId="{52958DDD-685E-420B-952F-B836DF993A83}" dt="2022-05-03T18:31:37.083" v="453"/>
        <pc:sldMkLst>
          <pc:docMk/>
          <pc:sldMk cId="2462315872" sldId="317"/>
        </pc:sldMkLst>
        <pc:spChg chg="mod">
          <ac:chgData name="pantelis balaouras" userId="25e8755020fc1734" providerId="LiveId" clId="{52958DDD-685E-420B-952F-B836DF993A83}" dt="2022-05-03T15:45:26.701" v="366" actId="20577"/>
          <ac:spMkLst>
            <pc:docMk/>
            <pc:sldMk cId="2462315872" sldId="317"/>
            <ac:spMk id="8" creationId="{E0A7BC44-4FE1-4A3D-8776-19E6A8B9F329}"/>
          </ac:spMkLst>
        </pc:spChg>
        <pc:spChg chg="add mod">
          <ac:chgData name="pantelis balaouras" userId="25e8755020fc1734" providerId="LiveId" clId="{52958DDD-685E-420B-952F-B836DF993A83}" dt="2022-05-03T18:31:37.083" v="453"/>
          <ac:spMkLst>
            <pc:docMk/>
            <pc:sldMk cId="2462315872" sldId="317"/>
            <ac:spMk id="9" creationId="{6FDA9B5F-BC26-4B32-8166-055243D3BFEA}"/>
          </ac:spMkLst>
        </pc:spChg>
        <pc:spChg chg="mod">
          <ac:chgData name="pantelis balaouras" userId="25e8755020fc1734" providerId="LiveId" clId="{52958DDD-685E-420B-952F-B836DF993A83}" dt="2022-05-03T18:30:42.388" v="444" actId="14100"/>
          <ac:spMkLst>
            <pc:docMk/>
            <pc:sldMk cId="2462315872" sldId="317"/>
            <ac:spMk id="10" creationId="{A76D4AA0-5B2D-4504-A8B5-7F5A95DA9AEB}"/>
          </ac:spMkLst>
        </pc:spChg>
        <pc:spChg chg="del">
          <ac:chgData name="pantelis balaouras" userId="25e8755020fc1734" providerId="LiveId" clId="{52958DDD-685E-420B-952F-B836DF993A83}" dt="2022-05-03T13:30:53.662" v="9" actId="478"/>
          <ac:spMkLst>
            <pc:docMk/>
            <pc:sldMk cId="2462315872" sldId="317"/>
            <ac:spMk id="183" creationId="{00000000-0000-0000-0000-000000000000}"/>
          </ac:spMkLst>
        </pc:spChg>
        <pc:picChg chg="add del mod">
          <ac:chgData name="pantelis balaouras" userId="25e8755020fc1734" providerId="LiveId" clId="{52958DDD-685E-420B-952F-B836DF993A83}" dt="2022-05-03T18:30:45.386" v="445"/>
          <ac:picMkLst>
            <pc:docMk/>
            <pc:sldMk cId="2462315872" sldId="317"/>
            <ac:picMk id="6146" creationId="{36408ED1-F6A5-47AB-8AB4-87C9DCBA2064}"/>
          </ac:picMkLst>
        </pc:picChg>
        <pc:picChg chg="add del">
          <ac:chgData name="pantelis balaouras" userId="25e8755020fc1734" providerId="LiveId" clId="{52958DDD-685E-420B-952F-B836DF993A83}" dt="2022-05-03T18:31:09.866" v="447"/>
          <ac:picMkLst>
            <pc:docMk/>
            <pc:sldMk cId="2462315872" sldId="317"/>
            <ac:picMk id="6148" creationId="{41D74157-312E-4B7D-83FD-EA3956D0A963}"/>
          </ac:picMkLst>
        </pc:picChg>
        <pc:picChg chg="add mod">
          <ac:chgData name="pantelis balaouras" userId="25e8755020fc1734" providerId="LiveId" clId="{52958DDD-685E-420B-952F-B836DF993A83}" dt="2022-05-03T18:31:29.445" v="452" actId="1076"/>
          <ac:picMkLst>
            <pc:docMk/>
            <pc:sldMk cId="2462315872" sldId="317"/>
            <ac:picMk id="6150" creationId="{95A80E6F-FE78-4378-AC72-5835EC8B9757}"/>
          </ac:picMkLst>
        </pc:picChg>
      </pc:sldChg>
      <pc:sldChg chg="addSp delSp modSp mod">
        <pc:chgData name="pantelis balaouras" userId="25e8755020fc1734" providerId="LiveId" clId="{52958DDD-685E-420B-952F-B836DF993A83}" dt="2022-05-03T18:29:00.490" v="437" actId="14100"/>
        <pc:sldMkLst>
          <pc:docMk/>
          <pc:sldMk cId="4256264169" sldId="318"/>
        </pc:sldMkLst>
        <pc:spChg chg="mod">
          <ac:chgData name="pantelis balaouras" userId="25e8755020fc1734" providerId="LiveId" clId="{52958DDD-685E-420B-952F-B836DF993A83}" dt="2022-05-03T15:45:24.702" v="365" actId="20577"/>
          <ac:spMkLst>
            <pc:docMk/>
            <pc:sldMk cId="4256264169" sldId="318"/>
            <ac:spMk id="8" creationId="{E0A7BC44-4FE1-4A3D-8776-19E6A8B9F329}"/>
          </ac:spMkLst>
        </pc:spChg>
        <pc:spChg chg="add mod">
          <ac:chgData name="pantelis balaouras" userId="25e8755020fc1734" providerId="LiveId" clId="{52958DDD-685E-420B-952F-B836DF993A83}" dt="2022-05-03T15:50:51.621" v="384" actId="6549"/>
          <ac:spMkLst>
            <pc:docMk/>
            <pc:sldMk cId="4256264169" sldId="318"/>
            <ac:spMk id="9" creationId="{51B5DCD7-4B91-4CFD-ACDB-9135C3332DA0}"/>
          </ac:spMkLst>
        </pc:spChg>
        <pc:spChg chg="mod">
          <ac:chgData name="pantelis balaouras" userId="25e8755020fc1734" providerId="LiveId" clId="{52958DDD-685E-420B-952F-B836DF993A83}" dt="2022-05-03T18:29:00.490" v="437" actId="14100"/>
          <ac:spMkLst>
            <pc:docMk/>
            <pc:sldMk cId="4256264169" sldId="318"/>
            <ac:spMk id="10" creationId="{A76D4AA0-5B2D-4504-A8B5-7F5A95DA9AEB}"/>
          </ac:spMkLst>
        </pc:spChg>
        <pc:spChg chg="del">
          <ac:chgData name="pantelis balaouras" userId="25e8755020fc1734" providerId="LiveId" clId="{52958DDD-685E-420B-952F-B836DF993A83}" dt="2022-05-03T13:30:51.556" v="8" actId="478"/>
          <ac:spMkLst>
            <pc:docMk/>
            <pc:sldMk cId="4256264169" sldId="318"/>
            <ac:spMk id="183" creationId="{00000000-0000-0000-0000-000000000000}"/>
          </ac:spMkLst>
        </pc:spChg>
        <pc:picChg chg="add mod">
          <ac:chgData name="pantelis balaouras" userId="25e8755020fc1734" providerId="LiveId" clId="{52958DDD-685E-420B-952F-B836DF993A83}" dt="2022-05-03T18:28:42.673" v="435" actId="14100"/>
          <ac:picMkLst>
            <pc:docMk/>
            <pc:sldMk cId="4256264169" sldId="318"/>
            <ac:picMk id="1026" creationId="{43F07302-AF56-45AF-BCE4-C63426EB644B}"/>
          </ac:picMkLst>
        </pc:picChg>
      </pc:sldChg>
      <pc:sldChg chg="addSp delSp modSp mod">
        <pc:chgData name="pantelis balaouras" userId="25e8755020fc1734" providerId="LiveId" clId="{52958DDD-685E-420B-952F-B836DF993A83}" dt="2022-05-03T15:51:59.406" v="393"/>
        <pc:sldMkLst>
          <pc:docMk/>
          <pc:sldMk cId="836824118" sldId="319"/>
        </pc:sldMkLst>
        <pc:spChg chg="mod">
          <ac:chgData name="pantelis balaouras" userId="25e8755020fc1734" providerId="LiveId" clId="{52958DDD-685E-420B-952F-B836DF993A83}" dt="2022-05-03T15:45:21.907" v="364" actId="20577"/>
          <ac:spMkLst>
            <pc:docMk/>
            <pc:sldMk cId="836824118" sldId="319"/>
            <ac:spMk id="8" creationId="{E0A7BC44-4FE1-4A3D-8776-19E6A8B9F329}"/>
          </ac:spMkLst>
        </pc:spChg>
        <pc:spChg chg="add mod">
          <ac:chgData name="pantelis balaouras" userId="25e8755020fc1734" providerId="LiveId" clId="{52958DDD-685E-420B-952F-B836DF993A83}" dt="2022-05-03T15:51:59.406" v="393"/>
          <ac:spMkLst>
            <pc:docMk/>
            <pc:sldMk cId="836824118" sldId="319"/>
            <ac:spMk id="9" creationId="{DB0E23A2-1D7E-4C83-A326-E0DD3476FDAD}"/>
          </ac:spMkLst>
        </pc:spChg>
        <pc:spChg chg="mod">
          <ac:chgData name="pantelis balaouras" userId="25e8755020fc1734" providerId="LiveId" clId="{52958DDD-685E-420B-952F-B836DF993A83}" dt="2022-05-03T15:51:47.372" v="391" actId="404"/>
          <ac:spMkLst>
            <pc:docMk/>
            <pc:sldMk cId="836824118" sldId="319"/>
            <ac:spMk id="10" creationId="{A76D4AA0-5B2D-4504-A8B5-7F5A95DA9AEB}"/>
          </ac:spMkLst>
        </pc:spChg>
        <pc:spChg chg="del">
          <ac:chgData name="pantelis balaouras" userId="25e8755020fc1734" providerId="LiveId" clId="{52958DDD-685E-420B-952F-B836DF993A83}" dt="2022-05-03T13:30:48.845" v="7" actId="478"/>
          <ac:spMkLst>
            <pc:docMk/>
            <pc:sldMk cId="836824118" sldId="319"/>
            <ac:spMk id="183" creationId="{00000000-0000-0000-0000-000000000000}"/>
          </ac:spMkLst>
        </pc:spChg>
        <pc:picChg chg="add mod">
          <ac:chgData name="pantelis balaouras" userId="25e8755020fc1734" providerId="LiveId" clId="{52958DDD-685E-420B-952F-B836DF993A83}" dt="2022-05-03T15:51:51.599" v="392" actId="1076"/>
          <ac:picMkLst>
            <pc:docMk/>
            <pc:sldMk cId="836824118" sldId="319"/>
            <ac:picMk id="2050" creationId="{7BFAA89A-1612-49E5-92B0-6AE032ECC068}"/>
          </ac:picMkLst>
        </pc:picChg>
      </pc:sldChg>
      <pc:sldChg chg="addSp delSp modSp mod">
        <pc:chgData name="pantelis balaouras" userId="25e8755020fc1734" providerId="LiveId" clId="{52958DDD-685E-420B-952F-B836DF993A83}" dt="2022-05-03T18:20:53.512" v="403" actId="1035"/>
        <pc:sldMkLst>
          <pc:docMk/>
          <pc:sldMk cId="3842732332" sldId="320"/>
        </pc:sldMkLst>
        <pc:spChg chg="mod">
          <ac:chgData name="pantelis balaouras" userId="25e8755020fc1734" providerId="LiveId" clId="{52958DDD-685E-420B-952F-B836DF993A83}" dt="2022-05-03T15:45:19.694" v="363" actId="20577"/>
          <ac:spMkLst>
            <pc:docMk/>
            <pc:sldMk cId="3842732332" sldId="320"/>
            <ac:spMk id="8" creationId="{E0A7BC44-4FE1-4A3D-8776-19E6A8B9F329}"/>
          </ac:spMkLst>
        </pc:spChg>
        <pc:spChg chg="add mod">
          <ac:chgData name="pantelis balaouras" userId="25e8755020fc1734" providerId="LiveId" clId="{52958DDD-685E-420B-952F-B836DF993A83}" dt="2022-05-03T15:53:08.516" v="396"/>
          <ac:spMkLst>
            <pc:docMk/>
            <pc:sldMk cId="3842732332" sldId="320"/>
            <ac:spMk id="9" creationId="{8334553E-B3D0-4A66-BE29-271129DCC256}"/>
          </ac:spMkLst>
        </pc:spChg>
        <pc:spChg chg="mod">
          <ac:chgData name="pantelis balaouras" userId="25e8755020fc1734" providerId="LiveId" clId="{52958DDD-685E-420B-952F-B836DF993A83}" dt="2022-05-03T18:20:53.512" v="403" actId="1035"/>
          <ac:spMkLst>
            <pc:docMk/>
            <pc:sldMk cId="3842732332" sldId="320"/>
            <ac:spMk id="10" creationId="{A76D4AA0-5B2D-4504-A8B5-7F5A95DA9AEB}"/>
          </ac:spMkLst>
        </pc:spChg>
        <pc:spChg chg="del">
          <ac:chgData name="pantelis balaouras" userId="25e8755020fc1734" providerId="LiveId" clId="{52958DDD-685E-420B-952F-B836DF993A83}" dt="2022-05-03T13:30:43.954" v="6" actId="478"/>
          <ac:spMkLst>
            <pc:docMk/>
            <pc:sldMk cId="3842732332" sldId="320"/>
            <ac:spMk id="183" creationId="{00000000-0000-0000-0000-000000000000}"/>
          </ac:spMkLst>
        </pc:spChg>
        <pc:picChg chg="add mod">
          <ac:chgData name="pantelis balaouras" userId="25e8755020fc1734" providerId="LiveId" clId="{52958DDD-685E-420B-952F-B836DF993A83}" dt="2022-05-03T15:53:32.943" v="399" actId="1076"/>
          <ac:picMkLst>
            <pc:docMk/>
            <pc:sldMk cId="3842732332" sldId="320"/>
            <ac:picMk id="3074" creationId="{D1BF050A-0F40-47EA-8684-BDA023D9FFB1}"/>
          </ac:picMkLst>
        </pc:picChg>
      </pc:sldChg>
      <pc:sldChg chg="delSp modSp mod">
        <pc:chgData name="pantelis balaouras" userId="25e8755020fc1734" providerId="LiveId" clId="{52958DDD-685E-420B-952F-B836DF993A83}" dt="2022-05-03T15:42:49.978" v="335" actId="14100"/>
        <pc:sldMkLst>
          <pc:docMk/>
          <pc:sldMk cId="3702237830" sldId="321"/>
        </pc:sldMkLst>
        <pc:spChg chg="mod">
          <ac:chgData name="pantelis balaouras" userId="25e8755020fc1734" providerId="LiveId" clId="{52958DDD-685E-420B-952F-B836DF993A83}" dt="2022-05-03T15:42:49.978" v="335" actId="14100"/>
          <ac:spMkLst>
            <pc:docMk/>
            <pc:sldMk cId="3702237830" sldId="321"/>
            <ac:spMk id="2" creationId="{26518C7C-2611-4C84-B62E-C93705C6ACD2}"/>
          </ac:spMkLst>
        </pc:spChg>
        <pc:spChg chg="del">
          <ac:chgData name="pantelis balaouras" userId="25e8755020fc1734" providerId="LiveId" clId="{52958DDD-685E-420B-952F-B836DF993A83}" dt="2022-05-03T15:42:21.674" v="329" actId="478"/>
          <ac:spMkLst>
            <pc:docMk/>
            <pc:sldMk cId="3702237830" sldId="321"/>
            <ac:spMk id="183" creationId="{00000000-0000-0000-0000-000000000000}"/>
          </ac:spMkLst>
        </pc:spChg>
      </pc:sldChg>
      <pc:sldChg chg="modSp">
        <pc:chgData name="pantelis balaouras" userId="25e8755020fc1734" providerId="LiveId" clId="{52958DDD-685E-420B-952F-B836DF993A83}" dt="2022-05-03T18:32:52.287" v="458"/>
        <pc:sldMkLst>
          <pc:docMk/>
          <pc:sldMk cId="2934097976" sldId="324"/>
        </pc:sldMkLst>
        <pc:graphicFrameChg chg="mod">
          <ac:chgData name="pantelis balaouras" userId="25e8755020fc1734" providerId="LiveId" clId="{52958DDD-685E-420B-952F-B836DF993A83}" dt="2022-05-03T18:32:52.287" v="458"/>
          <ac:graphicFrameMkLst>
            <pc:docMk/>
            <pc:sldMk cId="2934097976" sldId="324"/>
            <ac:graphicFrameMk id="6" creationId="{4DDAFAE2-0419-45B6-BED4-C430D32F16F4}"/>
          </ac:graphicFrameMkLst>
        </pc:graphicFrameChg>
      </pc:sldChg>
      <pc:sldChg chg="addSp delSp modSp mod">
        <pc:chgData name="pantelis balaouras" userId="25e8755020fc1734" providerId="LiveId" clId="{52958DDD-685E-420B-952F-B836DF993A83}" dt="2022-05-03T18:24:22.386" v="422"/>
        <pc:sldMkLst>
          <pc:docMk/>
          <pc:sldMk cId="3841830668" sldId="325"/>
        </pc:sldMkLst>
        <pc:spChg chg="add mod">
          <ac:chgData name="pantelis balaouras" userId="25e8755020fc1734" providerId="LiveId" clId="{52958DDD-685E-420B-952F-B836DF993A83}" dt="2022-05-03T18:24:22.386" v="422"/>
          <ac:spMkLst>
            <pc:docMk/>
            <pc:sldMk cId="3841830668" sldId="325"/>
            <ac:spMk id="9" creationId="{B66331D3-F33C-4D52-B652-52F3F8AA6F15}"/>
          </ac:spMkLst>
        </pc:spChg>
        <pc:spChg chg="mod">
          <ac:chgData name="pantelis balaouras" userId="25e8755020fc1734" providerId="LiveId" clId="{52958DDD-685E-420B-952F-B836DF993A83}" dt="2022-05-03T18:24:10.738" v="420" actId="14100"/>
          <ac:spMkLst>
            <pc:docMk/>
            <pc:sldMk cId="3841830668" sldId="325"/>
            <ac:spMk id="10" creationId="{A76D4AA0-5B2D-4504-A8B5-7F5A95DA9AEB}"/>
          </ac:spMkLst>
        </pc:spChg>
        <pc:spChg chg="del">
          <ac:chgData name="pantelis balaouras" userId="25e8755020fc1734" providerId="LiveId" clId="{52958DDD-685E-420B-952F-B836DF993A83}" dt="2022-05-03T13:31:04.877" v="13" actId="478"/>
          <ac:spMkLst>
            <pc:docMk/>
            <pc:sldMk cId="3841830668" sldId="325"/>
            <ac:spMk id="183" creationId="{00000000-0000-0000-0000-000000000000}"/>
          </ac:spMkLst>
        </pc:spChg>
        <pc:picChg chg="add mod">
          <ac:chgData name="pantelis balaouras" userId="25e8755020fc1734" providerId="LiveId" clId="{52958DDD-685E-420B-952F-B836DF993A83}" dt="2022-05-03T18:24:15.440" v="421" actId="1076"/>
          <ac:picMkLst>
            <pc:docMk/>
            <pc:sldMk cId="3841830668" sldId="325"/>
            <ac:picMk id="4098" creationId="{E0E0EC42-C6B0-44E6-878E-3264151365F4}"/>
          </ac:picMkLst>
        </pc:picChg>
      </pc:sldChg>
      <pc:sldChg chg="delSp add del mod">
        <pc:chgData name="pantelis balaouras" userId="25e8755020fc1734" providerId="LiveId" clId="{52958DDD-685E-420B-952F-B836DF993A83}" dt="2022-05-03T15:44:45.029" v="362" actId="47"/>
        <pc:sldMkLst>
          <pc:docMk/>
          <pc:sldMk cId="632774671" sldId="372"/>
        </pc:sldMkLst>
        <pc:spChg chg="del">
          <ac:chgData name="pantelis balaouras" userId="25e8755020fc1734" providerId="LiveId" clId="{52958DDD-685E-420B-952F-B836DF993A83}" dt="2022-05-03T13:24:55.035" v="2" actId="478"/>
          <ac:spMkLst>
            <pc:docMk/>
            <pc:sldMk cId="632774671" sldId="372"/>
            <ac:spMk id="182" creationId="{00000000-0000-0000-0000-000000000000}"/>
          </ac:spMkLst>
        </pc:spChg>
        <pc:picChg chg="del">
          <ac:chgData name="pantelis balaouras" userId="25e8755020fc1734" providerId="LiveId" clId="{52958DDD-685E-420B-952F-B836DF993A83}" dt="2022-05-03T13:24:28.657" v="1" actId="478"/>
          <ac:picMkLst>
            <pc:docMk/>
            <pc:sldMk cId="632774671" sldId="372"/>
            <ac:picMk id="7" creationId="{0527292C-7599-42C6-A8F2-ABAE5FA9EE8C}"/>
          </ac:picMkLst>
        </pc:picChg>
      </pc:sldChg>
      <pc:sldChg chg="delSp modSp add del mod">
        <pc:chgData name="pantelis balaouras" userId="25e8755020fc1734" providerId="LiveId" clId="{52958DDD-685E-420B-952F-B836DF993A83}" dt="2022-05-03T13:36:18.718" v="21" actId="47"/>
        <pc:sldMkLst>
          <pc:docMk/>
          <pc:sldMk cId="0" sldId="377"/>
        </pc:sldMkLst>
        <pc:picChg chg="del mod">
          <ac:chgData name="pantelis balaouras" userId="25e8755020fc1734" providerId="LiveId" clId="{52958DDD-685E-420B-952F-B836DF993A83}" dt="2022-05-03T13:35:32.965" v="18" actId="478"/>
          <ac:picMkLst>
            <pc:docMk/>
            <pc:sldMk cId="0" sldId="377"/>
            <ac:picMk id="91" creationId="{00000000-0000-0000-0000-000000000000}"/>
          </ac:picMkLst>
        </pc:picChg>
      </pc:sldChg>
      <pc:sldChg chg="add del">
        <pc:chgData name="pantelis balaouras" userId="25e8755020fc1734" providerId="LiveId" clId="{52958DDD-685E-420B-952F-B836DF993A83}" dt="2022-05-03T13:36:12.664" v="19" actId="47"/>
        <pc:sldMkLst>
          <pc:docMk/>
          <pc:sldMk cId="3299853229" sldId="378"/>
        </pc:sldMkLst>
      </pc:sldChg>
      <pc:sldChg chg="add del">
        <pc:chgData name="pantelis balaouras" userId="25e8755020fc1734" providerId="LiveId" clId="{52958DDD-685E-420B-952F-B836DF993A83}" dt="2022-05-03T13:36:14.478" v="20" actId="47"/>
        <pc:sldMkLst>
          <pc:docMk/>
          <pc:sldMk cId="496131532" sldId="379"/>
        </pc:sldMkLst>
      </pc:sldChg>
      <pc:sldChg chg="addSp delSp modSp add mod">
        <pc:chgData name="pantelis balaouras" userId="25e8755020fc1734" providerId="LiveId" clId="{52958DDD-685E-420B-952F-B836DF993A83}" dt="2022-05-03T15:44:13.634" v="359"/>
        <pc:sldMkLst>
          <pc:docMk/>
          <pc:sldMk cId="0" sldId="381"/>
        </pc:sldMkLst>
        <pc:spChg chg="add mod">
          <ac:chgData name="pantelis balaouras" userId="25e8755020fc1734" providerId="LiveId" clId="{52958DDD-685E-420B-952F-B836DF993A83}" dt="2022-05-03T13:41:45.647" v="126" actId="1076"/>
          <ac:spMkLst>
            <pc:docMk/>
            <pc:sldMk cId="0" sldId="381"/>
            <ac:spMk id="10" creationId="{F24FC389-D71E-4DAB-AB9E-018B055DB1A0}"/>
          </ac:spMkLst>
        </pc:spChg>
        <pc:spChg chg="mod">
          <ac:chgData name="pantelis balaouras" userId="25e8755020fc1734" providerId="LiveId" clId="{52958DDD-685E-420B-952F-B836DF993A83}" dt="2022-05-03T13:41:01.290" v="119" actId="20577"/>
          <ac:spMkLst>
            <pc:docMk/>
            <pc:sldMk cId="0" sldId="381"/>
            <ac:spMk id="186" creationId="{00000000-0000-0000-0000-000000000000}"/>
          </ac:spMkLst>
        </pc:spChg>
        <pc:spChg chg="del">
          <ac:chgData name="pantelis balaouras" userId="25e8755020fc1734" providerId="LiveId" clId="{52958DDD-685E-420B-952F-B836DF993A83}" dt="2022-05-03T13:41:06.458" v="120" actId="478"/>
          <ac:spMkLst>
            <pc:docMk/>
            <pc:sldMk cId="0" sldId="381"/>
            <ac:spMk id="189" creationId="{00000000-0000-0000-0000-000000000000}"/>
          </ac:spMkLst>
        </pc:spChg>
        <pc:picChg chg="add mod">
          <ac:chgData name="pantelis balaouras" userId="25e8755020fc1734" providerId="LiveId" clId="{52958DDD-685E-420B-952F-B836DF993A83}" dt="2022-05-03T13:41:29.350" v="123" actId="1076"/>
          <ac:picMkLst>
            <pc:docMk/>
            <pc:sldMk cId="0" sldId="381"/>
            <ac:picMk id="9" creationId="{E30E3867-C5E5-4A50-986F-53870B61DD13}"/>
          </ac:picMkLst>
        </pc:picChg>
        <pc:picChg chg="add mod">
          <ac:chgData name="pantelis balaouras" userId="25e8755020fc1734" providerId="LiveId" clId="{52958DDD-685E-420B-952F-B836DF993A83}" dt="2022-05-03T15:44:13.634" v="359"/>
          <ac:picMkLst>
            <pc:docMk/>
            <pc:sldMk cId="0" sldId="381"/>
            <ac:picMk id="11" creationId="{F9219827-1D31-42E7-A50B-8C16E516E82F}"/>
          </ac:picMkLst>
        </pc:picChg>
        <pc:picChg chg="del">
          <ac:chgData name="pantelis balaouras" userId="25e8755020fc1734" providerId="LiveId" clId="{52958DDD-685E-420B-952F-B836DF993A83}" dt="2022-05-03T15:44:04.683" v="356" actId="478"/>
          <ac:picMkLst>
            <pc:docMk/>
            <pc:sldMk cId="0" sldId="381"/>
            <ac:picMk id="188" creationId="{00000000-0000-0000-0000-000000000000}"/>
          </ac:picMkLst>
        </pc:picChg>
      </pc:sldChg>
      <pc:sldChg chg="addSp delSp modSp add mod">
        <pc:chgData name="pantelis balaouras" userId="25e8755020fc1734" providerId="LiveId" clId="{52958DDD-685E-420B-952F-B836DF993A83}" dt="2022-05-03T15:44:15.105" v="360"/>
        <pc:sldMkLst>
          <pc:docMk/>
          <pc:sldMk cId="0" sldId="398"/>
        </pc:sldMkLst>
        <pc:spChg chg="add mod">
          <ac:chgData name="pantelis balaouras" userId="25e8755020fc1734" providerId="LiveId" clId="{52958DDD-685E-420B-952F-B836DF993A83}" dt="2022-05-03T15:26:34.391" v="133" actId="14100"/>
          <ac:spMkLst>
            <pc:docMk/>
            <pc:sldMk cId="0" sldId="398"/>
            <ac:spMk id="10" creationId="{D056CB8F-298F-4CBD-AFB4-383F2068AA09}"/>
          </ac:spMkLst>
        </pc:spChg>
        <pc:spChg chg="mod">
          <ac:chgData name="pantelis balaouras" userId="25e8755020fc1734" providerId="LiveId" clId="{52958DDD-685E-420B-952F-B836DF993A83}" dt="2022-05-03T15:27:02.013" v="158" actId="20577"/>
          <ac:spMkLst>
            <pc:docMk/>
            <pc:sldMk cId="0" sldId="398"/>
            <ac:spMk id="186" creationId="{00000000-0000-0000-0000-000000000000}"/>
          </ac:spMkLst>
        </pc:spChg>
        <pc:spChg chg="del">
          <ac:chgData name="pantelis balaouras" userId="25e8755020fc1734" providerId="LiveId" clId="{52958DDD-685E-420B-952F-B836DF993A83}" dt="2022-05-03T13:42:52.925" v="131" actId="478"/>
          <ac:spMkLst>
            <pc:docMk/>
            <pc:sldMk cId="0" sldId="398"/>
            <ac:spMk id="189" creationId="{00000000-0000-0000-0000-000000000000}"/>
          </ac:spMkLst>
        </pc:spChg>
        <pc:picChg chg="add mod">
          <ac:chgData name="pantelis balaouras" userId="25e8755020fc1734" providerId="LiveId" clId="{52958DDD-685E-420B-952F-B836DF993A83}" dt="2022-05-03T15:43:43.512" v="353" actId="1076"/>
          <ac:picMkLst>
            <pc:docMk/>
            <pc:sldMk cId="0" sldId="398"/>
            <ac:picMk id="9" creationId="{83A01A9E-88E8-4564-AC28-204DE59727CD}"/>
          </ac:picMkLst>
        </pc:picChg>
        <pc:picChg chg="add mod">
          <ac:chgData name="pantelis balaouras" userId="25e8755020fc1734" providerId="LiveId" clId="{52958DDD-685E-420B-952F-B836DF993A83}" dt="2022-05-03T15:44:15.105" v="360"/>
          <ac:picMkLst>
            <pc:docMk/>
            <pc:sldMk cId="0" sldId="398"/>
            <ac:picMk id="11" creationId="{3BB6E7D9-FC60-408E-B276-9743021B0E18}"/>
          </ac:picMkLst>
        </pc:picChg>
        <pc:picChg chg="del">
          <ac:chgData name="pantelis balaouras" userId="25e8755020fc1734" providerId="LiveId" clId="{52958DDD-685E-420B-952F-B836DF993A83}" dt="2022-05-03T15:44:06.777" v="357" actId="478"/>
          <ac:picMkLst>
            <pc:docMk/>
            <pc:sldMk cId="0" sldId="398"/>
            <ac:picMk id="188" creationId="{00000000-0000-0000-0000-000000000000}"/>
          </ac:picMkLst>
        </pc:picChg>
      </pc:sldChg>
      <pc:sldChg chg="addSp delSp modSp add mod">
        <pc:chgData name="pantelis balaouras" userId="25e8755020fc1734" providerId="LiveId" clId="{52958DDD-685E-420B-952F-B836DF993A83}" dt="2022-05-03T15:44:16.894" v="361"/>
        <pc:sldMkLst>
          <pc:docMk/>
          <pc:sldMk cId="0" sldId="414"/>
        </pc:sldMkLst>
        <pc:spChg chg="add mod">
          <ac:chgData name="pantelis balaouras" userId="25e8755020fc1734" providerId="LiveId" clId="{52958DDD-685E-420B-952F-B836DF993A83}" dt="2022-05-03T15:28:36.335" v="167"/>
          <ac:spMkLst>
            <pc:docMk/>
            <pc:sldMk cId="0" sldId="414"/>
            <ac:spMk id="10" creationId="{E88A0F52-A67D-4614-B0EA-B3C9C4A1992B}"/>
          </ac:spMkLst>
        </pc:spChg>
        <pc:spChg chg="mod">
          <ac:chgData name="pantelis balaouras" userId="25e8755020fc1734" providerId="LiveId" clId="{52958DDD-685E-420B-952F-B836DF993A83}" dt="2022-05-03T15:43:24.253" v="349" actId="20577"/>
          <ac:spMkLst>
            <pc:docMk/>
            <pc:sldMk cId="0" sldId="414"/>
            <ac:spMk id="186" creationId="{00000000-0000-0000-0000-000000000000}"/>
          </ac:spMkLst>
        </pc:spChg>
        <pc:spChg chg="mod">
          <ac:chgData name="pantelis balaouras" userId="25e8755020fc1734" providerId="LiveId" clId="{52958DDD-685E-420B-952F-B836DF993A83}" dt="2022-05-03T15:36:24.167" v="270" actId="20577"/>
          <ac:spMkLst>
            <pc:docMk/>
            <pc:sldMk cId="0" sldId="414"/>
            <ac:spMk id="187" creationId="{00000000-0000-0000-0000-000000000000}"/>
          </ac:spMkLst>
        </pc:spChg>
        <pc:spChg chg="del">
          <ac:chgData name="pantelis balaouras" userId="25e8755020fc1734" providerId="LiveId" clId="{52958DDD-685E-420B-952F-B836DF993A83}" dt="2022-05-03T15:28:20.380" v="164" actId="478"/>
          <ac:spMkLst>
            <pc:docMk/>
            <pc:sldMk cId="0" sldId="414"/>
            <ac:spMk id="189" creationId="{00000000-0000-0000-0000-000000000000}"/>
          </ac:spMkLst>
        </pc:spChg>
        <pc:picChg chg="add mod">
          <ac:chgData name="pantelis balaouras" userId="25e8755020fc1734" providerId="LiveId" clId="{52958DDD-685E-420B-952F-B836DF993A83}" dt="2022-05-03T15:43:51.665" v="355" actId="1076"/>
          <ac:picMkLst>
            <pc:docMk/>
            <pc:sldMk cId="0" sldId="414"/>
            <ac:picMk id="9" creationId="{D0D41F04-F6E9-4990-B039-125ADCAD7766}"/>
          </ac:picMkLst>
        </pc:picChg>
        <pc:picChg chg="add mod">
          <ac:chgData name="pantelis balaouras" userId="25e8755020fc1734" providerId="LiveId" clId="{52958DDD-685E-420B-952F-B836DF993A83}" dt="2022-05-03T15:44:16.894" v="361"/>
          <ac:picMkLst>
            <pc:docMk/>
            <pc:sldMk cId="0" sldId="414"/>
            <ac:picMk id="11" creationId="{FDFFA6AD-0655-40B0-8316-2832544D3E48}"/>
          </ac:picMkLst>
        </pc:picChg>
        <pc:picChg chg="del">
          <ac:chgData name="pantelis balaouras" userId="25e8755020fc1734" providerId="LiveId" clId="{52958DDD-685E-420B-952F-B836DF993A83}" dt="2022-05-03T15:44:08.632" v="358" actId="478"/>
          <ac:picMkLst>
            <pc:docMk/>
            <pc:sldMk cId="0" sldId="414"/>
            <ac:picMk id="188" creationId="{00000000-0000-0000-0000-000000000000}"/>
          </ac:picMkLst>
        </pc:picChg>
      </pc:sldChg>
    </pc:docChg>
  </pc:docChgLst>
  <pc:docChgLst>
    <pc:chgData name="pantelis balaouras" userId="25e8755020fc1734" providerId="LiveId" clId="{825D5FC6-ECF6-4112-AC77-EA7778F60DEA}"/>
    <pc:docChg chg="undo custSel addSld modSld">
      <pc:chgData name="pantelis balaouras" userId="25e8755020fc1734" providerId="LiveId" clId="{825D5FC6-ECF6-4112-AC77-EA7778F60DEA}" dt="2022-05-17T08:19:25.811" v="102"/>
      <pc:docMkLst>
        <pc:docMk/>
      </pc:docMkLst>
      <pc:sldChg chg="addSp delSp modSp mod">
        <pc:chgData name="pantelis balaouras" userId="25e8755020fc1734" providerId="LiveId" clId="{825D5FC6-ECF6-4112-AC77-EA7778F60DEA}" dt="2022-05-17T08:03:03.818" v="31" actId="20577"/>
        <pc:sldMkLst>
          <pc:docMk/>
          <pc:sldMk cId="3828121810" sldId="307"/>
        </pc:sldMkLst>
        <pc:spChg chg="mod">
          <ac:chgData name="pantelis balaouras" userId="25e8755020fc1734" providerId="LiveId" clId="{825D5FC6-ECF6-4112-AC77-EA7778F60DEA}" dt="2022-05-17T08:03:03.818" v="31" actId="20577"/>
          <ac:spMkLst>
            <pc:docMk/>
            <pc:sldMk cId="3828121810" sldId="307"/>
            <ac:spMk id="4" creationId="{E47D0821-8573-4002-9B33-F43C68A1D403}"/>
          </ac:spMkLst>
        </pc:spChg>
        <pc:spChg chg="del">
          <ac:chgData name="pantelis balaouras" userId="25e8755020fc1734" providerId="LiveId" clId="{825D5FC6-ECF6-4112-AC77-EA7778F60DEA}" dt="2022-05-17T08:01:54.716" v="12" actId="478"/>
          <ac:spMkLst>
            <pc:docMk/>
            <pc:sldMk cId="3828121810" sldId="307"/>
            <ac:spMk id="9" creationId="{7F48D75A-F668-48C2-A034-ACE1B4986E36}"/>
          </ac:spMkLst>
        </pc:spChg>
        <pc:spChg chg="del">
          <ac:chgData name="pantelis balaouras" userId="25e8755020fc1734" providerId="LiveId" clId="{825D5FC6-ECF6-4112-AC77-EA7778F60DEA}" dt="2022-05-17T08:01:54.716" v="12" actId="478"/>
          <ac:spMkLst>
            <pc:docMk/>
            <pc:sldMk cId="3828121810" sldId="307"/>
            <ac:spMk id="10" creationId="{6ED39337-3E0B-4330-9666-8D353C4D4FBE}"/>
          </ac:spMkLst>
        </pc:spChg>
        <pc:spChg chg="del">
          <ac:chgData name="pantelis balaouras" userId="25e8755020fc1734" providerId="LiveId" clId="{825D5FC6-ECF6-4112-AC77-EA7778F60DEA}" dt="2022-05-17T08:01:54.716" v="12" actId="478"/>
          <ac:spMkLst>
            <pc:docMk/>
            <pc:sldMk cId="3828121810" sldId="307"/>
            <ac:spMk id="11" creationId="{1A1F82FC-D5E2-4953-A4C7-E66694AFD878}"/>
          </ac:spMkLst>
        </pc:spChg>
        <pc:spChg chg="del">
          <ac:chgData name="pantelis balaouras" userId="25e8755020fc1734" providerId="LiveId" clId="{825D5FC6-ECF6-4112-AC77-EA7778F60DEA}" dt="2022-05-17T08:01:54.716" v="12" actId="478"/>
          <ac:spMkLst>
            <pc:docMk/>
            <pc:sldMk cId="3828121810" sldId="307"/>
            <ac:spMk id="12" creationId="{5534BC34-AB13-4918-A99B-55035905F6E0}"/>
          </ac:spMkLst>
        </pc:spChg>
        <pc:spChg chg="del">
          <ac:chgData name="pantelis balaouras" userId="25e8755020fc1734" providerId="LiveId" clId="{825D5FC6-ECF6-4112-AC77-EA7778F60DEA}" dt="2022-05-17T08:01:54.716" v="12" actId="478"/>
          <ac:spMkLst>
            <pc:docMk/>
            <pc:sldMk cId="3828121810" sldId="307"/>
            <ac:spMk id="13" creationId="{E62B8D5F-8BE4-40B5-AEC5-E4009CE757A5}"/>
          </ac:spMkLst>
        </pc:spChg>
        <pc:spChg chg="del">
          <ac:chgData name="pantelis balaouras" userId="25e8755020fc1734" providerId="LiveId" clId="{825D5FC6-ECF6-4112-AC77-EA7778F60DEA}" dt="2022-05-17T08:01:54.716" v="12" actId="478"/>
          <ac:spMkLst>
            <pc:docMk/>
            <pc:sldMk cId="3828121810" sldId="307"/>
            <ac:spMk id="14" creationId="{CAF954B7-06F8-499E-9C79-26A5D6725846}"/>
          </ac:spMkLst>
        </pc:spChg>
        <pc:spChg chg="add mod">
          <ac:chgData name="pantelis balaouras" userId="25e8755020fc1734" providerId="LiveId" clId="{825D5FC6-ECF6-4112-AC77-EA7778F60DEA}" dt="2022-05-17T08:02:52.932" v="28" actId="108"/>
          <ac:spMkLst>
            <pc:docMk/>
            <pc:sldMk cId="3828121810" sldId="307"/>
            <ac:spMk id="15" creationId="{A0137946-BD73-C06F-A47D-F5764703110E}"/>
          </ac:spMkLst>
        </pc:spChg>
        <pc:spChg chg="add mod">
          <ac:chgData name="pantelis balaouras" userId="25e8755020fc1734" providerId="LiveId" clId="{825D5FC6-ECF6-4112-AC77-EA7778F60DEA}" dt="2022-05-17T08:02:36.253" v="21" actId="20577"/>
          <ac:spMkLst>
            <pc:docMk/>
            <pc:sldMk cId="3828121810" sldId="307"/>
            <ac:spMk id="18" creationId="{C14CA01D-2A5B-0FF0-8AC3-3E8354C1C229}"/>
          </ac:spMkLst>
        </pc:spChg>
        <pc:spChg chg="add mod">
          <ac:chgData name="pantelis balaouras" userId="25e8755020fc1734" providerId="LiveId" clId="{825D5FC6-ECF6-4112-AC77-EA7778F60DEA}" dt="2022-05-17T08:02:40.811" v="23" actId="20577"/>
          <ac:spMkLst>
            <pc:docMk/>
            <pc:sldMk cId="3828121810" sldId="307"/>
            <ac:spMk id="19" creationId="{5FEF6C2C-9A75-B40D-01D9-1036D7E4E793}"/>
          </ac:spMkLst>
        </pc:spChg>
        <pc:spChg chg="add mod">
          <ac:chgData name="pantelis balaouras" userId="25e8755020fc1734" providerId="LiveId" clId="{825D5FC6-ECF6-4112-AC77-EA7778F60DEA}" dt="2022-05-17T08:02:43.449" v="25" actId="20577"/>
          <ac:spMkLst>
            <pc:docMk/>
            <pc:sldMk cId="3828121810" sldId="307"/>
            <ac:spMk id="20" creationId="{375891D1-A062-2EF1-C65B-C59E7B204974}"/>
          </ac:spMkLst>
        </pc:spChg>
        <pc:spChg chg="add mod">
          <ac:chgData name="pantelis balaouras" userId="25e8755020fc1734" providerId="LiveId" clId="{825D5FC6-ECF6-4112-AC77-EA7778F60DEA}" dt="2022-05-17T08:03:00.361" v="29" actId="108"/>
          <ac:spMkLst>
            <pc:docMk/>
            <pc:sldMk cId="3828121810" sldId="307"/>
            <ac:spMk id="21" creationId="{BE29A846-10E1-5B0A-0117-DE4735A192AF}"/>
          </ac:spMkLst>
        </pc:spChg>
        <pc:spChg chg="add mod">
          <ac:chgData name="pantelis balaouras" userId="25e8755020fc1734" providerId="LiveId" clId="{825D5FC6-ECF6-4112-AC77-EA7778F60DEA}" dt="2022-05-17T08:02:23.077" v="15" actId="20577"/>
          <ac:spMkLst>
            <pc:docMk/>
            <pc:sldMk cId="3828121810" sldId="307"/>
            <ac:spMk id="22" creationId="{FDF9B8A7-307A-749B-651D-6E5B1C670171}"/>
          </ac:spMkLst>
        </pc:spChg>
        <pc:spChg chg="add mod">
          <ac:chgData name="pantelis balaouras" userId="25e8755020fc1734" providerId="LiveId" clId="{825D5FC6-ECF6-4112-AC77-EA7778F60DEA}" dt="2022-05-17T08:02:26.709" v="17" actId="20577"/>
          <ac:spMkLst>
            <pc:docMk/>
            <pc:sldMk cId="3828121810" sldId="307"/>
            <ac:spMk id="23" creationId="{124486C9-1FED-8F55-065B-171F858C0E40}"/>
          </ac:spMkLst>
        </pc:spChg>
      </pc:sldChg>
      <pc:sldChg chg="addSp delSp modSp mod">
        <pc:chgData name="pantelis balaouras" userId="25e8755020fc1734" providerId="LiveId" clId="{825D5FC6-ECF6-4112-AC77-EA7778F60DEA}" dt="2022-05-17T08:04:00.846" v="41" actId="108"/>
        <pc:sldMkLst>
          <pc:docMk/>
          <pc:sldMk cId="1273206073" sldId="308"/>
        </pc:sldMkLst>
        <pc:spChg chg="mod">
          <ac:chgData name="pantelis balaouras" userId="25e8755020fc1734" providerId="LiveId" clId="{825D5FC6-ECF6-4112-AC77-EA7778F60DEA}" dt="2022-05-17T08:03:42.719" v="35" actId="20577"/>
          <ac:spMkLst>
            <pc:docMk/>
            <pc:sldMk cId="1273206073" sldId="308"/>
            <ac:spMk id="4" creationId="{E47D0821-8573-4002-9B33-F43C68A1D403}"/>
          </ac:spMkLst>
        </pc:spChg>
        <pc:spChg chg="del">
          <ac:chgData name="pantelis balaouras" userId="25e8755020fc1734" providerId="LiveId" clId="{825D5FC6-ECF6-4112-AC77-EA7778F60DEA}" dt="2022-05-17T08:03:34.594" v="32" actId="478"/>
          <ac:spMkLst>
            <pc:docMk/>
            <pc:sldMk cId="1273206073" sldId="308"/>
            <ac:spMk id="9" creationId="{7F48D75A-F668-48C2-A034-ACE1B4986E36}"/>
          </ac:spMkLst>
        </pc:spChg>
        <pc:spChg chg="del">
          <ac:chgData name="pantelis balaouras" userId="25e8755020fc1734" providerId="LiveId" clId="{825D5FC6-ECF6-4112-AC77-EA7778F60DEA}" dt="2022-05-17T08:03:34.594" v="32" actId="478"/>
          <ac:spMkLst>
            <pc:docMk/>
            <pc:sldMk cId="1273206073" sldId="308"/>
            <ac:spMk id="10" creationId="{6ED39337-3E0B-4330-9666-8D353C4D4FBE}"/>
          </ac:spMkLst>
        </pc:spChg>
        <pc:spChg chg="del">
          <ac:chgData name="pantelis balaouras" userId="25e8755020fc1734" providerId="LiveId" clId="{825D5FC6-ECF6-4112-AC77-EA7778F60DEA}" dt="2022-05-17T08:03:34.594" v="32" actId="478"/>
          <ac:spMkLst>
            <pc:docMk/>
            <pc:sldMk cId="1273206073" sldId="308"/>
            <ac:spMk id="11" creationId="{1A1F82FC-D5E2-4953-A4C7-E66694AFD878}"/>
          </ac:spMkLst>
        </pc:spChg>
        <pc:spChg chg="del">
          <ac:chgData name="pantelis balaouras" userId="25e8755020fc1734" providerId="LiveId" clId="{825D5FC6-ECF6-4112-AC77-EA7778F60DEA}" dt="2022-05-17T08:03:34.594" v="32" actId="478"/>
          <ac:spMkLst>
            <pc:docMk/>
            <pc:sldMk cId="1273206073" sldId="308"/>
            <ac:spMk id="12" creationId="{5534BC34-AB13-4918-A99B-55035905F6E0}"/>
          </ac:spMkLst>
        </pc:spChg>
        <pc:spChg chg="del">
          <ac:chgData name="pantelis balaouras" userId="25e8755020fc1734" providerId="LiveId" clId="{825D5FC6-ECF6-4112-AC77-EA7778F60DEA}" dt="2022-05-17T08:03:34.594" v="32" actId="478"/>
          <ac:spMkLst>
            <pc:docMk/>
            <pc:sldMk cId="1273206073" sldId="308"/>
            <ac:spMk id="13" creationId="{E62B8D5F-8BE4-40B5-AEC5-E4009CE757A5}"/>
          </ac:spMkLst>
        </pc:spChg>
        <pc:spChg chg="del">
          <ac:chgData name="pantelis balaouras" userId="25e8755020fc1734" providerId="LiveId" clId="{825D5FC6-ECF6-4112-AC77-EA7778F60DEA}" dt="2022-05-17T08:03:34.594" v="32" actId="478"/>
          <ac:spMkLst>
            <pc:docMk/>
            <pc:sldMk cId="1273206073" sldId="308"/>
            <ac:spMk id="14" creationId="{CAF954B7-06F8-499E-9C79-26A5D6725846}"/>
          </ac:spMkLst>
        </pc:spChg>
        <pc:spChg chg="add mod">
          <ac:chgData name="pantelis balaouras" userId="25e8755020fc1734" providerId="LiveId" clId="{825D5FC6-ECF6-4112-AC77-EA7778F60DEA}" dt="2022-05-17T08:04:00.846" v="41" actId="108"/>
          <ac:spMkLst>
            <pc:docMk/>
            <pc:sldMk cId="1273206073" sldId="308"/>
            <ac:spMk id="16" creationId="{EE44C391-2AE9-C575-62C2-BB558ED1B7A2}"/>
          </ac:spMkLst>
        </pc:spChg>
        <pc:spChg chg="add mod">
          <ac:chgData name="pantelis balaouras" userId="25e8755020fc1734" providerId="LiveId" clId="{825D5FC6-ECF6-4112-AC77-EA7778F60DEA}" dt="2022-05-17T08:03:55.557" v="40" actId="108"/>
          <ac:spMkLst>
            <pc:docMk/>
            <pc:sldMk cId="1273206073" sldId="308"/>
            <ac:spMk id="17" creationId="{6E5F757D-DA16-7564-F01D-F5B53139CEC5}"/>
          </ac:spMkLst>
        </pc:spChg>
        <pc:spChg chg="add mod">
          <ac:chgData name="pantelis balaouras" userId="25e8755020fc1734" providerId="LiveId" clId="{825D5FC6-ECF6-4112-AC77-EA7778F60DEA}" dt="2022-05-17T08:03:36.446" v="33"/>
          <ac:spMkLst>
            <pc:docMk/>
            <pc:sldMk cId="1273206073" sldId="308"/>
            <ac:spMk id="18" creationId="{C837F7A1-AAB8-3429-521B-B2151CEA7F55}"/>
          </ac:spMkLst>
        </pc:spChg>
        <pc:spChg chg="add mod">
          <ac:chgData name="pantelis balaouras" userId="25e8755020fc1734" providerId="LiveId" clId="{825D5FC6-ECF6-4112-AC77-EA7778F60DEA}" dt="2022-05-17T08:03:36.446" v="33"/>
          <ac:spMkLst>
            <pc:docMk/>
            <pc:sldMk cId="1273206073" sldId="308"/>
            <ac:spMk id="19" creationId="{D025B772-62C1-3A63-DF7C-0427CA3B7E8A}"/>
          </ac:spMkLst>
        </pc:spChg>
        <pc:spChg chg="add mod">
          <ac:chgData name="pantelis balaouras" userId="25e8755020fc1734" providerId="LiveId" clId="{825D5FC6-ECF6-4112-AC77-EA7778F60DEA}" dt="2022-05-17T08:03:36.446" v="33"/>
          <ac:spMkLst>
            <pc:docMk/>
            <pc:sldMk cId="1273206073" sldId="308"/>
            <ac:spMk id="20" creationId="{68CD0D1C-AE7D-9E0D-62B5-3324BC241A4A}"/>
          </ac:spMkLst>
        </pc:spChg>
        <pc:spChg chg="add mod">
          <ac:chgData name="pantelis balaouras" userId="25e8755020fc1734" providerId="LiveId" clId="{825D5FC6-ECF6-4112-AC77-EA7778F60DEA}" dt="2022-05-17T08:03:36.446" v="33"/>
          <ac:spMkLst>
            <pc:docMk/>
            <pc:sldMk cId="1273206073" sldId="308"/>
            <ac:spMk id="21" creationId="{87720675-9613-CF66-41BE-F7ED4C3A49F9}"/>
          </ac:spMkLst>
        </pc:spChg>
        <pc:spChg chg="add mod">
          <ac:chgData name="pantelis balaouras" userId="25e8755020fc1734" providerId="LiveId" clId="{825D5FC6-ECF6-4112-AC77-EA7778F60DEA}" dt="2022-05-17T08:03:36.446" v="33"/>
          <ac:spMkLst>
            <pc:docMk/>
            <pc:sldMk cId="1273206073" sldId="308"/>
            <ac:spMk id="22" creationId="{29C369E2-4C6B-A922-8476-C703FFDC5060}"/>
          </ac:spMkLst>
        </pc:spChg>
      </pc:sldChg>
      <pc:sldChg chg="addSp delSp modSp mod">
        <pc:chgData name="pantelis balaouras" userId="25e8755020fc1734" providerId="LiveId" clId="{825D5FC6-ECF6-4112-AC77-EA7778F60DEA}" dt="2022-05-17T08:05:19.886" v="66" actId="20577"/>
        <pc:sldMkLst>
          <pc:docMk/>
          <pc:sldMk cId="706519169" sldId="311"/>
        </pc:sldMkLst>
        <pc:spChg chg="mod">
          <ac:chgData name="pantelis balaouras" userId="25e8755020fc1734" providerId="LiveId" clId="{825D5FC6-ECF6-4112-AC77-EA7778F60DEA}" dt="2022-05-17T08:05:19.886" v="66" actId="20577"/>
          <ac:spMkLst>
            <pc:docMk/>
            <pc:sldMk cId="706519169" sldId="311"/>
            <ac:spMk id="4" creationId="{E47D0821-8573-4002-9B33-F43C68A1D403}"/>
          </ac:spMkLst>
        </pc:spChg>
        <pc:spChg chg="del">
          <ac:chgData name="pantelis balaouras" userId="25e8755020fc1734" providerId="LiveId" clId="{825D5FC6-ECF6-4112-AC77-EA7778F60DEA}" dt="2022-05-17T08:04:43.089" v="42" actId="478"/>
          <ac:spMkLst>
            <pc:docMk/>
            <pc:sldMk cId="706519169" sldId="311"/>
            <ac:spMk id="9" creationId="{7F48D75A-F668-48C2-A034-ACE1B4986E36}"/>
          </ac:spMkLst>
        </pc:spChg>
        <pc:spChg chg="del">
          <ac:chgData name="pantelis balaouras" userId="25e8755020fc1734" providerId="LiveId" clId="{825D5FC6-ECF6-4112-AC77-EA7778F60DEA}" dt="2022-05-17T08:04:43.089" v="42" actId="478"/>
          <ac:spMkLst>
            <pc:docMk/>
            <pc:sldMk cId="706519169" sldId="311"/>
            <ac:spMk id="10" creationId="{6ED39337-3E0B-4330-9666-8D353C4D4FBE}"/>
          </ac:spMkLst>
        </pc:spChg>
        <pc:spChg chg="del">
          <ac:chgData name="pantelis balaouras" userId="25e8755020fc1734" providerId="LiveId" clId="{825D5FC6-ECF6-4112-AC77-EA7778F60DEA}" dt="2022-05-17T08:04:43.089" v="42" actId="478"/>
          <ac:spMkLst>
            <pc:docMk/>
            <pc:sldMk cId="706519169" sldId="311"/>
            <ac:spMk id="11" creationId="{1A1F82FC-D5E2-4953-A4C7-E66694AFD878}"/>
          </ac:spMkLst>
        </pc:spChg>
        <pc:spChg chg="del">
          <ac:chgData name="pantelis balaouras" userId="25e8755020fc1734" providerId="LiveId" clId="{825D5FC6-ECF6-4112-AC77-EA7778F60DEA}" dt="2022-05-17T08:04:43.089" v="42" actId="478"/>
          <ac:spMkLst>
            <pc:docMk/>
            <pc:sldMk cId="706519169" sldId="311"/>
            <ac:spMk id="12" creationId="{5534BC34-AB13-4918-A99B-55035905F6E0}"/>
          </ac:spMkLst>
        </pc:spChg>
        <pc:spChg chg="del">
          <ac:chgData name="pantelis balaouras" userId="25e8755020fc1734" providerId="LiveId" clId="{825D5FC6-ECF6-4112-AC77-EA7778F60DEA}" dt="2022-05-17T08:04:43.089" v="42" actId="478"/>
          <ac:spMkLst>
            <pc:docMk/>
            <pc:sldMk cId="706519169" sldId="311"/>
            <ac:spMk id="13" creationId="{E62B8D5F-8BE4-40B5-AEC5-E4009CE757A5}"/>
          </ac:spMkLst>
        </pc:spChg>
        <pc:spChg chg="del">
          <ac:chgData name="pantelis balaouras" userId="25e8755020fc1734" providerId="LiveId" clId="{825D5FC6-ECF6-4112-AC77-EA7778F60DEA}" dt="2022-05-17T08:04:43.089" v="42" actId="478"/>
          <ac:spMkLst>
            <pc:docMk/>
            <pc:sldMk cId="706519169" sldId="311"/>
            <ac:spMk id="14" creationId="{CAF954B7-06F8-499E-9C79-26A5D6725846}"/>
          </ac:spMkLst>
        </pc:spChg>
        <pc:spChg chg="mod">
          <ac:chgData name="pantelis balaouras" userId="25e8755020fc1734" providerId="LiveId" clId="{825D5FC6-ECF6-4112-AC77-EA7778F60DEA}" dt="2022-05-17T08:04:56.697" v="59" actId="14100"/>
          <ac:spMkLst>
            <pc:docMk/>
            <pc:sldMk cId="706519169" sldId="311"/>
            <ac:spMk id="15" creationId="{58D95C85-92BE-4E2B-9B2E-E4487F27E3D8}"/>
          </ac:spMkLst>
        </pc:spChg>
        <pc:spChg chg="add mod">
          <ac:chgData name="pantelis balaouras" userId="25e8755020fc1734" providerId="LiveId" clId="{825D5FC6-ECF6-4112-AC77-EA7778F60DEA}" dt="2022-05-17T08:05:12.721" v="62" actId="108"/>
          <ac:spMkLst>
            <pc:docMk/>
            <pc:sldMk cId="706519169" sldId="311"/>
            <ac:spMk id="16" creationId="{7DD5887D-5782-8AC5-FDD0-790633AE7BE2}"/>
          </ac:spMkLst>
        </pc:spChg>
        <pc:spChg chg="add mod">
          <ac:chgData name="pantelis balaouras" userId="25e8755020fc1734" providerId="LiveId" clId="{825D5FC6-ECF6-4112-AC77-EA7778F60DEA}" dt="2022-05-17T08:04:44.472" v="43"/>
          <ac:spMkLst>
            <pc:docMk/>
            <pc:sldMk cId="706519169" sldId="311"/>
            <ac:spMk id="18" creationId="{D17A1EA5-C57C-8D9E-983B-6A4DE0D53F2C}"/>
          </ac:spMkLst>
        </pc:spChg>
        <pc:spChg chg="add mod">
          <ac:chgData name="pantelis balaouras" userId="25e8755020fc1734" providerId="LiveId" clId="{825D5FC6-ECF6-4112-AC77-EA7778F60DEA}" dt="2022-05-17T08:05:03.295" v="60" actId="108"/>
          <ac:spMkLst>
            <pc:docMk/>
            <pc:sldMk cId="706519169" sldId="311"/>
            <ac:spMk id="19" creationId="{9E76DEE7-F71A-5222-81CC-743485741AC7}"/>
          </ac:spMkLst>
        </pc:spChg>
        <pc:spChg chg="add mod">
          <ac:chgData name="pantelis balaouras" userId="25e8755020fc1734" providerId="LiveId" clId="{825D5FC6-ECF6-4112-AC77-EA7778F60DEA}" dt="2022-05-17T08:05:07.655" v="61" actId="108"/>
          <ac:spMkLst>
            <pc:docMk/>
            <pc:sldMk cId="706519169" sldId="311"/>
            <ac:spMk id="20" creationId="{E104D024-581C-F3CC-8EF1-68C386BCA5E8}"/>
          </ac:spMkLst>
        </pc:spChg>
        <pc:spChg chg="add mod">
          <ac:chgData name="pantelis balaouras" userId="25e8755020fc1734" providerId="LiveId" clId="{825D5FC6-ECF6-4112-AC77-EA7778F60DEA}" dt="2022-05-17T08:04:44.472" v="43"/>
          <ac:spMkLst>
            <pc:docMk/>
            <pc:sldMk cId="706519169" sldId="311"/>
            <ac:spMk id="21" creationId="{7CA7E787-D9A2-EA96-C811-3187E7AE0093}"/>
          </ac:spMkLst>
        </pc:spChg>
        <pc:spChg chg="add mod">
          <ac:chgData name="pantelis balaouras" userId="25e8755020fc1734" providerId="LiveId" clId="{825D5FC6-ECF6-4112-AC77-EA7778F60DEA}" dt="2022-05-17T08:04:44.472" v="43"/>
          <ac:spMkLst>
            <pc:docMk/>
            <pc:sldMk cId="706519169" sldId="311"/>
            <ac:spMk id="22" creationId="{FFE25A75-3FB6-6E92-F4D2-C265677622C6}"/>
          </ac:spMkLst>
        </pc:spChg>
        <pc:spChg chg="add mod">
          <ac:chgData name="pantelis balaouras" userId="25e8755020fc1734" providerId="LiveId" clId="{825D5FC6-ECF6-4112-AC77-EA7778F60DEA}" dt="2022-05-17T08:04:44.472" v="43"/>
          <ac:spMkLst>
            <pc:docMk/>
            <pc:sldMk cId="706519169" sldId="311"/>
            <ac:spMk id="23" creationId="{4FE05C1E-9617-4199-08E8-EB7F654FB66A}"/>
          </ac:spMkLst>
        </pc:spChg>
        <pc:picChg chg="mod">
          <ac:chgData name="pantelis balaouras" userId="25e8755020fc1734" providerId="LiveId" clId="{825D5FC6-ECF6-4112-AC77-EA7778F60DEA}" dt="2022-05-17T08:04:49.952" v="58" actId="1037"/>
          <ac:picMkLst>
            <pc:docMk/>
            <pc:sldMk cId="706519169" sldId="311"/>
            <ac:picMk id="3" creationId="{4DB5C50E-C2A5-4D37-9EF7-55510DFB5716}"/>
          </ac:picMkLst>
        </pc:picChg>
        <pc:picChg chg="mod">
          <ac:chgData name="pantelis balaouras" userId="25e8755020fc1734" providerId="LiveId" clId="{825D5FC6-ECF6-4112-AC77-EA7778F60DEA}" dt="2022-05-17T08:04:49.952" v="58" actId="1037"/>
          <ac:picMkLst>
            <pc:docMk/>
            <pc:sldMk cId="706519169" sldId="311"/>
            <ac:picMk id="17" creationId="{9134052D-03AB-42BD-A555-3B019934F055}"/>
          </ac:picMkLst>
        </pc:picChg>
      </pc:sldChg>
      <pc:sldChg chg="addSp delSp modSp mod">
        <pc:chgData name="pantelis balaouras" userId="25e8755020fc1734" providerId="LiveId" clId="{825D5FC6-ECF6-4112-AC77-EA7778F60DEA}" dt="2022-05-17T08:06:10.552" v="72" actId="108"/>
        <pc:sldMkLst>
          <pc:docMk/>
          <pc:sldMk cId="1479190996" sldId="326"/>
        </pc:sldMkLst>
        <pc:spChg chg="mod">
          <ac:chgData name="pantelis balaouras" userId="25e8755020fc1734" providerId="LiveId" clId="{825D5FC6-ECF6-4112-AC77-EA7778F60DEA}" dt="2022-05-17T08:05:44.865" v="68" actId="20577"/>
          <ac:spMkLst>
            <pc:docMk/>
            <pc:sldMk cId="1479190996" sldId="326"/>
            <ac:spMk id="4" creationId="{E47D0821-8573-4002-9B33-F43C68A1D403}"/>
          </ac:spMkLst>
        </pc:spChg>
        <pc:spChg chg="del">
          <ac:chgData name="pantelis balaouras" userId="25e8755020fc1734" providerId="LiveId" clId="{825D5FC6-ECF6-4112-AC77-EA7778F60DEA}" dt="2022-05-17T08:05:53.200" v="69" actId="478"/>
          <ac:spMkLst>
            <pc:docMk/>
            <pc:sldMk cId="1479190996" sldId="326"/>
            <ac:spMk id="9" creationId="{7F48D75A-F668-48C2-A034-ACE1B4986E36}"/>
          </ac:spMkLst>
        </pc:spChg>
        <pc:spChg chg="del">
          <ac:chgData name="pantelis balaouras" userId="25e8755020fc1734" providerId="LiveId" clId="{825D5FC6-ECF6-4112-AC77-EA7778F60DEA}" dt="2022-05-17T08:05:53.200" v="69" actId="478"/>
          <ac:spMkLst>
            <pc:docMk/>
            <pc:sldMk cId="1479190996" sldId="326"/>
            <ac:spMk id="10" creationId="{6ED39337-3E0B-4330-9666-8D353C4D4FBE}"/>
          </ac:spMkLst>
        </pc:spChg>
        <pc:spChg chg="del">
          <ac:chgData name="pantelis balaouras" userId="25e8755020fc1734" providerId="LiveId" clId="{825D5FC6-ECF6-4112-AC77-EA7778F60DEA}" dt="2022-05-17T08:05:53.200" v="69" actId="478"/>
          <ac:spMkLst>
            <pc:docMk/>
            <pc:sldMk cId="1479190996" sldId="326"/>
            <ac:spMk id="11" creationId="{1A1F82FC-D5E2-4953-A4C7-E66694AFD878}"/>
          </ac:spMkLst>
        </pc:spChg>
        <pc:spChg chg="del">
          <ac:chgData name="pantelis balaouras" userId="25e8755020fc1734" providerId="LiveId" clId="{825D5FC6-ECF6-4112-AC77-EA7778F60DEA}" dt="2022-05-17T08:05:53.200" v="69" actId="478"/>
          <ac:spMkLst>
            <pc:docMk/>
            <pc:sldMk cId="1479190996" sldId="326"/>
            <ac:spMk id="12" creationId="{5534BC34-AB13-4918-A99B-55035905F6E0}"/>
          </ac:spMkLst>
        </pc:spChg>
        <pc:spChg chg="del">
          <ac:chgData name="pantelis balaouras" userId="25e8755020fc1734" providerId="LiveId" clId="{825D5FC6-ECF6-4112-AC77-EA7778F60DEA}" dt="2022-05-17T08:05:53.200" v="69" actId="478"/>
          <ac:spMkLst>
            <pc:docMk/>
            <pc:sldMk cId="1479190996" sldId="326"/>
            <ac:spMk id="13" creationId="{E62B8D5F-8BE4-40B5-AEC5-E4009CE757A5}"/>
          </ac:spMkLst>
        </pc:spChg>
        <pc:spChg chg="add mod">
          <ac:chgData name="pantelis balaouras" userId="25e8755020fc1734" providerId="LiveId" clId="{825D5FC6-ECF6-4112-AC77-EA7778F60DEA}" dt="2022-05-17T08:06:10.552" v="72" actId="108"/>
          <ac:spMkLst>
            <pc:docMk/>
            <pc:sldMk cId="1479190996" sldId="326"/>
            <ac:spMk id="14" creationId="{931BEE3B-E538-C806-1C93-118E1C3AF0EA}"/>
          </ac:spMkLst>
        </pc:spChg>
        <pc:spChg chg="add mod">
          <ac:chgData name="pantelis balaouras" userId="25e8755020fc1734" providerId="LiveId" clId="{825D5FC6-ECF6-4112-AC77-EA7778F60DEA}" dt="2022-05-17T08:05:53.976" v="70"/>
          <ac:spMkLst>
            <pc:docMk/>
            <pc:sldMk cId="1479190996" sldId="326"/>
            <ac:spMk id="16" creationId="{867666B7-DD12-6283-E37A-A45556A806A3}"/>
          </ac:spMkLst>
        </pc:spChg>
        <pc:spChg chg="add mod">
          <ac:chgData name="pantelis balaouras" userId="25e8755020fc1734" providerId="LiveId" clId="{825D5FC6-ECF6-4112-AC77-EA7778F60DEA}" dt="2022-05-17T08:05:53.976" v="70"/>
          <ac:spMkLst>
            <pc:docMk/>
            <pc:sldMk cId="1479190996" sldId="326"/>
            <ac:spMk id="17" creationId="{0844BF90-83E8-016D-C765-6DA06773CB08}"/>
          </ac:spMkLst>
        </pc:spChg>
        <pc:spChg chg="add mod">
          <ac:chgData name="pantelis balaouras" userId="25e8755020fc1734" providerId="LiveId" clId="{825D5FC6-ECF6-4112-AC77-EA7778F60DEA}" dt="2022-05-17T08:05:53.976" v="70"/>
          <ac:spMkLst>
            <pc:docMk/>
            <pc:sldMk cId="1479190996" sldId="326"/>
            <ac:spMk id="18" creationId="{3F16F21F-B576-F923-2912-B22050A6D73A}"/>
          </ac:spMkLst>
        </pc:spChg>
        <pc:spChg chg="add mod">
          <ac:chgData name="pantelis balaouras" userId="25e8755020fc1734" providerId="LiveId" clId="{825D5FC6-ECF6-4112-AC77-EA7778F60DEA}" dt="2022-05-17T08:06:05.217" v="71" actId="108"/>
          <ac:spMkLst>
            <pc:docMk/>
            <pc:sldMk cId="1479190996" sldId="326"/>
            <ac:spMk id="19" creationId="{CE9E79EC-567E-6D15-6BAE-2A165D650081}"/>
          </ac:spMkLst>
        </pc:spChg>
        <pc:spChg chg="add mod">
          <ac:chgData name="pantelis balaouras" userId="25e8755020fc1734" providerId="LiveId" clId="{825D5FC6-ECF6-4112-AC77-EA7778F60DEA}" dt="2022-05-17T08:05:53.976" v="70"/>
          <ac:spMkLst>
            <pc:docMk/>
            <pc:sldMk cId="1479190996" sldId="326"/>
            <ac:spMk id="20" creationId="{C5CE70EF-8314-7173-12B8-9E37E747DA36}"/>
          </ac:spMkLst>
        </pc:spChg>
        <pc:spChg chg="add mod">
          <ac:chgData name="pantelis balaouras" userId="25e8755020fc1734" providerId="LiveId" clId="{825D5FC6-ECF6-4112-AC77-EA7778F60DEA}" dt="2022-05-17T08:05:53.976" v="70"/>
          <ac:spMkLst>
            <pc:docMk/>
            <pc:sldMk cId="1479190996" sldId="326"/>
            <ac:spMk id="21" creationId="{3F4EF848-2518-A63A-BF73-DF9606AB788E}"/>
          </ac:spMkLst>
        </pc:spChg>
      </pc:sldChg>
      <pc:sldChg chg="addSp delSp modSp mod">
        <pc:chgData name="pantelis balaouras" userId="25e8755020fc1734" providerId="LiveId" clId="{825D5FC6-ECF6-4112-AC77-EA7778F60DEA}" dt="2022-05-17T08:16:32.927" v="97" actId="20577"/>
        <pc:sldMkLst>
          <pc:docMk/>
          <pc:sldMk cId="4059112755" sldId="336"/>
        </pc:sldMkLst>
        <pc:spChg chg="mod">
          <ac:chgData name="pantelis balaouras" userId="25e8755020fc1734" providerId="LiveId" clId="{825D5FC6-ECF6-4112-AC77-EA7778F60DEA}" dt="2022-05-17T08:06:26.959" v="76" actId="6549"/>
          <ac:spMkLst>
            <pc:docMk/>
            <pc:sldMk cId="4059112755" sldId="336"/>
            <ac:spMk id="4" creationId="{E47D0821-8573-4002-9B33-F43C68A1D403}"/>
          </ac:spMkLst>
        </pc:spChg>
        <pc:spChg chg="add mod">
          <ac:chgData name="pantelis balaouras" userId="25e8755020fc1734" providerId="LiveId" clId="{825D5FC6-ECF6-4112-AC77-EA7778F60DEA}" dt="2022-05-17T08:07:17.879" v="83" actId="108"/>
          <ac:spMkLst>
            <pc:docMk/>
            <pc:sldMk cId="4059112755" sldId="336"/>
            <ac:spMk id="5" creationId="{CDB4DF8C-4D2C-D2BC-1C89-9FF832F6A75D}"/>
          </ac:spMkLst>
        </pc:spChg>
        <pc:spChg chg="add del mod">
          <ac:chgData name="pantelis balaouras" userId="25e8755020fc1734" providerId="LiveId" clId="{825D5FC6-ECF6-4112-AC77-EA7778F60DEA}" dt="2022-05-17T08:07:20.082" v="84" actId="478"/>
          <ac:spMkLst>
            <pc:docMk/>
            <pc:sldMk cId="4059112755" sldId="336"/>
            <ac:spMk id="6" creationId="{FBED8D14-A740-344F-8708-967279E80E61}"/>
          </ac:spMkLst>
        </pc:spChg>
        <pc:spChg chg="add del mod">
          <ac:chgData name="pantelis balaouras" userId="25e8755020fc1734" providerId="LiveId" clId="{825D5FC6-ECF6-4112-AC77-EA7778F60DEA}" dt="2022-05-17T08:07:21.392" v="85" actId="478"/>
          <ac:spMkLst>
            <pc:docMk/>
            <pc:sldMk cId="4059112755" sldId="336"/>
            <ac:spMk id="7" creationId="{7DBFDC76-62C3-8A99-52A1-5BCEA2533EA1}"/>
          </ac:spMkLst>
        </pc:spChg>
        <pc:spChg chg="add mod">
          <ac:chgData name="pantelis balaouras" userId="25e8755020fc1734" providerId="LiveId" clId="{825D5FC6-ECF6-4112-AC77-EA7778F60DEA}" dt="2022-05-17T08:16:32.927" v="97" actId="20577"/>
          <ac:spMkLst>
            <pc:docMk/>
            <pc:sldMk cId="4059112755" sldId="336"/>
            <ac:spMk id="7" creationId="{E30A6A3D-30F4-A966-332D-0869A8BE247A}"/>
          </ac:spMkLst>
        </pc:spChg>
        <pc:spChg chg="add del mod">
          <ac:chgData name="pantelis balaouras" userId="25e8755020fc1734" providerId="LiveId" clId="{825D5FC6-ECF6-4112-AC77-EA7778F60DEA}" dt="2022-05-17T08:07:22.511" v="86" actId="478"/>
          <ac:spMkLst>
            <pc:docMk/>
            <pc:sldMk cId="4059112755" sldId="336"/>
            <ac:spMk id="8" creationId="{90A19337-1D05-FD61-51D1-763413E41817}"/>
          </ac:spMkLst>
        </pc:spChg>
        <pc:spChg chg="add del mod">
          <ac:chgData name="pantelis balaouras" userId="25e8755020fc1734" providerId="LiveId" clId="{825D5FC6-ECF6-4112-AC77-EA7778F60DEA}" dt="2022-05-17T08:07:24.767" v="87" actId="478"/>
          <ac:spMkLst>
            <pc:docMk/>
            <pc:sldMk cId="4059112755" sldId="336"/>
            <ac:spMk id="9" creationId="{FD1C0A66-CD44-3446-C34A-E4020C64471A}"/>
          </ac:spMkLst>
        </pc:spChg>
        <pc:spChg chg="add mod">
          <ac:chgData name="pantelis balaouras" userId="25e8755020fc1734" providerId="LiveId" clId="{825D5FC6-ECF6-4112-AC77-EA7778F60DEA}" dt="2022-05-17T08:06:59.218" v="79" actId="108"/>
          <ac:spMkLst>
            <pc:docMk/>
            <pc:sldMk cId="4059112755" sldId="336"/>
            <ac:spMk id="10" creationId="{8A64A37B-8A80-B856-6674-431AA619D85D}"/>
          </ac:spMkLst>
        </pc:spChg>
        <pc:spChg chg="add mod">
          <ac:chgData name="pantelis balaouras" userId="25e8755020fc1734" providerId="LiveId" clId="{825D5FC6-ECF6-4112-AC77-EA7778F60DEA}" dt="2022-05-17T08:07:05.818" v="80" actId="207"/>
          <ac:spMkLst>
            <pc:docMk/>
            <pc:sldMk cId="4059112755" sldId="336"/>
            <ac:spMk id="11" creationId="{4E82585E-1CA5-6924-D435-2D6280E7C25C}"/>
          </ac:spMkLst>
        </pc:spChg>
      </pc:sldChg>
      <pc:sldChg chg="addSp delSp modSp add mod">
        <pc:chgData name="pantelis balaouras" userId="25e8755020fc1734" providerId="LiveId" clId="{825D5FC6-ECF6-4112-AC77-EA7778F60DEA}" dt="2022-05-17T08:17:01.392" v="101" actId="108"/>
        <pc:sldMkLst>
          <pc:docMk/>
          <pc:sldMk cId="1384168236" sldId="415"/>
        </pc:sldMkLst>
        <pc:spChg chg="mod">
          <ac:chgData name="pantelis balaouras" userId="25e8755020fc1734" providerId="LiveId" clId="{825D5FC6-ECF6-4112-AC77-EA7778F60DEA}" dt="2022-05-17T08:16:16.392" v="94" actId="20577"/>
          <ac:spMkLst>
            <pc:docMk/>
            <pc:sldMk cId="1384168236" sldId="415"/>
            <ac:spMk id="4" creationId="{E47D0821-8573-4002-9B33-F43C68A1D403}"/>
          </ac:spMkLst>
        </pc:spChg>
        <pc:spChg chg="add mod">
          <ac:chgData name="pantelis balaouras" userId="25e8755020fc1734" providerId="LiveId" clId="{825D5FC6-ECF6-4112-AC77-EA7778F60DEA}" dt="2022-05-17T08:17:01.392" v="101" actId="108"/>
          <ac:spMkLst>
            <pc:docMk/>
            <pc:sldMk cId="1384168236" sldId="415"/>
            <ac:spMk id="11" creationId="{0E79C9F1-E349-351C-5E31-B6F664087856}"/>
          </ac:spMkLst>
        </pc:spChg>
        <pc:spChg chg="add mod">
          <ac:chgData name="pantelis balaouras" userId="25e8755020fc1734" providerId="LiveId" clId="{825D5FC6-ECF6-4112-AC77-EA7778F60DEA}" dt="2022-05-17T08:16:46.691" v="99"/>
          <ac:spMkLst>
            <pc:docMk/>
            <pc:sldMk cId="1384168236" sldId="415"/>
            <ac:spMk id="12" creationId="{F5735830-CEF4-85E0-F5B4-5017E5811DA6}"/>
          </ac:spMkLst>
        </pc:spChg>
        <pc:spChg chg="add mod">
          <ac:chgData name="pantelis balaouras" userId="25e8755020fc1734" providerId="LiveId" clId="{825D5FC6-ECF6-4112-AC77-EA7778F60DEA}" dt="2022-05-17T08:16:46.691" v="99"/>
          <ac:spMkLst>
            <pc:docMk/>
            <pc:sldMk cId="1384168236" sldId="415"/>
            <ac:spMk id="13" creationId="{15357F43-38A9-43D7-3DB7-B4C9BFF86727}"/>
          </ac:spMkLst>
        </pc:spChg>
        <pc:spChg chg="del">
          <ac:chgData name="pantelis balaouras" userId="25e8755020fc1734" providerId="LiveId" clId="{825D5FC6-ECF6-4112-AC77-EA7778F60DEA}" dt="2022-05-17T08:16:45.507" v="98" actId="478"/>
          <ac:spMkLst>
            <pc:docMk/>
            <pc:sldMk cId="1384168236" sldId="415"/>
            <ac:spMk id="14" creationId="{931BEE3B-E538-C806-1C93-118E1C3AF0EA}"/>
          </ac:spMkLst>
        </pc:spChg>
        <pc:spChg chg="del">
          <ac:chgData name="pantelis balaouras" userId="25e8755020fc1734" providerId="LiveId" clId="{825D5FC6-ECF6-4112-AC77-EA7778F60DEA}" dt="2022-05-17T08:16:45.507" v="98" actId="478"/>
          <ac:spMkLst>
            <pc:docMk/>
            <pc:sldMk cId="1384168236" sldId="415"/>
            <ac:spMk id="16" creationId="{867666B7-DD12-6283-E37A-A45556A806A3}"/>
          </ac:spMkLst>
        </pc:spChg>
        <pc:spChg chg="del">
          <ac:chgData name="pantelis balaouras" userId="25e8755020fc1734" providerId="LiveId" clId="{825D5FC6-ECF6-4112-AC77-EA7778F60DEA}" dt="2022-05-17T08:16:45.507" v="98" actId="478"/>
          <ac:spMkLst>
            <pc:docMk/>
            <pc:sldMk cId="1384168236" sldId="415"/>
            <ac:spMk id="17" creationId="{0844BF90-83E8-016D-C765-6DA06773CB08}"/>
          </ac:spMkLst>
        </pc:spChg>
        <pc:spChg chg="del">
          <ac:chgData name="pantelis balaouras" userId="25e8755020fc1734" providerId="LiveId" clId="{825D5FC6-ECF6-4112-AC77-EA7778F60DEA}" dt="2022-05-17T08:16:45.507" v="98" actId="478"/>
          <ac:spMkLst>
            <pc:docMk/>
            <pc:sldMk cId="1384168236" sldId="415"/>
            <ac:spMk id="18" creationId="{3F16F21F-B576-F923-2912-B22050A6D73A}"/>
          </ac:spMkLst>
        </pc:spChg>
        <pc:spChg chg="del">
          <ac:chgData name="pantelis balaouras" userId="25e8755020fc1734" providerId="LiveId" clId="{825D5FC6-ECF6-4112-AC77-EA7778F60DEA}" dt="2022-05-17T08:16:45.507" v="98" actId="478"/>
          <ac:spMkLst>
            <pc:docMk/>
            <pc:sldMk cId="1384168236" sldId="415"/>
            <ac:spMk id="19" creationId="{CE9E79EC-567E-6D15-6BAE-2A165D650081}"/>
          </ac:spMkLst>
        </pc:spChg>
        <pc:spChg chg="del">
          <ac:chgData name="pantelis balaouras" userId="25e8755020fc1734" providerId="LiveId" clId="{825D5FC6-ECF6-4112-AC77-EA7778F60DEA}" dt="2022-05-17T08:16:45.507" v="98" actId="478"/>
          <ac:spMkLst>
            <pc:docMk/>
            <pc:sldMk cId="1384168236" sldId="415"/>
            <ac:spMk id="20" creationId="{C5CE70EF-8314-7173-12B8-9E37E747DA36}"/>
          </ac:spMkLst>
        </pc:spChg>
        <pc:spChg chg="del">
          <ac:chgData name="pantelis balaouras" userId="25e8755020fc1734" providerId="LiveId" clId="{825D5FC6-ECF6-4112-AC77-EA7778F60DEA}" dt="2022-05-17T08:16:45.507" v="98" actId="478"/>
          <ac:spMkLst>
            <pc:docMk/>
            <pc:sldMk cId="1384168236" sldId="415"/>
            <ac:spMk id="21" creationId="{3F4EF848-2518-A63A-BF73-DF9606AB788E}"/>
          </ac:spMkLst>
        </pc:spChg>
        <pc:spChg chg="add mod">
          <ac:chgData name="pantelis balaouras" userId="25e8755020fc1734" providerId="LiveId" clId="{825D5FC6-ECF6-4112-AC77-EA7778F60DEA}" dt="2022-05-17T08:16:55.313" v="100" actId="108"/>
          <ac:spMkLst>
            <pc:docMk/>
            <pc:sldMk cId="1384168236" sldId="415"/>
            <ac:spMk id="22" creationId="{6159A8C7-97D7-F4AE-19CA-FFAAE8B4D22F}"/>
          </ac:spMkLst>
        </pc:spChg>
      </pc:sldChg>
      <pc:sldChg chg="add">
        <pc:chgData name="pantelis balaouras" userId="25e8755020fc1734" providerId="LiveId" clId="{825D5FC6-ECF6-4112-AC77-EA7778F60DEA}" dt="2022-05-17T08:19:25.811" v="102"/>
        <pc:sldMkLst>
          <pc:docMk/>
          <pc:sldMk cId="373566750" sldId="416"/>
        </pc:sldMkLst>
      </pc:sldChg>
    </pc:docChg>
  </pc:docChgLst>
  <pc:docChgLst>
    <pc:chgData name="pantelis balaouras" userId="25e8755020fc1734" providerId="LiveId" clId="{E2AE63D7-EBEE-4442-882E-478E6933B91A}"/>
    <pc:docChg chg="undo custSel addSld delSld modSld">
      <pc:chgData name="pantelis balaouras" userId="25e8755020fc1734" providerId="LiveId" clId="{E2AE63D7-EBEE-4442-882E-478E6933B91A}" dt="2022-04-18T07:50:40.927" v="132" actId="14100"/>
      <pc:docMkLst>
        <pc:docMk/>
      </pc:docMkLst>
      <pc:sldChg chg="addSp delSp modSp mod">
        <pc:chgData name="pantelis balaouras" userId="25e8755020fc1734" providerId="LiveId" clId="{E2AE63D7-EBEE-4442-882E-478E6933B91A}" dt="2022-04-17T19:32:21.899" v="5"/>
        <pc:sldMkLst>
          <pc:docMk/>
          <pc:sldMk cId="0" sldId="256"/>
        </pc:sldMkLst>
        <pc:graphicFrameChg chg="add del mod">
          <ac:chgData name="pantelis balaouras" userId="25e8755020fc1734" providerId="LiveId" clId="{E2AE63D7-EBEE-4442-882E-478E6933B91A}" dt="2022-04-17T19:32:04.905" v="2" actId="478"/>
          <ac:graphicFrameMkLst>
            <pc:docMk/>
            <pc:sldMk cId="0" sldId="256"/>
            <ac:graphicFrameMk id="2" creationId="{FB39EAC2-8D2F-401C-AC66-4D26748E95BF}"/>
          </ac:graphicFrameMkLst>
        </pc:graphicFrameChg>
        <pc:graphicFrameChg chg="add del mod">
          <ac:chgData name="pantelis balaouras" userId="25e8755020fc1734" providerId="LiveId" clId="{E2AE63D7-EBEE-4442-882E-478E6933B91A}" dt="2022-04-17T19:32:08.246" v="4" actId="478"/>
          <ac:graphicFrameMkLst>
            <pc:docMk/>
            <pc:sldMk cId="0" sldId="256"/>
            <ac:graphicFrameMk id="16" creationId="{E6AAF7DB-E9B7-43D0-B7DB-D629C1668592}"/>
          </ac:graphicFrameMkLst>
        </pc:graphicFrameChg>
        <pc:picChg chg="add mod">
          <ac:chgData name="pantelis balaouras" userId="25e8755020fc1734" providerId="LiveId" clId="{E2AE63D7-EBEE-4442-882E-478E6933B91A}" dt="2022-04-17T19:32:21.899" v="5"/>
          <ac:picMkLst>
            <pc:docMk/>
            <pc:sldMk cId="0" sldId="256"/>
            <ac:picMk id="17" creationId="{4BD3FAF9-16B5-4AA1-9B43-DF4014426169}"/>
          </ac:picMkLst>
        </pc:picChg>
        <pc:picChg chg="del">
          <ac:chgData name="pantelis balaouras" userId="25e8755020fc1734" providerId="LiveId" clId="{E2AE63D7-EBEE-4442-882E-478E6933B91A}" dt="2022-04-17T19:31:31.182" v="0" actId="478"/>
          <ac:picMkLst>
            <pc:docMk/>
            <pc:sldMk cId="0" sldId="256"/>
            <ac:picMk id="83" creationId="{00000000-0000-0000-0000-000000000000}"/>
          </ac:picMkLst>
        </pc:picChg>
      </pc:sldChg>
      <pc:sldChg chg="addSp delSp modSp mod">
        <pc:chgData name="pantelis balaouras" userId="25e8755020fc1734" providerId="LiveId" clId="{E2AE63D7-EBEE-4442-882E-478E6933B91A}" dt="2022-04-17T19:33:25.075" v="15"/>
        <pc:sldMkLst>
          <pc:docMk/>
          <pc:sldMk cId="0" sldId="258"/>
        </pc:sldMkLst>
        <pc:spChg chg="mod">
          <ac:chgData name="pantelis balaouras" userId="25e8755020fc1734" providerId="LiveId" clId="{E2AE63D7-EBEE-4442-882E-478E6933B91A}" dt="2022-04-17T19:32:52.551" v="9" actId="207"/>
          <ac:spMkLst>
            <pc:docMk/>
            <pc:sldMk cId="0" sldId="258"/>
            <ac:spMk id="123" creationId="{00000000-0000-0000-0000-000000000000}"/>
          </ac:spMkLst>
        </pc:spChg>
        <pc:spChg chg="mod">
          <ac:chgData name="pantelis balaouras" userId="25e8755020fc1734" providerId="LiveId" clId="{E2AE63D7-EBEE-4442-882E-478E6933B91A}" dt="2022-04-17T19:33:11.353" v="12" actId="1076"/>
          <ac:spMkLst>
            <pc:docMk/>
            <pc:sldMk cId="0" sldId="258"/>
            <ac:spMk id="124" creationId="{00000000-0000-0000-0000-000000000000}"/>
          </ac:spMkLst>
        </pc:spChg>
        <pc:spChg chg="add del">
          <ac:chgData name="pantelis balaouras" userId="25e8755020fc1734" providerId="LiveId" clId="{E2AE63D7-EBEE-4442-882E-478E6933B91A}" dt="2022-04-17T19:33:18.375" v="14" actId="478"/>
          <ac:spMkLst>
            <pc:docMk/>
            <pc:sldMk cId="0" sldId="258"/>
            <ac:spMk id="131" creationId="{00000000-0000-0000-0000-000000000000}"/>
          </ac:spMkLst>
        </pc:spChg>
        <pc:grpChg chg="mod">
          <ac:chgData name="pantelis balaouras" userId="25e8755020fc1734" providerId="LiveId" clId="{E2AE63D7-EBEE-4442-882E-478E6933B91A}" dt="2022-04-17T19:33:25.075" v="15"/>
          <ac:grpSpMkLst>
            <pc:docMk/>
            <pc:sldMk cId="0" sldId="258"/>
            <ac:grpSpMk id="118" creationId="{00000000-0000-0000-0000-000000000000}"/>
          </ac:grpSpMkLst>
        </pc:grpChg>
        <pc:picChg chg="mod">
          <ac:chgData name="pantelis balaouras" userId="25e8755020fc1734" providerId="LiveId" clId="{E2AE63D7-EBEE-4442-882E-478E6933B91A}" dt="2022-04-17T19:33:25.075" v="15"/>
          <ac:picMkLst>
            <pc:docMk/>
            <pc:sldMk cId="0" sldId="258"/>
            <ac:picMk id="132" creationId="{00000000-0000-0000-0000-000000000000}"/>
          </ac:picMkLst>
        </pc:picChg>
      </pc:sldChg>
      <pc:sldChg chg="addSp modSp mod chgLayout">
        <pc:chgData name="pantelis balaouras" userId="25e8755020fc1734" providerId="LiveId" clId="{E2AE63D7-EBEE-4442-882E-478E6933B91A}" dt="2022-04-18T07:49:59.895" v="127" actId="14100"/>
        <pc:sldMkLst>
          <pc:docMk/>
          <pc:sldMk cId="4056256793" sldId="310"/>
        </pc:sldMkLst>
        <pc:spChg chg="mod">
          <ac:chgData name="pantelis balaouras" userId="25e8755020fc1734" providerId="LiveId" clId="{E2AE63D7-EBEE-4442-882E-478E6933B91A}" dt="2022-04-18T07:49:59.895" v="127" actId="14100"/>
          <ac:spMkLst>
            <pc:docMk/>
            <pc:sldMk cId="4056256793" sldId="310"/>
            <ac:spMk id="2" creationId="{7A4E6EE4-9C34-4335-B05D-68C6CDF439A2}"/>
          </ac:spMkLst>
        </pc:spChg>
        <pc:spChg chg="add mod ord">
          <ac:chgData name="pantelis balaouras" userId="25e8755020fc1734" providerId="LiveId" clId="{E2AE63D7-EBEE-4442-882E-478E6933B91A}" dt="2022-04-18T07:49:37.435" v="125" actId="700"/>
          <ac:spMkLst>
            <pc:docMk/>
            <pc:sldMk cId="4056256793" sldId="310"/>
            <ac:spMk id="3" creationId="{22325BFA-71FA-45D5-8B1D-4287E7D5D923}"/>
          </ac:spMkLst>
        </pc:spChg>
        <pc:spChg chg="mod ord">
          <ac:chgData name="pantelis balaouras" userId="25e8755020fc1734" providerId="LiveId" clId="{E2AE63D7-EBEE-4442-882E-478E6933B91A}" dt="2022-04-18T07:49:37.435" v="125" actId="700"/>
          <ac:spMkLst>
            <pc:docMk/>
            <pc:sldMk cId="4056256793" sldId="310"/>
            <ac:spMk id="8" creationId="{E0A7BC44-4FE1-4A3D-8776-19E6A8B9F329}"/>
          </ac:spMkLst>
        </pc:spChg>
        <pc:spChg chg="mod">
          <ac:chgData name="pantelis balaouras" userId="25e8755020fc1734" providerId="LiveId" clId="{E2AE63D7-EBEE-4442-882E-478E6933B91A}" dt="2022-04-18T07:49:49.023" v="126" actId="1076"/>
          <ac:spMkLst>
            <pc:docMk/>
            <pc:sldMk cId="4056256793" sldId="310"/>
            <ac:spMk id="10" creationId="{82989531-68D6-4C31-B0C5-3D99954828AF}"/>
          </ac:spMkLst>
        </pc:spChg>
      </pc:sldChg>
      <pc:sldChg chg="modSp mod">
        <pc:chgData name="pantelis balaouras" userId="25e8755020fc1734" providerId="LiveId" clId="{E2AE63D7-EBEE-4442-882E-478E6933B91A}" dt="2022-04-18T07:50:40.927" v="132" actId="14100"/>
        <pc:sldMkLst>
          <pc:docMk/>
          <pc:sldMk cId="2934097976" sldId="324"/>
        </pc:sldMkLst>
        <pc:spChg chg="mod">
          <ac:chgData name="pantelis balaouras" userId="25e8755020fc1734" providerId="LiveId" clId="{E2AE63D7-EBEE-4442-882E-478E6933B91A}" dt="2022-04-18T07:50:40.927" v="132" actId="14100"/>
          <ac:spMkLst>
            <pc:docMk/>
            <pc:sldMk cId="2934097976" sldId="324"/>
            <ac:spMk id="182" creationId="{00000000-0000-0000-0000-000000000000}"/>
          </ac:spMkLst>
        </pc:spChg>
      </pc:sldChg>
      <pc:sldChg chg="modSp mod">
        <pc:chgData name="pantelis balaouras" userId="25e8755020fc1734" providerId="LiveId" clId="{E2AE63D7-EBEE-4442-882E-478E6933B91A}" dt="2022-04-18T07:44:05.850" v="19" actId="5793"/>
        <pc:sldMkLst>
          <pc:docMk/>
          <pc:sldMk cId="1479190996" sldId="326"/>
        </pc:sldMkLst>
        <pc:spChg chg="mod">
          <ac:chgData name="pantelis balaouras" userId="25e8755020fc1734" providerId="LiveId" clId="{E2AE63D7-EBEE-4442-882E-478E6933B91A}" dt="2022-04-18T07:44:05.850" v="19" actId="5793"/>
          <ac:spMkLst>
            <pc:docMk/>
            <pc:sldMk cId="1479190996" sldId="326"/>
            <ac:spMk id="15" creationId="{8E09E0EE-CCB0-4A8F-8019-CACE48D376CF}"/>
          </ac:spMkLst>
        </pc:spChg>
      </pc:sldChg>
      <pc:sldChg chg="add del">
        <pc:chgData name="pantelis balaouras" userId="25e8755020fc1734" providerId="LiveId" clId="{E2AE63D7-EBEE-4442-882E-478E6933B91A}" dt="2022-04-18T07:44:09.089" v="20" actId="47"/>
        <pc:sldMkLst>
          <pc:docMk/>
          <pc:sldMk cId="564795359" sldId="334"/>
        </pc:sldMkLst>
      </pc:sldChg>
      <pc:sldChg chg="addSp modSp add mod modClrScheme chgLayout">
        <pc:chgData name="pantelis balaouras" userId="25e8755020fc1734" providerId="LiveId" clId="{E2AE63D7-EBEE-4442-882E-478E6933B91A}" dt="2022-04-18T07:44:26.887" v="21" actId="700"/>
        <pc:sldMkLst>
          <pc:docMk/>
          <pc:sldMk cId="347100768" sldId="335"/>
        </pc:sldMkLst>
        <pc:spChg chg="add mod ord">
          <ac:chgData name="pantelis balaouras" userId="25e8755020fc1734" providerId="LiveId" clId="{E2AE63D7-EBEE-4442-882E-478E6933B91A}" dt="2022-04-18T07:44:26.887" v="21" actId="700"/>
          <ac:spMkLst>
            <pc:docMk/>
            <pc:sldMk cId="347100768" sldId="335"/>
            <ac:spMk id="2" creationId="{81D2819E-2253-4343-9A18-3B57BDD6F36D}"/>
          </ac:spMkLst>
        </pc:spChg>
        <pc:spChg chg="add mod ord">
          <ac:chgData name="pantelis balaouras" userId="25e8755020fc1734" providerId="LiveId" clId="{E2AE63D7-EBEE-4442-882E-478E6933B91A}" dt="2022-04-18T07:44:26.887" v="21" actId="700"/>
          <ac:spMkLst>
            <pc:docMk/>
            <pc:sldMk cId="347100768" sldId="335"/>
            <ac:spMk id="3" creationId="{75DFF723-9026-4EBA-87A5-BE4D6F6099CC}"/>
          </ac:spMkLst>
        </pc:spChg>
      </pc:sldChg>
      <pc:sldChg chg="delSp modSp add mod">
        <pc:chgData name="pantelis balaouras" userId="25e8755020fc1734" providerId="LiveId" clId="{E2AE63D7-EBEE-4442-882E-478E6933B91A}" dt="2022-04-18T07:48:45.032" v="124" actId="478"/>
        <pc:sldMkLst>
          <pc:docMk/>
          <pc:sldMk cId="4059112755" sldId="336"/>
        </pc:sldMkLst>
        <pc:spChg chg="mod">
          <ac:chgData name="pantelis balaouras" userId="25e8755020fc1734" providerId="LiveId" clId="{E2AE63D7-EBEE-4442-882E-478E6933B91A}" dt="2022-04-18T07:46:41.529" v="28" actId="20577"/>
          <ac:spMkLst>
            <pc:docMk/>
            <pc:sldMk cId="4059112755" sldId="336"/>
            <ac:spMk id="4" creationId="{E47D0821-8573-4002-9B33-F43C68A1D403}"/>
          </ac:spMkLst>
        </pc:spChg>
        <pc:spChg chg="del">
          <ac:chgData name="pantelis balaouras" userId="25e8755020fc1734" providerId="LiveId" clId="{E2AE63D7-EBEE-4442-882E-478E6933B91A}" dt="2022-04-18T07:48:45.032" v="124" actId="478"/>
          <ac:spMkLst>
            <pc:docMk/>
            <pc:sldMk cId="4059112755" sldId="336"/>
            <ac:spMk id="9" creationId="{7F48D75A-F668-48C2-A034-ACE1B4986E36}"/>
          </ac:spMkLst>
        </pc:spChg>
        <pc:spChg chg="del">
          <ac:chgData name="pantelis balaouras" userId="25e8755020fc1734" providerId="LiveId" clId="{E2AE63D7-EBEE-4442-882E-478E6933B91A}" dt="2022-04-18T07:48:45.032" v="124" actId="478"/>
          <ac:spMkLst>
            <pc:docMk/>
            <pc:sldMk cId="4059112755" sldId="336"/>
            <ac:spMk id="10" creationId="{6ED39337-3E0B-4330-9666-8D353C4D4FBE}"/>
          </ac:spMkLst>
        </pc:spChg>
        <pc:spChg chg="del">
          <ac:chgData name="pantelis balaouras" userId="25e8755020fc1734" providerId="LiveId" clId="{E2AE63D7-EBEE-4442-882E-478E6933B91A}" dt="2022-04-18T07:48:45.032" v="124" actId="478"/>
          <ac:spMkLst>
            <pc:docMk/>
            <pc:sldMk cId="4059112755" sldId="336"/>
            <ac:spMk id="11" creationId="{1A1F82FC-D5E2-4953-A4C7-E66694AFD878}"/>
          </ac:spMkLst>
        </pc:spChg>
        <pc:spChg chg="del">
          <ac:chgData name="pantelis balaouras" userId="25e8755020fc1734" providerId="LiveId" clId="{E2AE63D7-EBEE-4442-882E-478E6933B91A}" dt="2022-04-18T07:48:45.032" v="124" actId="478"/>
          <ac:spMkLst>
            <pc:docMk/>
            <pc:sldMk cId="4059112755" sldId="336"/>
            <ac:spMk id="12" creationId="{5534BC34-AB13-4918-A99B-55035905F6E0}"/>
          </ac:spMkLst>
        </pc:spChg>
        <pc:spChg chg="del">
          <ac:chgData name="pantelis balaouras" userId="25e8755020fc1734" providerId="LiveId" clId="{E2AE63D7-EBEE-4442-882E-478E6933B91A}" dt="2022-04-18T07:48:45.032" v="124" actId="478"/>
          <ac:spMkLst>
            <pc:docMk/>
            <pc:sldMk cId="4059112755" sldId="336"/>
            <ac:spMk id="13" creationId="{E62B8D5F-8BE4-40B5-AEC5-E4009CE757A5}"/>
          </ac:spMkLst>
        </pc:spChg>
        <pc:spChg chg="mod">
          <ac:chgData name="pantelis balaouras" userId="25e8755020fc1734" providerId="LiveId" clId="{E2AE63D7-EBEE-4442-882E-478E6933B91A}" dt="2022-04-18T07:47:55.958" v="123" actId="20577"/>
          <ac:spMkLst>
            <pc:docMk/>
            <pc:sldMk cId="4059112755" sldId="336"/>
            <ac:spMk id="15" creationId="{8E09E0EE-CCB0-4A8F-8019-CACE48D376CF}"/>
          </ac:spMkLst>
        </pc:spChg>
      </pc:sldChg>
      <pc:sldMasterChg chg="delSldLayout">
        <pc:chgData name="pantelis balaouras" userId="25e8755020fc1734" providerId="LiveId" clId="{E2AE63D7-EBEE-4442-882E-478E6933B91A}" dt="2022-04-18T07:44:09.089" v="20" actId="47"/>
        <pc:sldMasterMkLst>
          <pc:docMk/>
          <pc:sldMasterMk cId="0" sldId="2147483648"/>
        </pc:sldMasterMkLst>
        <pc:sldLayoutChg chg="del">
          <pc:chgData name="pantelis balaouras" userId="25e8755020fc1734" providerId="LiveId" clId="{E2AE63D7-EBEE-4442-882E-478E6933B91A}" dt="2022-04-18T07:44:09.089" v="20" actId="47"/>
          <pc:sldLayoutMkLst>
            <pc:docMk/>
            <pc:sldMasterMk cId="0" sldId="2147483648"/>
            <pc:sldLayoutMk cId="610679893" sldId="2147483660"/>
          </pc:sldLayoutMkLst>
        </pc:sldLayoutChg>
      </pc:sldMasterChg>
    </pc:docChg>
  </pc:docChgLst>
  <pc:docChgLst>
    <pc:chgData name="pantelis balaouras" userId="25e8755020fc1734" providerId="LiveId" clId="{2BA1D238-F46B-456F-A56A-9CCAB10D5070}"/>
    <pc:docChg chg="undo custSel addSld delSld modSld modMainMaster">
      <pc:chgData name="pantelis balaouras" userId="25e8755020fc1734" providerId="LiveId" clId="{2BA1D238-F46B-456F-A56A-9CCAB10D5070}" dt="2022-04-18T07:40:54.907" v="630" actId="108"/>
      <pc:docMkLst>
        <pc:docMk/>
      </pc:docMkLst>
      <pc:sldChg chg="addSp modSp add mod setBg">
        <pc:chgData name="pantelis balaouras" userId="25e8755020fc1734" providerId="LiveId" clId="{2BA1D238-F46B-456F-A56A-9CCAB10D5070}" dt="2022-04-18T07:08:10.186" v="274" actId="14100"/>
        <pc:sldMkLst>
          <pc:docMk/>
          <pc:sldMk cId="0" sldId="285"/>
        </pc:sldMkLst>
        <pc:spChg chg="add mod ord">
          <ac:chgData name="pantelis balaouras" userId="25e8755020fc1734" providerId="LiveId" clId="{2BA1D238-F46B-456F-A56A-9CCAB10D5070}" dt="2022-04-18T07:08:10.186" v="274" actId="14100"/>
          <ac:spMkLst>
            <pc:docMk/>
            <pc:sldMk cId="0" sldId="285"/>
            <ac:spMk id="2" creationId="{A5C76319-C847-43FD-B674-228C5E64D6DE}"/>
          </ac:spMkLst>
        </pc:spChg>
      </pc:sldChg>
      <pc:sldChg chg="delSp modSp mod">
        <pc:chgData name="pantelis balaouras" userId="25e8755020fc1734" providerId="LiveId" clId="{2BA1D238-F46B-456F-A56A-9CCAB10D5070}" dt="2022-04-17T19:46:39.389" v="141" actId="948"/>
        <pc:sldMkLst>
          <pc:docMk/>
          <pc:sldMk cId="3828121810" sldId="307"/>
        </pc:sldMkLst>
        <pc:spChg chg="del">
          <ac:chgData name="pantelis balaouras" userId="25e8755020fc1734" providerId="LiveId" clId="{2BA1D238-F46B-456F-A56A-9CCAB10D5070}" dt="2022-04-17T19:39:49.990" v="4" actId="478"/>
          <ac:spMkLst>
            <pc:docMk/>
            <pc:sldMk cId="3828121810" sldId="307"/>
            <ac:spMk id="7" creationId="{3EABFA14-CCC1-48A6-A2A5-B838C912D37A}"/>
          </ac:spMkLst>
        </pc:spChg>
        <pc:spChg chg="mod">
          <ac:chgData name="pantelis balaouras" userId="25e8755020fc1734" providerId="LiveId" clId="{2BA1D238-F46B-456F-A56A-9CCAB10D5070}" dt="2022-04-17T19:39:43.596" v="3"/>
          <ac:spMkLst>
            <pc:docMk/>
            <pc:sldMk cId="3828121810" sldId="307"/>
            <ac:spMk id="9" creationId="{7F48D75A-F668-48C2-A034-ACE1B4986E36}"/>
          </ac:spMkLst>
        </pc:spChg>
        <pc:spChg chg="mod">
          <ac:chgData name="pantelis balaouras" userId="25e8755020fc1734" providerId="LiveId" clId="{2BA1D238-F46B-456F-A56A-9CCAB10D5070}" dt="2022-04-17T19:39:38.064" v="2" actId="207"/>
          <ac:spMkLst>
            <pc:docMk/>
            <pc:sldMk cId="3828121810" sldId="307"/>
            <ac:spMk id="10" creationId="{6ED39337-3E0B-4330-9666-8D353C4D4FBE}"/>
          </ac:spMkLst>
        </pc:spChg>
        <pc:spChg chg="mod">
          <ac:chgData name="pantelis balaouras" userId="25e8755020fc1734" providerId="LiveId" clId="{2BA1D238-F46B-456F-A56A-9CCAB10D5070}" dt="2022-04-17T19:39:38.064" v="2" actId="207"/>
          <ac:spMkLst>
            <pc:docMk/>
            <pc:sldMk cId="3828121810" sldId="307"/>
            <ac:spMk id="11" creationId="{1A1F82FC-D5E2-4953-A4C7-E66694AFD878}"/>
          </ac:spMkLst>
        </pc:spChg>
        <pc:spChg chg="mod">
          <ac:chgData name="pantelis balaouras" userId="25e8755020fc1734" providerId="LiveId" clId="{2BA1D238-F46B-456F-A56A-9CCAB10D5070}" dt="2022-04-17T19:39:38.064" v="2" actId="207"/>
          <ac:spMkLst>
            <pc:docMk/>
            <pc:sldMk cId="3828121810" sldId="307"/>
            <ac:spMk id="12" creationId="{5534BC34-AB13-4918-A99B-55035905F6E0}"/>
          </ac:spMkLst>
        </pc:spChg>
        <pc:spChg chg="mod">
          <ac:chgData name="pantelis balaouras" userId="25e8755020fc1734" providerId="LiveId" clId="{2BA1D238-F46B-456F-A56A-9CCAB10D5070}" dt="2022-04-17T19:39:38.064" v="2" actId="207"/>
          <ac:spMkLst>
            <pc:docMk/>
            <pc:sldMk cId="3828121810" sldId="307"/>
            <ac:spMk id="13" creationId="{E62B8D5F-8BE4-40B5-AEC5-E4009CE757A5}"/>
          </ac:spMkLst>
        </pc:spChg>
        <pc:spChg chg="mod">
          <ac:chgData name="pantelis balaouras" userId="25e8755020fc1734" providerId="LiveId" clId="{2BA1D238-F46B-456F-A56A-9CCAB10D5070}" dt="2022-04-17T19:39:38.064" v="2" actId="207"/>
          <ac:spMkLst>
            <pc:docMk/>
            <pc:sldMk cId="3828121810" sldId="307"/>
            <ac:spMk id="14" creationId="{CAF954B7-06F8-499E-9C79-26A5D6725846}"/>
          </ac:spMkLst>
        </pc:spChg>
        <pc:spChg chg="mod">
          <ac:chgData name="pantelis balaouras" userId="25e8755020fc1734" providerId="LiveId" clId="{2BA1D238-F46B-456F-A56A-9CCAB10D5070}" dt="2022-04-17T19:46:39.389" v="141" actId="948"/>
          <ac:spMkLst>
            <pc:docMk/>
            <pc:sldMk cId="3828121810" sldId="307"/>
            <ac:spMk id="17" creationId="{9E36FF25-8A89-4A7B-9534-AF46E34EC764}"/>
          </ac:spMkLst>
        </pc:spChg>
      </pc:sldChg>
      <pc:sldChg chg="addSp delSp modSp mod">
        <pc:chgData name="pantelis balaouras" userId="25e8755020fc1734" providerId="LiveId" clId="{2BA1D238-F46B-456F-A56A-9CCAB10D5070}" dt="2022-04-17T19:47:37.717" v="157" actId="20577"/>
        <pc:sldMkLst>
          <pc:docMk/>
          <pc:sldMk cId="1273206073" sldId="308"/>
        </pc:sldMkLst>
        <pc:spChg chg="mod">
          <ac:chgData name="pantelis balaouras" userId="25e8755020fc1734" providerId="LiveId" clId="{2BA1D238-F46B-456F-A56A-9CCAB10D5070}" dt="2022-04-17T19:47:37.717" v="157" actId="20577"/>
          <ac:spMkLst>
            <pc:docMk/>
            <pc:sldMk cId="1273206073" sldId="308"/>
            <ac:spMk id="4" creationId="{E47D0821-8573-4002-9B33-F43C68A1D403}"/>
          </ac:spMkLst>
        </pc:spChg>
        <pc:spChg chg="del">
          <ac:chgData name="pantelis balaouras" userId="25e8755020fc1734" providerId="LiveId" clId="{2BA1D238-F46B-456F-A56A-9CCAB10D5070}" dt="2022-04-17T19:41:53.236" v="26" actId="478"/>
          <ac:spMkLst>
            <pc:docMk/>
            <pc:sldMk cId="1273206073" sldId="308"/>
            <ac:spMk id="7" creationId="{3EABFA14-CCC1-48A6-A2A5-B838C912D37A}"/>
          </ac:spMkLst>
        </pc:spChg>
        <pc:spChg chg="mod">
          <ac:chgData name="pantelis balaouras" userId="25e8755020fc1734" providerId="LiveId" clId="{2BA1D238-F46B-456F-A56A-9CCAB10D5070}" dt="2022-04-17T19:40:48.292" v="11" actId="404"/>
          <ac:spMkLst>
            <pc:docMk/>
            <pc:sldMk cId="1273206073" sldId="308"/>
            <ac:spMk id="9" creationId="{7F48D75A-F668-48C2-A034-ACE1B4986E36}"/>
          </ac:spMkLst>
        </pc:spChg>
        <pc:spChg chg="mod">
          <ac:chgData name="pantelis balaouras" userId="25e8755020fc1734" providerId="LiveId" clId="{2BA1D238-F46B-456F-A56A-9CCAB10D5070}" dt="2022-04-17T19:40:53.412" v="12" actId="403"/>
          <ac:spMkLst>
            <pc:docMk/>
            <pc:sldMk cId="1273206073" sldId="308"/>
            <ac:spMk id="10" creationId="{6ED39337-3E0B-4330-9666-8D353C4D4FBE}"/>
          </ac:spMkLst>
        </pc:spChg>
        <pc:spChg chg="mod">
          <ac:chgData name="pantelis balaouras" userId="25e8755020fc1734" providerId="LiveId" clId="{2BA1D238-F46B-456F-A56A-9CCAB10D5070}" dt="2022-04-17T19:40:36.732" v="7" actId="207"/>
          <ac:spMkLst>
            <pc:docMk/>
            <pc:sldMk cId="1273206073" sldId="308"/>
            <ac:spMk id="11" creationId="{1A1F82FC-D5E2-4953-A4C7-E66694AFD878}"/>
          </ac:spMkLst>
        </pc:spChg>
        <pc:spChg chg="mod">
          <ac:chgData name="pantelis balaouras" userId="25e8755020fc1734" providerId="LiveId" clId="{2BA1D238-F46B-456F-A56A-9CCAB10D5070}" dt="2022-04-17T19:40:36.732" v="7" actId="207"/>
          <ac:spMkLst>
            <pc:docMk/>
            <pc:sldMk cId="1273206073" sldId="308"/>
            <ac:spMk id="12" creationId="{5534BC34-AB13-4918-A99B-55035905F6E0}"/>
          </ac:spMkLst>
        </pc:spChg>
        <pc:spChg chg="mod">
          <ac:chgData name="pantelis balaouras" userId="25e8755020fc1734" providerId="LiveId" clId="{2BA1D238-F46B-456F-A56A-9CCAB10D5070}" dt="2022-04-17T19:40:36.732" v="7" actId="207"/>
          <ac:spMkLst>
            <pc:docMk/>
            <pc:sldMk cId="1273206073" sldId="308"/>
            <ac:spMk id="13" creationId="{E62B8D5F-8BE4-40B5-AEC5-E4009CE757A5}"/>
          </ac:spMkLst>
        </pc:spChg>
        <pc:spChg chg="mod">
          <ac:chgData name="pantelis balaouras" userId="25e8755020fc1734" providerId="LiveId" clId="{2BA1D238-F46B-456F-A56A-9CCAB10D5070}" dt="2022-04-17T19:40:36.732" v="7" actId="207"/>
          <ac:spMkLst>
            <pc:docMk/>
            <pc:sldMk cId="1273206073" sldId="308"/>
            <ac:spMk id="14" creationId="{CAF954B7-06F8-499E-9C79-26A5D6725846}"/>
          </ac:spMkLst>
        </pc:spChg>
        <pc:spChg chg="add mod">
          <ac:chgData name="pantelis balaouras" userId="25e8755020fc1734" providerId="LiveId" clId="{2BA1D238-F46B-456F-A56A-9CCAB10D5070}" dt="2022-04-17T19:46:47.982" v="142" actId="2711"/>
          <ac:spMkLst>
            <pc:docMk/>
            <pc:sldMk cId="1273206073" sldId="308"/>
            <ac:spMk id="15" creationId="{8E09E0EE-CCB0-4A8F-8019-CACE48D376CF}"/>
          </ac:spMkLst>
        </pc:spChg>
        <pc:spChg chg="del">
          <ac:chgData name="pantelis balaouras" userId="25e8755020fc1734" providerId="LiveId" clId="{2BA1D238-F46B-456F-A56A-9CCAB10D5070}" dt="2022-04-17T19:41:51.972" v="25" actId="478"/>
          <ac:spMkLst>
            <pc:docMk/>
            <pc:sldMk cId="1273206073" sldId="308"/>
            <ac:spMk id="16" creationId="{28254EEA-5466-488A-B331-67C451BDD49C}"/>
          </ac:spMkLst>
        </pc:spChg>
        <pc:picChg chg="del">
          <ac:chgData name="pantelis balaouras" userId="25e8755020fc1734" providerId="LiveId" clId="{2BA1D238-F46B-456F-A56A-9CCAB10D5070}" dt="2022-04-17T19:41:51.094" v="24" actId="478"/>
          <ac:picMkLst>
            <pc:docMk/>
            <pc:sldMk cId="1273206073" sldId="308"/>
            <ac:picMk id="3" creationId="{4DB5C50E-C2A5-4D37-9EF7-55510DFB5716}"/>
          </ac:picMkLst>
        </pc:picChg>
      </pc:sldChg>
      <pc:sldChg chg="delSp modSp mod">
        <pc:chgData name="pantelis balaouras" userId="25e8755020fc1734" providerId="LiveId" clId="{2BA1D238-F46B-456F-A56A-9CCAB10D5070}" dt="2022-04-17T19:48:11.851" v="159" actId="14100"/>
        <pc:sldMkLst>
          <pc:docMk/>
          <pc:sldMk cId="2191018080" sldId="309"/>
        </pc:sldMkLst>
        <pc:spChg chg="del">
          <ac:chgData name="pantelis balaouras" userId="25e8755020fc1734" providerId="LiveId" clId="{2BA1D238-F46B-456F-A56A-9CCAB10D5070}" dt="2022-04-17T19:43:39.252" v="120" actId="478"/>
          <ac:spMkLst>
            <pc:docMk/>
            <pc:sldMk cId="2191018080" sldId="309"/>
            <ac:spMk id="7" creationId="{BF2E274E-4629-49B9-9425-90FDBF813D87}"/>
          </ac:spMkLst>
        </pc:spChg>
        <pc:spChg chg="mod">
          <ac:chgData name="pantelis balaouras" userId="25e8755020fc1734" providerId="LiveId" clId="{2BA1D238-F46B-456F-A56A-9CCAB10D5070}" dt="2022-04-17T19:48:11.851" v="159" actId="14100"/>
          <ac:spMkLst>
            <pc:docMk/>
            <pc:sldMk cId="2191018080" sldId="309"/>
            <ac:spMk id="182" creationId="{00000000-0000-0000-0000-000000000000}"/>
          </ac:spMkLst>
        </pc:spChg>
        <pc:picChg chg="mod">
          <ac:chgData name="pantelis balaouras" userId="25e8755020fc1734" providerId="LiveId" clId="{2BA1D238-F46B-456F-A56A-9CCAB10D5070}" dt="2022-04-17T19:48:01.387" v="158" actId="1076"/>
          <ac:picMkLst>
            <pc:docMk/>
            <pc:sldMk cId="2191018080" sldId="309"/>
            <ac:picMk id="1026" creationId="{011A74CB-741D-4084-8FB5-9ED455A21348}"/>
          </ac:picMkLst>
        </pc:picChg>
      </pc:sldChg>
      <pc:sldChg chg="addSp delSp modSp mod">
        <pc:chgData name="pantelis balaouras" userId="25e8755020fc1734" providerId="LiveId" clId="{2BA1D238-F46B-456F-A56A-9CCAB10D5070}" dt="2022-04-17T19:49:27.228" v="171" actId="1076"/>
        <pc:sldMkLst>
          <pc:docMk/>
          <pc:sldMk cId="4056256793" sldId="310"/>
        </pc:sldMkLst>
        <pc:spChg chg="del">
          <ac:chgData name="pantelis balaouras" userId="25e8755020fc1734" providerId="LiveId" clId="{2BA1D238-F46B-456F-A56A-9CCAB10D5070}" dt="2022-04-17T19:43:42.339" v="121" actId="478"/>
          <ac:spMkLst>
            <pc:docMk/>
            <pc:sldMk cId="4056256793" sldId="310"/>
            <ac:spMk id="9" creationId="{56AE3072-D192-46B7-B584-EE2AD241F61B}"/>
          </ac:spMkLst>
        </pc:spChg>
        <pc:spChg chg="mod">
          <ac:chgData name="pantelis balaouras" userId="25e8755020fc1734" providerId="LiveId" clId="{2BA1D238-F46B-456F-A56A-9CCAB10D5070}" dt="2022-04-17T19:49:27.228" v="171" actId="1076"/>
          <ac:spMkLst>
            <pc:docMk/>
            <pc:sldMk cId="4056256793" sldId="310"/>
            <ac:spMk id="10" creationId="{82989531-68D6-4C31-B0C5-3D99954828AF}"/>
          </ac:spMkLst>
        </pc:spChg>
        <pc:spChg chg="add mod">
          <ac:chgData name="pantelis balaouras" userId="25e8755020fc1734" providerId="LiveId" clId="{2BA1D238-F46B-456F-A56A-9CCAB10D5070}" dt="2022-04-17T19:48:35.996" v="162"/>
          <ac:spMkLst>
            <pc:docMk/>
            <pc:sldMk cId="4056256793" sldId="310"/>
            <ac:spMk id="11" creationId="{CFD1A2E6-5901-4AE0-A692-1ED74C471137}"/>
          </ac:spMkLst>
        </pc:spChg>
        <pc:spChg chg="del">
          <ac:chgData name="pantelis balaouras" userId="25e8755020fc1734" providerId="LiveId" clId="{2BA1D238-F46B-456F-A56A-9CCAB10D5070}" dt="2022-04-17T19:48:35.443" v="161" actId="478"/>
          <ac:spMkLst>
            <pc:docMk/>
            <pc:sldMk cId="4056256793" sldId="310"/>
            <ac:spMk id="182" creationId="{00000000-0000-0000-0000-000000000000}"/>
          </ac:spMkLst>
        </pc:spChg>
        <pc:picChg chg="mod">
          <ac:chgData name="pantelis balaouras" userId="25e8755020fc1734" providerId="LiveId" clId="{2BA1D238-F46B-456F-A56A-9CCAB10D5070}" dt="2022-04-17T19:48:32.482" v="160" actId="1076"/>
          <ac:picMkLst>
            <pc:docMk/>
            <pc:sldMk cId="4056256793" sldId="310"/>
            <ac:picMk id="2050" creationId="{784A9F7F-4CF6-43FC-8B5E-B9C3D6BA7FE0}"/>
          </ac:picMkLst>
        </pc:picChg>
      </pc:sldChg>
      <pc:sldChg chg="addSp delSp modSp mod">
        <pc:chgData name="pantelis balaouras" userId="25e8755020fc1734" providerId="LiveId" clId="{2BA1D238-F46B-456F-A56A-9CCAB10D5070}" dt="2022-04-18T07:39:25.033" v="594" actId="207"/>
        <pc:sldMkLst>
          <pc:docMk/>
          <pc:sldMk cId="706519169" sldId="311"/>
        </pc:sldMkLst>
        <pc:spChg chg="mod">
          <ac:chgData name="pantelis balaouras" userId="25e8755020fc1734" providerId="LiveId" clId="{2BA1D238-F46B-456F-A56A-9CCAB10D5070}" dt="2022-04-18T07:39:16.163" v="593" actId="20577"/>
          <ac:spMkLst>
            <pc:docMk/>
            <pc:sldMk cId="706519169" sldId="311"/>
            <ac:spMk id="4" creationId="{E47D0821-8573-4002-9B33-F43C68A1D403}"/>
          </ac:spMkLst>
        </pc:spChg>
        <pc:spChg chg="mod">
          <ac:chgData name="pantelis balaouras" userId="25e8755020fc1734" providerId="LiveId" clId="{2BA1D238-F46B-456F-A56A-9CCAB10D5070}" dt="2022-04-17T19:49:54.908" v="174" actId="404"/>
          <ac:spMkLst>
            <pc:docMk/>
            <pc:sldMk cId="706519169" sldId="311"/>
            <ac:spMk id="9" creationId="{7F48D75A-F668-48C2-A034-ACE1B4986E36}"/>
          </ac:spMkLst>
        </pc:spChg>
        <pc:spChg chg="mod">
          <ac:chgData name="pantelis balaouras" userId="25e8755020fc1734" providerId="LiveId" clId="{2BA1D238-F46B-456F-A56A-9CCAB10D5070}" dt="2022-04-17T19:49:47.981" v="172" actId="207"/>
          <ac:spMkLst>
            <pc:docMk/>
            <pc:sldMk cId="706519169" sldId="311"/>
            <ac:spMk id="10" creationId="{6ED39337-3E0B-4330-9666-8D353C4D4FBE}"/>
          </ac:spMkLst>
        </pc:spChg>
        <pc:spChg chg="mod">
          <ac:chgData name="pantelis balaouras" userId="25e8755020fc1734" providerId="LiveId" clId="{2BA1D238-F46B-456F-A56A-9CCAB10D5070}" dt="2022-04-17T19:50:01.277" v="175" actId="403"/>
          <ac:spMkLst>
            <pc:docMk/>
            <pc:sldMk cId="706519169" sldId="311"/>
            <ac:spMk id="11" creationId="{1A1F82FC-D5E2-4953-A4C7-E66694AFD878}"/>
          </ac:spMkLst>
        </pc:spChg>
        <pc:spChg chg="mod">
          <ac:chgData name="pantelis balaouras" userId="25e8755020fc1734" providerId="LiveId" clId="{2BA1D238-F46B-456F-A56A-9CCAB10D5070}" dt="2022-04-18T07:39:25.033" v="594" actId="207"/>
          <ac:spMkLst>
            <pc:docMk/>
            <pc:sldMk cId="706519169" sldId="311"/>
            <ac:spMk id="12" creationId="{5534BC34-AB13-4918-A99B-55035905F6E0}"/>
          </ac:spMkLst>
        </pc:spChg>
        <pc:spChg chg="mod">
          <ac:chgData name="pantelis balaouras" userId="25e8755020fc1734" providerId="LiveId" clId="{2BA1D238-F46B-456F-A56A-9CCAB10D5070}" dt="2022-04-17T19:49:47.981" v="172" actId="207"/>
          <ac:spMkLst>
            <pc:docMk/>
            <pc:sldMk cId="706519169" sldId="311"/>
            <ac:spMk id="13" creationId="{E62B8D5F-8BE4-40B5-AEC5-E4009CE757A5}"/>
          </ac:spMkLst>
        </pc:spChg>
        <pc:spChg chg="mod">
          <ac:chgData name="pantelis balaouras" userId="25e8755020fc1734" providerId="LiveId" clId="{2BA1D238-F46B-456F-A56A-9CCAB10D5070}" dt="2022-04-17T19:49:47.981" v="172" actId="207"/>
          <ac:spMkLst>
            <pc:docMk/>
            <pc:sldMk cId="706519169" sldId="311"/>
            <ac:spMk id="14" creationId="{CAF954B7-06F8-499E-9C79-26A5D6725846}"/>
          </ac:spMkLst>
        </pc:spChg>
        <pc:spChg chg="add mod">
          <ac:chgData name="pantelis balaouras" userId="25e8755020fc1734" providerId="LiveId" clId="{2BA1D238-F46B-456F-A56A-9CCAB10D5070}" dt="2022-04-18T07:38:03.444" v="584" actId="1036"/>
          <ac:spMkLst>
            <pc:docMk/>
            <pc:sldMk cId="706519169" sldId="311"/>
            <ac:spMk id="15" creationId="{58D95C85-92BE-4E2B-9B2E-E4487F27E3D8}"/>
          </ac:spMkLst>
        </pc:spChg>
        <pc:spChg chg="del">
          <ac:chgData name="pantelis balaouras" userId="25e8755020fc1734" providerId="LiveId" clId="{2BA1D238-F46B-456F-A56A-9CCAB10D5070}" dt="2022-04-18T07:36:31.877" v="572" actId="478"/>
          <ac:spMkLst>
            <pc:docMk/>
            <pc:sldMk cId="706519169" sldId="311"/>
            <ac:spMk id="16" creationId="{28254EEA-5466-488A-B331-67C451BDD49C}"/>
          </ac:spMkLst>
        </pc:spChg>
        <pc:picChg chg="mod">
          <ac:chgData name="pantelis balaouras" userId="25e8755020fc1734" providerId="LiveId" clId="{2BA1D238-F46B-456F-A56A-9CCAB10D5070}" dt="2022-04-18T07:36:57.819" v="580" actId="1076"/>
          <ac:picMkLst>
            <pc:docMk/>
            <pc:sldMk cId="706519169" sldId="311"/>
            <ac:picMk id="3" creationId="{4DB5C50E-C2A5-4D37-9EF7-55510DFB5716}"/>
          </ac:picMkLst>
        </pc:picChg>
        <pc:picChg chg="add mod">
          <ac:chgData name="pantelis balaouras" userId="25e8755020fc1734" providerId="LiveId" clId="{2BA1D238-F46B-456F-A56A-9CCAB10D5070}" dt="2022-04-18T07:37:04.002" v="581" actId="1076"/>
          <ac:picMkLst>
            <pc:docMk/>
            <pc:sldMk cId="706519169" sldId="311"/>
            <ac:picMk id="17" creationId="{9134052D-03AB-42BD-A555-3B019934F055}"/>
          </ac:picMkLst>
        </pc:picChg>
      </pc:sldChg>
      <pc:sldChg chg="delSp modSp mod">
        <pc:chgData name="pantelis balaouras" userId="25e8755020fc1734" providerId="LiveId" clId="{2BA1D238-F46B-456F-A56A-9CCAB10D5070}" dt="2022-04-17T19:54:26.640" v="217" actId="167"/>
        <pc:sldMkLst>
          <pc:docMk/>
          <pc:sldMk cId="976190646" sldId="312"/>
        </pc:sldMkLst>
        <pc:spChg chg="mod">
          <ac:chgData name="pantelis balaouras" userId="25e8755020fc1734" providerId="LiveId" clId="{2BA1D238-F46B-456F-A56A-9CCAB10D5070}" dt="2022-04-17T19:54:13.820" v="214" actId="1076"/>
          <ac:spMkLst>
            <pc:docMk/>
            <pc:sldMk cId="976190646" sldId="312"/>
            <ac:spMk id="3" creationId="{D55F88C0-01B7-4EC7-B159-01A3883BA99D}"/>
          </ac:spMkLst>
        </pc:spChg>
        <pc:spChg chg="del">
          <ac:chgData name="pantelis balaouras" userId="25e8755020fc1734" providerId="LiveId" clId="{2BA1D238-F46B-456F-A56A-9CCAB10D5070}" dt="2022-04-17T19:43:44.883" v="122" actId="478"/>
          <ac:spMkLst>
            <pc:docMk/>
            <pc:sldMk cId="976190646" sldId="312"/>
            <ac:spMk id="6" creationId="{1FACFF4C-2318-4EB6-BCE2-80AA2E2F0BAB}"/>
          </ac:spMkLst>
        </pc:spChg>
        <pc:spChg chg="mod">
          <ac:chgData name="pantelis balaouras" userId="25e8755020fc1734" providerId="LiveId" clId="{2BA1D238-F46B-456F-A56A-9CCAB10D5070}" dt="2022-04-17T19:50:12.595" v="177" actId="14100"/>
          <ac:spMkLst>
            <pc:docMk/>
            <pc:sldMk cId="976190646" sldId="312"/>
            <ac:spMk id="182" creationId="{00000000-0000-0000-0000-000000000000}"/>
          </ac:spMkLst>
        </pc:spChg>
        <pc:picChg chg="mod">
          <ac:chgData name="pantelis balaouras" userId="25e8755020fc1734" providerId="LiveId" clId="{2BA1D238-F46B-456F-A56A-9CCAB10D5070}" dt="2022-04-17T19:54:26.640" v="217" actId="167"/>
          <ac:picMkLst>
            <pc:docMk/>
            <pc:sldMk cId="976190646" sldId="312"/>
            <ac:picMk id="1026" creationId="{3C6FD7E0-5E40-42DC-A7E5-19CABDC2CDC3}"/>
          </ac:picMkLst>
        </pc:picChg>
      </pc:sldChg>
      <pc:sldChg chg="addSp delSp modSp mod">
        <pc:chgData name="pantelis balaouras" userId="25e8755020fc1734" providerId="LiveId" clId="{2BA1D238-F46B-456F-A56A-9CCAB10D5070}" dt="2022-04-18T07:04:41.476" v="261" actId="20577"/>
        <pc:sldMkLst>
          <pc:docMk/>
          <pc:sldMk cId="750169403" sldId="313"/>
        </pc:sldMkLst>
        <pc:spChg chg="del">
          <ac:chgData name="pantelis balaouras" userId="25e8755020fc1734" providerId="LiveId" clId="{2BA1D238-F46B-456F-A56A-9CCAB10D5070}" dt="2022-04-17T19:43:51.458" v="124" actId="478"/>
          <ac:spMkLst>
            <pc:docMk/>
            <pc:sldMk cId="750169403" sldId="313"/>
            <ac:spMk id="6" creationId="{7D051400-0C6B-4D59-ABF7-9F75BCAFB3F6}"/>
          </ac:spMkLst>
        </pc:spChg>
        <pc:spChg chg="add mod">
          <ac:chgData name="pantelis balaouras" userId="25e8755020fc1734" providerId="LiveId" clId="{2BA1D238-F46B-456F-A56A-9CCAB10D5070}" dt="2022-04-17T19:50:29.506" v="181"/>
          <ac:spMkLst>
            <pc:docMk/>
            <pc:sldMk cId="750169403" sldId="313"/>
            <ac:spMk id="7" creationId="{E68EE448-256C-4C7F-A456-FE6010931CD8}"/>
          </ac:spMkLst>
        </pc:spChg>
        <pc:spChg chg="mod">
          <ac:chgData name="pantelis balaouras" userId="25e8755020fc1734" providerId="LiveId" clId="{2BA1D238-F46B-456F-A56A-9CCAB10D5070}" dt="2022-04-18T07:04:41.476" v="261" actId="20577"/>
          <ac:spMkLst>
            <pc:docMk/>
            <pc:sldMk cId="750169403" sldId="313"/>
            <ac:spMk id="10" creationId="{A76D4AA0-5B2D-4504-A8B5-7F5A95DA9AEB}"/>
          </ac:spMkLst>
        </pc:spChg>
        <pc:spChg chg="del">
          <ac:chgData name="pantelis balaouras" userId="25e8755020fc1734" providerId="LiveId" clId="{2BA1D238-F46B-456F-A56A-9CCAB10D5070}" dt="2022-04-17T19:50:28.884" v="180" actId="478"/>
          <ac:spMkLst>
            <pc:docMk/>
            <pc:sldMk cId="750169403" sldId="313"/>
            <ac:spMk id="182" creationId="{00000000-0000-0000-0000-000000000000}"/>
          </ac:spMkLst>
        </pc:spChg>
      </pc:sldChg>
      <pc:sldChg chg="addSp delSp modSp mod">
        <pc:chgData name="pantelis balaouras" userId="25e8755020fc1734" providerId="LiveId" clId="{2BA1D238-F46B-456F-A56A-9CCAB10D5070}" dt="2022-04-17T19:56:23.883" v="237" actId="14100"/>
        <pc:sldMkLst>
          <pc:docMk/>
          <pc:sldMk cId="2507612673" sldId="314"/>
        </pc:sldMkLst>
        <pc:spChg chg="del">
          <ac:chgData name="pantelis balaouras" userId="25e8755020fc1734" providerId="LiveId" clId="{2BA1D238-F46B-456F-A56A-9CCAB10D5070}" dt="2022-04-17T19:43:54.516" v="125" actId="478"/>
          <ac:spMkLst>
            <pc:docMk/>
            <pc:sldMk cId="2507612673" sldId="314"/>
            <ac:spMk id="6" creationId="{32E5654B-F4C5-4547-B779-D78910ACF5BA}"/>
          </ac:spMkLst>
        </pc:spChg>
        <pc:spChg chg="add mod">
          <ac:chgData name="pantelis balaouras" userId="25e8755020fc1734" providerId="LiveId" clId="{2BA1D238-F46B-456F-A56A-9CCAB10D5070}" dt="2022-04-17T19:50:32.724" v="183"/>
          <ac:spMkLst>
            <pc:docMk/>
            <pc:sldMk cId="2507612673" sldId="314"/>
            <ac:spMk id="7" creationId="{1C934094-BE6B-425B-9A9D-EB5ABE8606F2}"/>
          </ac:spMkLst>
        </pc:spChg>
        <pc:spChg chg="mod">
          <ac:chgData name="pantelis balaouras" userId="25e8755020fc1734" providerId="LiveId" clId="{2BA1D238-F46B-456F-A56A-9CCAB10D5070}" dt="2022-04-17T19:56:23.883" v="237" actId="14100"/>
          <ac:spMkLst>
            <pc:docMk/>
            <pc:sldMk cId="2507612673" sldId="314"/>
            <ac:spMk id="10" creationId="{A76D4AA0-5B2D-4504-A8B5-7F5A95DA9AEB}"/>
          </ac:spMkLst>
        </pc:spChg>
        <pc:spChg chg="del">
          <ac:chgData name="pantelis balaouras" userId="25e8755020fc1734" providerId="LiveId" clId="{2BA1D238-F46B-456F-A56A-9CCAB10D5070}" dt="2022-04-17T19:50:32.275" v="182" actId="478"/>
          <ac:spMkLst>
            <pc:docMk/>
            <pc:sldMk cId="2507612673" sldId="314"/>
            <ac:spMk id="182" creationId="{00000000-0000-0000-0000-000000000000}"/>
          </ac:spMkLst>
        </pc:spChg>
      </pc:sldChg>
      <pc:sldChg chg="addSp delSp modSp mod">
        <pc:chgData name="pantelis balaouras" userId="25e8755020fc1734" providerId="LiveId" clId="{2BA1D238-F46B-456F-A56A-9CCAB10D5070}" dt="2022-04-18T07:04:51.980" v="262" actId="113"/>
        <pc:sldMkLst>
          <pc:docMk/>
          <pc:sldMk cId="1779509115" sldId="315"/>
        </pc:sldMkLst>
        <pc:spChg chg="del">
          <ac:chgData name="pantelis balaouras" userId="25e8755020fc1734" providerId="LiveId" clId="{2BA1D238-F46B-456F-A56A-9CCAB10D5070}" dt="2022-04-17T19:43:57.860" v="126" actId="478"/>
          <ac:spMkLst>
            <pc:docMk/>
            <pc:sldMk cId="1779509115" sldId="315"/>
            <ac:spMk id="6" creationId="{3509EF99-962B-4CA8-80C4-76E624FD7A14}"/>
          </ac:spMkLst>
        </pc:spChg>
        <pc:spChg chg="add mod">
          <ac:chgData name="pantelis balaouras" userId="25e8755020fc1734" providerId="LiveId" clId="{2BA1D238-F46B-456F-A56A-9CCAB10D5070}" dt="2022-04-17T19:50:36.864" v="185"/>
          <ac:spMkLst>
            <pc:docMk/>
            <pc:sldMk cId="1779509115" sldId="315"/>
            <ac:spMk id="7" creationId="{14D7A084-24E4-4472-8407-865B07170155}"/>
          </ac:spMkLst>
        </pc:spChg>
        <pc:spChg chg="mod">
          <ac:chgData name="pantelis balaouras" userId="25e8755020fc1734" providerId="LiveId" clId="{2BA1D238-F46B-456F-A56A-9CCAB10D5070}" dt="2022-04-18T07:04:51.980" v="262" actId="113"/>
          <ac:spMkLst>
            <pc:docMk/>
            <pc:sldMk cId="1779509115" sldId="315"/>
            <ac:spMk id="10" creationId="{A76D4AA0-5B2D-4504-A8B5-7F5A95DA9AEB}"/>
          </ac:spMkLst>
        </pc:spChg>
        <pc:spChg chg="del">
          <ac:chgData name="pantelis balaouras" userId="25e8755020fc1734" providerId="LiveId" clId="{2BA1D238-F46B-456F-A56A-9CCAB10D5070}" dt="2022-04-17T19:50:36.389" v="184" actId="478"/>
          <ac:spMkLst>
            <pc:docMk/>
            <pc:sldMk cId="1779509115" sldId="315"/>
            <ac:spMk id="182" creationId="{00000000-0000-0000-0000-000000000000}"/>
          </ac:spMkLst>
        </pc:spChg>
      </pc:sldChg>
      <pc:sldChg chg="addSp delSp modSp mod">
        <pc:chgData name="pantelis balaouras" userId="25e8755020fc1734" providerId="LiveId" clId="{2BA1D238-F46B-456F-A56A-9CCAB10D5070}" dt="2022-04-18T07:04:56.804" v="263" actId="113"/>
        <pc:sldMkLst>
          <pc:docMk/>
          <pc:sldMk cId="2462315872" sldId="317"/>
        </pc:sldMkLst>
        <pc:spChg chg="del">
          <ac:chgData name="pantelis balaouras" userId="25e8755020fc1734" providerId="LiveId" clId="{2BA1D238-F46B-456F-A56A-9CCAB10D5070}" dt="2022-04-17T19:44:00.851" v="127" actId="478"/>
          <ac:spMkLst>
            <pc:docMk/>
            <pc:sldMk cId="2462315872" sldId="317"/>
            <ac:spMk id="6" creationId="{343A936A-12D5-42DB-A4C9-4BE7DF5C197F}"/>
          </ac:spMkLst>
        </pc:spChg>
        <pc:spChg chg="add mod">
          <ac:chgData name="pantelis balaouras" userId="25e8755020fc1734" providerId="LiveId" clId="{2BA1D238-F46B-456F-A56A-9CCAB10D5070}" dt="2022-04-17T19:50:40.103" v="187"/>
          <ac:spMkLst>
            <pc:docMk/>
            <pc:sldMk cId="2462315872" sldId="317"/>
            <ac:spMk id="7" creationId="{A06E3531-84D6-4C3B-BC74-6AB0B55208CA}"/>
          </ac:spMkLst>
        </pc:spChg>
        <pc:spChg chg="mod">
          <ac:chgData name="pantelis balaouras" userId="25e8755020fc1734" providerId="LiveId" clId="{2BA1D238-F46B-456F-A56A-9CCAB10D5070}" dt="2022-04-18T07:04:56.804" v="263" actId="113"/>
          <ac:spMkLst>
            <pc:docMk/>
            <pc:sldMk cId="2462315872" sldId="317"/>
            <ac:spMk id="10" creationId="{A76D4AA0-5B2D-4504-A8B5-7F5A95DA9AEB}"/>
          </ac:spMkLst>
        </pc:spChg>
        <pc:spChg chg="del">
          <ac:chgData name="pantelis balaouras" userId="25e8755020fc1734" providerId="LiveId" clId="{2BA1D238-F46B-456F-A56A-9CCAB10D5070}" dt="2022-04-17T19:50:39.668" v="186" actId="478"/>
          <ac:spMkLst>
            <pc:docMk/>
            <pc:sldMk cId="2462315872" sldId="317"/>
            <ac:spMk id="182" creationId="{00000000-0000-0000-0000-000000000000}"/>
          </ac:spMkLst>
        </pc:spChg>
      </pc:sldChg>
      <pc:sldChg chg="addSp delSp modSp mod">
        <pc:chgData name="pantelis balaouras" userId="25e8755020fc1734" providerId="LiveId" clId="{2BA1D238-F46B-456F-A56A-9CCAB10D5070}" dt="2022-04-18T07:05:01.612" v="264" actId="113"/>
        <pc:sldMkLst>
          <pc:docMk/>
          <pc:sldMk cId="4256264169" sldId="318"/>
        </pc:sldMkLst>
        <pc:spChg chg="del">
          <ac:chgData name="pantelis balaouras" userId="25e8755020fc1734" providerId="LiveId" clId="{2BA1D238-F46B-456F-A56A-9CCAB10D5070}" dt="2022-04-17T19:44:04.853" v="128" actId="478"/>
          <ac:spMkLst>
            <pc:docMk/>
            <pc:sldMk cId="4256264169" sldId="318"/>
            <ac:spMk id="6" creationId="{282E4FEB-26B5-4670-B334-C1FF2AB7CD9D}"/>
          </ac:spMkLst>
        </pc:spChg>
        <pc:spChg chg="add mod">
          <ac:chgData name="pantelis balaouras" userId="25e8755020fc1734" providerId="LiveId" clId="{2BA1D238-F46B-456F-A56A-9CCAB10D5070}" dt="2022-04-17T19:50:43.856" v="189"/>
          <ac:spMkLst>
            <pc:docMk/>
            <pc:sldMk cId="4256264169" sldId="318"/>
            <ac:spMk id="7" creationId="{4984FFFD-07D3-45DD-B232-63E88842878F}"/>
          </ac:spMkLst>
        </pc:spChg>
        <pc:spChg chg="mod">
          <ac:chgData name="pantelis balaouras" userId="25e8755020fc1734" providerId="LiveId" clId="{2BA1D238-F46B-456F-A56A-9CCAB10D5070}" dt="2022-04-18T07:05:01.612" v="264" actId="113"/>
          <ac:spMkLst>
            <pc:docMk/>
            <pc:sldMk cId="4256264169" sldId="318"/>
            <ac:spMk id="10" creationId="{A76D4AA0-5B2D-4504-A8B5-7F5A95DA9AEB}"/>
          </ac:spMkLst>
        </pc:spChg>
        <pc:spChg chg="del">
          <ac:chgData name="pantelis balaouras" userId="25e8755020fc1734" providerId="LiveId" clId="{2BA1D238-F46B-456F-A56A-9CCAB10D5070}" dt="2022-04-17T19:50:43.414" v="188" actId="478"/>
          <ac:spMkLst>
            <pc:docMk/>
            <pc:sldMk cId="4256264169" sldId="318"/>
            <ac:spMk id="182" creationId="{00000000-0000-0000-0000-000000000000}"/>
          </ac:spMkLst>
        </pc:spChg>
      </pc:sldChg>
      <pc:sldChg chg="addSp delSp modSp mod">
        <pc:chgData name="pantelis balaouras" userId="25e8755020fc1734" providerId="LiveId" clId="{2BA1D238-F46B-456F-A56A-9CCAB10D5070}" dt="2022-04-18T07:05:14.711" v="265" actId="113"/>
        <pc:sldMkLst>
          <pc:docMk/>
          <pc:sldMk cId="836824118" sldId="319"/>
        </pc:sldMkLst>
        <pc:spChg chg="del">
          <ac:chgData name="pantelis balaouras" userId="25e8755020fc1734" providerId="LiveId" clId="{2BA1D238-F46B-456F-A56A-9CCAB10D5070}" dt="2022-04-17T19:44:07.860" v="129" actId="478"/>
          <ac:spMkLst>
            <pc:docMk/>
            <pc:sldMk cId="836824118" sldId="319"/>
            <ac:spMk id="6" creationId="{9C1DCB5D-6F6B-4536-9BAC-67018F14619E}"/>
          </ac:spMkLst>
        </pc:spChg>
        <pc:spChg chg="add mod">
          <ac:chgData name="pantelis balaouras" userId="25e8755020fc1734" providerId="LiveId" clId="{2BA1D238-F46B-456F-A56A-9CCAB10D5070}" dt="2022-04-17T19:50:46.968" v="191"/>
          <ac:spMkLst>
            <pc:docMk/>
            <pc:sldMk cId="836824118" sldId="319"/>
            <ac:spMk id="7" creationId="{7409DA3C-1699-4305-A6D0-AC5449683B5B}"/>
          </ac:spMkLst>
        </pc:spChg>
        <pc:spChg chg="mod">
          <ac:chgData name="pantelis balaouras" userId="25e8755020fc1734" providerId="LiveId" clId="{2BA1D238-F46B-456F-A56A-9CCAB10D5070}" dt="2022-04-18T07:05:14.711" v="265" actId="113"/>
          <ac:spMkLst>
            <pc:docMk/>
            <pc:sldMk cId="836824118" sldId="319"/>
            <ac:spMk id="10" creationId="{A76D4AA0-5B2D-4504-A8B5-7F5A95DA9AEB}"/>
          </ac:spMkLst>
        </pc:spChg>
        <pc:spChg chg="del">
          <ac:chgData name="pantelis balaouras" userId="25e8755020fc1734" providerId="LiveId" clId="{2BA1D238-F46B-456F-A56A-9CCAB10D5070}" dt="2022-04-17T19:50:46.499" v="190" actId="478"/>
          <ac:spMkLst>
            <pc:docMk/>
            <pc:sldMk cId="836824118" sldId="319"/>
            <ac:spMk id="182" creationId="{00000000-0000-0000-0000-000000000000}"/>
          </ac:spMkLst>
        </pc:spChg>
      </pc:sldChg>
      <pc:sldChg chg="addSp delSp modSp mod">
        <pc:chgData name="pantelis balaouras" userId="25e8755020fc1734" providerId="LiveId" clId="{2BA1D238-F46B-456F-A56A-9CCAB10D5070}" dt="2022-04-18T07:05:23.862" v="266" actId="113"/>
        <pc:sldMkLst>
          <pc:docMk/>
          <pc:sldMk cId="3842732332" sldId="320"/>
        </pc:sldMkLst>
        <pc:spChg chg="del">
          <ac:chgData name="pantelis balaouras" userId="25e8755020fc1734" providerId="LiveId" clId="{2BA1D238-F46B-456F-A56A-9CCAB10D5070}" dt="2022-04-17T19:44:12.036" v="130" actId="478"/>
          <ac:spMkLst>
            <pc:docMk/>
            <pc:sldMk cId="3842732332" sldId="320"/>
            <ac:spMk id="6" creationId="{468466A1-DD2A-4E50-9A6E-2190242675EA}"/>
          </ac:spMkLst>
        </pc:spChg>
        <pc:spChg chg="add mod">
          <ac:chgData name="pantelis balaouras" userId="25e8755020fc1734" providerId="LiveId" clId="{2BA1D238-F46B-456F-A56A-9CCAB10D5070}" dt="2022-04-17T19:50:50.594" v="193"/>
          <ac:spMkLst>
            <pc:docMk/>
            <pc:sldMk cId="3842732332" sldId="320"/>
            <ac:spMk id="7" creationId="{0D324D8C-DB7A-4A51-A941-97F25326BD30}"/>
          </ac:spMkLst>
        </pc:spChg>
        <pc:spChg chg="mod">
          <ac:chgData name="pantelis balaouras" userId="25e8755020fc1734" providerId="LiveId" clId="{2BA1D238-F46B-456F-A56A-9CCAB10D5070}" dt="2022-04-18T07:05:23.862" v="266" actId="113"/>
          <ac:spMkLst>
            <pc:docMk/>
            <pc:sldMk cId="3842732332" sldId="320"/>
            <ac:spMk id="10" creationId="{A76D4AA0-5B2D-4504-A8B5-7F5A95DA9AEB}"/>
          </ac:spMkLst>
        </pc:spChg>
        <pc:spChg chg="del">
          <ac:chgData name="pantelis balaouras" userId="25e8755020fc1734" providerId="LiveId" clId="{2BA1D238-F46B-456F-A56A-9CCAB10D5070}" dt="2022-04-17T19:50:49.653" v="192" actId="478"/>
          <ac:spMkLst>
            <pc:docMk/>
            <pc:sldMk cId="3842732332" sldId="320"/>
            <ac:spMk id="182" creationId="{00000000-0000-0000-0000-000000000000}"/>
          </ac:spMkLst>
        </pc:spChg>
      </pc:sldChg>
      <pc:sldChg chg="addSp delSp modSp mod">
        <pc:chgData name="pantelis balaouras" userId="25e8755020fc1734" providerId="LiveId" clId="{2BA1D238-F46B-456F-A56A-9CCAB10D5070}" dt="2022-04-18T07:40:06.679" v="596" actId="22"/>
        <pc:sldMkLst>
          <pc:docMk/>
          <pc:sldMk cId="3702237830" sldId="321"/>
        </pc:sldMkLst>
        <pc:spChg chg="add mod">
          <ac:chgData name="pantelis balaouras" userId="25e8755020fc1734" providerId="LiveId" clId="{2BA1D238-F46B-456F-A56A-9CCAB10D5070}" dt="2022-04-18T07:31:43.076" v="384" actId="12"/>
          <ac:spMkLst>
            <pc:docMk/>
            <pc:sldMk cId="3702237830" sldId="321"/>
            <ac:spMk id="2" creationId="{26518C7C-2611-4C84-B62E-C93705C6ACD2}"/>
          </ac:spMkLst>
        </pc:spChg>
        <pc:spChg chg="del">
          <ac:chgData name="pantelis balaouras" userId="25e8755020fc1734" providerId="LiveId" clId="{2BA1D238-F46B-456F-A56A-9CCAB10D5070}" dt="2022-04-17T19:44:14.980" v="131" actId="478"/>
          <ac:spMkLst>
            <pc:docMk/>
            <pc:sldMk cId="3702237830" sldId="321"/>
            <ac:spMk id="5" creationId="{E11FB7B3-CD30-43EB-9BB9-E25B5553923E}"/>
          </ac:spMkLst>
        </pc:spChg>
        <pc:spChg chg="add mod">
          <ac:chgData name="pantelis balaouras" userId="25e8755020fc1734" providerId="LiveId" clId="{2BA1D238-F46B-456F-A56A-9CCAB10D5070}" dt="2022-04-17T19:50:53.818" v="195"/>
          <ac:spMkLst>
            <pc:docMk/>
            <pc:sldMk cId="3702237830" sldId="321"/>
            <ac:spMk id="6" creationId="{C00249E4-4702-4140-92D7-F4FDF9406E9D}"/>
          </ac:spMkLst>
        </pc:spChg>
        <pc:spChg chg="add del">
          <ac:chgData name="pantelis balaouras" userId="25e8755020fc1734" providerId="LiveId" clId="{2BA1D238-F46B-456F-A56A-9CCAB10D5070}" dt="2022-04-18T07:40:06.679" v="596" actId="22"/>
          <ac:spMkLst>
            <pc:docMk/>
            <pc:sldMk cId="3702237830" sldId="321"/>
            <ac:spMk id="7" creationId="{B8FA9368-1912-48DE-814B-A3546F8D0435}"/>
          </ac:spMkLst>
        </pc:spChg>
        <pc:spChg chg="del">
          <ac:chgData name="pantelis balaouras" userId="25e8755020fc1734" providerId="LiveId" clId="{2BA1D238-F46B-456F-A56A-9CCAB10D5070}" dt="2022-04-17T19:50:53.460" v="194" actId="478"/>
          <ac:spMkLst>
            <pc:docMk/>
            <pc:sldMk cId="3702237830" sldId="321"/>
            <ac:spMk id="182" creationId="{00000000-0000-0000-0000-000000000000}"/>
          </ac:spMkLst>
        </pc:spChg>
      </pc:sldChg>
      <pc:sldChg chg="del">
        <pc:chgData name="pantelis balaouras" userId="25e8755020fc1734" providerId="LiveId" clId="{2BA1D238-F46B-456F-A56A-9CCAB10D5070}" dt="2022-04-17T19:44:25.673" v="133" actId="47"/>
        <pc:sldMkLst>
          <pc:docMk/>
          <pc:sldMk cId="0" sldId="322"/>
        </pc:sldMkLst>
      </pc:sldChg>
      <pc:sldChg chg="delSp modSp mod">
        <pc:chgData name="pantelis balaouras" userId="25e8755020fc1734" providerId="LiveId" clId="{2BA1D238-F46B-456F-A56A-9CCAB10D5070}" dt="2022-04-17T19:53:01.189" v="203" actId="208"/>
        <pc:sldMkLst>
          <pc:docMk/>
          <pc:sldMk cId="2934097976" sldId="324"/>
        </pc:sldMkLst>
        <pc:spChg chg="del">
          <ac:chgData name="pantelis balaouras" userId="25e8755020fc1734" providerId="LiveId" clId="{2BA1D238-F46B-456F-A56A-9CCAB10D5070}" dt="2022-04-17T19:44:18.948" v="132" actId="478"/>
          <ac:spMkLst>
            <pc:docMk/>
            <pc:sldMk cId="2934097976" sldId="324"/>
            <ac:spMk id="5" creationId="{E11FB7B3-CD30-43EB-9BB9-E25B5553923E}"/>
          </ac:spMkLst>
        </pc:spChg>
        <pc:spChg chg="mod">
          <ac:chgData name="pantelis balaouras" userId="25e8755020fc1734" providerId="LiveId" clId="{2BA1D238-F46B-456F-A56A-9CCAB10D5070}" dt="2022-04-17T19:51:04.851" v="196" actId="14100"/>
          <ac:spMkLst>
            <pc:docMk/>
            <pc:sldMk cId="2934097976" sldId="324"/>
            <ac:spMk id="182" creationId="{00000000-0000-0000-0000-000000000000}"/>
          </ac:spMkLst>
        </pc:spChg>
        <pc:graphicFrameChg chg="mod">
          <ac:chgData name="pantelis balaouras" userId="25e8755020fc1734" providerId="LiveId" clId="{2BA1D238-F46B-456F-A56A-9CCAB10D5070}" dt="2022-04-17T19:53:01.189" v="203" actId="208"/>
          <ac:graphicFrameMkLst>
            <pc:docMk/>
            <pc:sldMk cId="2934097976" sldId="324"/>
            <ac:graphicFrameMk id="6" creationId="{4DDAFAE2-0419-45B6-BED4-C430D32F16F4}"/>
          </ac:graphicFrameMkLst>
        </pc:graphicFrameChg>
        <pc:picChg chg="mod">
          <ac:chgData name="pantelis balaouras" userId="25e8755020fc1734" providerId="LiveId" clId="{2BA1D238-F46B-456F-A56A-9CCAB10D5070}" dt="2022-04-17T19:51:35.323" v="197" actId="1076"/>
          <ac:picMkLst>
            <pc:docMk/>
            <pc:sldMk cId="2934097976" sldId="324"/>
            <ac:picMk id="9" creationId="{DD0F947E-D678-4642-8AAE-ACB867E9956E}"/>
          </ac:picMkLst>
        </pc:picChg>
      </pc:sldChg>
      <pc:sldChg chg="addSp delSp modSp mod">
        <pc:chgData name="pantelis balaouras" userId="25e8755020fc1734" providerId="LiveId" clId="{2BA1D238-F46B-456F-A56A-9CCAB10D5070}" dt="2022-04-17T19:55:49.448" v="230" actId="12"/>
        <pc:sldMkLst>
          <pc:docMk/>
          <pc:sldMk cId="3841830668" sldId="325"/>
        </pc:sldMkLst>
        <pc:spChg chg="del">
          <ac:chgData name="pantelis balaouras" userId="25e8755020fc1734" providerId="LiveId" clId="{2BA1D238-F46B-456F-A56A-9CCAB10D5070}" dt="2022-04-17T19:43:48.419" v="123" actId="478"/>
          <ac:spMkLst>
            <pc:docMk/>
            <pc:sldMk cId="3841830668" sldId="325"/>
            <ac:spMk id="6" creationId="{1FACFF4C-2318-4EB6-BCE2-80AA2E2F0BAB}"/>
          </ac:spMkLst>
        </pc:spChg>
        <pc:spChg chg="add mod">
          <ac:chgData name="pantelis balaouras" userId="25e8755020fc1734" providerId="LiveId" clId="{2BA1D238-F46B-456F-A56A-9CCAB10D5070}" dt="2022-04-17T19:50:25.572" v="179"/>
          <ac:spMkLst>
            <pc:docMk/>
            <pc:sldMk cId="3841830668" sldId="325"/>
            <ac:spMk id="7" creationId="{1559156B-469C-46E2-9400-E77ADCD8D371}"/>
          </ac:spMkLst>
        </pc:spChg>
        <pc:spChg chg="mod">
          <ac:chgData name="pantelis balaouras" userId="25e8755020fc1734" providerId="LiveId" clId="{2BA1D238-F46B-456F-A56A-9CCAB10D5070}" dt="2022-04-17T19:55:49.448" v="230" actId="12"/>
          <ac:spMkLst>
            <pc:docMk/>
            <pc:sldMk cId="3841830668" sldId="325"/>
            <ac:spMk id="10" creationId="{A76D4AA0-5B2D-4504-A8B5-7F5A95DA9AEB}"/>
          </ac:spMkLst>
        </pc:spChg>
        <pc:spChg chg="del">
          <ac:chgData name="pantelis balaouras" userId="25e8755020fc1734" providerId="LiveId" clId="{2BA1D238-F46B-456F-A56A-9CCAB10D5070}" dt="2022-04-17T19:50:25.013" v="178" actId="478"/>
          <ac:spMkLst>
            <pc:docMk/>
            <pc:sldMk cId="3841830668" sldId="325"/>
            <ac:spMk id="182" creationId="{00000000-0000-0000-0000-000000000000}"/>
          </ac:spMkLst>
        </pc:spChg>
      </pc:sldChg>
      <pc:sldChg chg="delSp modSp add mod">
        <pc:chgData name="pantelis balaouras" userId="25e8755020fc1734" providerId="LiveId" clId="{2BA1D238-F46B-456F-A56A-9CCAB10D5070}" dt="2022-04-18T07:40:54.907" v="630" actId="108"/>
        <pc:sldMkLst>
          <pc:docMk/>
          <pc:sldMk cId="1479190996" sldId="326"/>
        </pc:sldMkLst>
        <pc:spChg chg="mod">
          <ac:chgData name="pantelis balaouras" userId="25e8755020fc1734" providerId="LiveId" clId="{2BA1D238-F46B-456F-A56A-9CCAB10D5070}" dt="2022-04-18T07:40:36.435" v="627" actId="20577"/>
          <ac:spMkLst>
            <pc:docMk/>
            <pc:sldMk cId="1479190996" sldId="326"/>
            <ac:spMk id="4" creationId="{E47D0821-8573-4002-9B33-F43C68A1D403}"/>
          </ac:spMkLst>
        </pc:spChg>
        <pc:spChg chg="mod">
          <ac:chgData name="pantelis balaouras" userId="25e8755020fc1734" providerId="LiveId" clId="{2BA1D238-F46B-456F-A56A-9CCAB10D5070}" dt="2022-04-18T07:40:54.907" v="630" actId="108"/>
          <ac:spMkLst>
            <pc:docMk/>
            <pc:sldMk cId="1479190996" sldId="326"/>
            <ac:spMk id="10" creationId="{6ED39337-3E0B-4330-9666-8D353C4D4FBE}"/>
          </ac:spMkLst>
        </pc:spChg>
        <pc:spChg chg="mod">
          <ac:chgData name="pantelis balaouras" userId="25e8755020fc1734" providerId="LiveId" clId="{2BA1D238-F46B-456F-A56A-9CCAB10D5070}" dt="2022-04-18T07:40:47.114" v="628" actId="108"/>
          <ac:spMkLst>
            <pc:docMk/>
            <pc:sldMk cId="1479190996" sldId="326"/>
            <ac:spMk id="13" creationId="{E62B8D5F-8BE4-40B5-AEC5-E4009CE757A5}"/>
          </ac:spMkLst>
        </pc:spChg>
        <pc:spChg chg="del">
          <ac:chgData name="pantelis balaouras" userId="25e8755020fc1734" providerId="LiveId" clId="{2BA1D238-F46B-456F-A56A-9CCAB10D5070}" dt="2022-04-18T07:40:49.494" v="629" actId="478"/>
          <ac:spMkLst>
            <pc:docMk/>
            <pc:sldMk cId="1479190996" sldId="326"/>
            <ac:spMk id="14" creationId="{CAF954B7-06F8-499E-9C79-26A5D6725846}"/>
          </ac:spMkLst>
        </pc:spChg>
      </pc:sldChg>
      <pc:sldMasterChg chg="modSldLayout">
        <pc:chgData name="pantelis balaouras" userId="25e8755020fc1734" providerId="LiveId" clId="{2BA1D238-F46B-456F-A56A-9CCAB10D5070}" dt="2022-04-17T19:45:49.206" v="136" actId="6549"/>
        <pc:sldMasterMkLst>
          <pc:docMk/>
          <pc:sldMasterMk cId="0" sldId="2147483648"/>
        </pc:sldMasterMkLst>
        <pc:sldLayoutChg chg="addSp delSp modSp mod">
          <pc:chgData name="pantelis balaouras" userId="25e8755020fc1734" providerId="LiveId" clId="{2BA1D238-F46B-456F-A56A-9CCAB10D5070}" dt="2022-04-17T19:45:49.206" v="136" actId="6549"/>
          <pc:sldLayoutMkLst>
            <pc:docMk/>
            <pc:sldMasterMk cId="0" sldId="2147483648"/>
            <pc:sldLayoutMk cId="0" sldId="2147483651"/>
          </pc:sldLayoutMkLst>
          <pc:spChg chg="add mod">
            <ac:chgData name="pantelis balaouras" userId="25e8755020fc1734" providerId="LiveId" clId="{2BA1D238-F46B-456F-A56A-9CCAB10D5070}" dt="2022-04-17T19:45:49.206" v="136" actId="6549"/>
            <ac:spMkLst>
              <pc:docMk/>
              <pc:sldMasterMk cId="0" sldId="2147483648"/>
              <pc:sldLayoutMk cId="0" sldId="2147483651"/>
              <ac:spMk id="6" creationId="{82BE0059-88BE-460C-884B-5880E6CA9969}"/>
            </ac:spMkLst>
          </pc:spChg>
          <pc:spChg chg="del">
            <ac:chgData name="pantelis balaouras" userId="25e8755020fc1734" providerId="LiveId" clId="{2BA1D238-F46B-456F-A56A-9CCAB10D5070}" dt="2022-04-17T19:42:27.940" v="27" actId="478"/>
            <ac:spMkLst>
              <pc:docMk/>
              <pc:sldMasterMk cId="0" sldId="2147483648"/>
              <pc:sldLayoutMk cId="0" sldId="2147483651"/>
              <ac:spMk id="27" creationId="{00000000-0000-0000-0000-000000000000}"/>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ED76A7-72B2-4213-B60C-E85F410F0D3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B6C0E79-2CFE-47C8-A85E-56D20425B40F}">
      <dgm:prSet custT="1"/>
      <dgm:spPr>
        <a:solidFill>
          <a:srgbClr val="00B0F0"/>
        </a:solidFill>
        <a:ln>
          <a:solidFill>
            <a:schemeClr val="tx1">
              <a:lumMod val="50000"/>
              <a:lumOff val="50000"/>
            </a:schemeClr>
          </a:solidFill>
        </a:ln>
      </dgm:spPr>
      <dgm:t>
        <a:bodyPr/>
        <a:lstStyle/>
        <a:p>
          <a:r>
            <a:rPr lang="en-GB"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 there anything you did not know before the visit that you know now thanks to it?</a:t>
          </a:r>
          <a:endParaRPr lang="en-US" sz="2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81DFDA25-6222-497A-857D-2A0570E58044}" type="parTrans" cxnId="{B7BC0A32-2AAD-44EB-897A-1DDC91648EEC}">
      <dgm:prSet/>
      <dgm:spPr/>
      <dgm:t>
        <a:bodyPr/>
        <a:lstStyle/>
        <a:p>
          <a:endParaRPr lang="en-US">
            <a:effectLst>
              <a:outerShdw blurRad="38100" dist="38100" dir="2700000" algn="tl">
                <a:srgbClr val="000000">
                  <a:alpha val="43137"/>
                </a:srgbClr>
              </a:outerShdw>
            </a:effectLst>
          </a:endParaRPr>
        </a:p>
      </dgm:t>
    </dgm:pt>
    <dgm:pt modelId="{F81E8A16-EE32-45C6-8ADF-5720FAA7F374}" type="sibTrans" cxnId="{B7BC0A32-2AAD-44EB-897A-1DDC91648EEC}">
      <dgm:prSet/>
      <dgm:spPr/>
      <dgm:t>
        <a:bodyPr/>
        <a:lstStyle/>
        <a:p>
          <a:endParaRPr lang="en-US">
            <a:effectLst>
              <a:outerShdw blurRad="38100" dist="38100" dir="2700000" algn="tl">
                <a:srgbClr val="000000">
                  <a:alpha val="43137"/>
                </a:srgbClr>
              </a:outerShdw>
            </a:effectLst>
          </a:endParaRPr>
        </a:p>
      </dgm:t>
    </dgm:pt>
    <dgm:pt modelId="{12958B29-C93B-4E00-8957-7B76F3CE65F9}">
      <dgm:prSet custT="1"/>
      <dgm:spPr>
        <a:solidFill>
          <a:srgbClr val="00B0F0"/>
        </a:solidFill>
        <a:ln>
          <a:solidFill>
            <a:schemeClr val="tx1">
              <a:lumMod val="50000"/>
              <a:lumOff val="50000"/>
            </a:schemeClr>
          </a:solidFill>
        </a:ln>
      </dgm:spPr>
      <dgm:t>
        <a:bodyPr/>
        <a:lstStyle/>
        <a:p>
          <a:r>
            <a:rPr lang="en-GB"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did you find the most important in terms of managing your own health</a:t>
          </a:r>
          <a:endParaRPr lang="en-US" sz="2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6D408ED5-ED84-411F-89E2-44169397F0B1}" type="parTrans" cxnId="{8357EBC9-363F-41B3-BC86-15131A46817C}">
      <dgm:prSet/>
      <dgm:spPr/>
      <dgm:t>
        <a:bodyPr/>
        <a:lstStyle/>
        <a:p>
          <a:endParaRPr lang="en-US">
            <a:effectLst>
              <a:outerShdw blurRad="38100" dist="38100" dir="2700000" algn="tl">
                <a:srgbClr val="000000">
                  <a:alpha val="43137"/>
                </a:srgbClr>
              </a:outerShdw>
            </a:effectLst>
          </a:endParaRPr>
        </a:p>
      </dgm:t>
    </dgm:pt>
    <dgm:pt modelId="{F7FFE997-372E-4AB3-9956-8FDCD7A1972D}" type="sibTrans" cxnId="{8357EBC9-363F-41B3-BC86-15131A46817C}">
      <dgm:prSet/>
      <dgm:spPr/>
      <dgm:t>
        <a:bodyPr/>
        <a:lstStyle/>
        <a:p>
          <a:endParaRPr lang="en-US">
            <a:effectLst>
              <a:outerShdw blurRad="38100" dist="38100" dir="2700000" algn="tl">
                <a:srgbClr val="000000">
                  <a:alpha val="43137"/>
                </a:srgbClr>
              </a:outerShdw>
            </a:effectLst>
          </a:endParaRPr>
        </a:p>
      </dgm:t>
    </dgm:pt>
    <dgm:pt modelId="{14D54255-5543-4C24-B595-747806F984B4}">
      <dgm:prSet custT="1"/>
      <dgm:spPr>
        <a:solidFill>
          <a:srgbClr val="00B0F0"/>
        </a:solidFill>
        <a:ln>
          <a:solidFill>
            <a:schemeClr val="tx1">
              <a:lumMod val="50000"/>
              <a:lumOff val="50000"/>
            </a:schemeClr>
          </a:solidFill>
        </a:ln>
      </dgm:spPr>
      <dgm:t>
        <a:bodyPr/>
        <a:lstStyle/>
        <a:p>
          <a:r>
            <a:rPr lang="en-GB"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How is a health centre organised?</a:t>
          </a:r>
          <a:endParaRPr lang="en-US" sz="2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D5385C16-0237-465B-98F8-E9EB05941845}" type="parTrans" cxnId="{6B147B98-4A14-4B37-A5A1-410C275D64C3}">
      <dgm:prSet/>
      <dgm:spPr/>
      <dgm:t>
        <a:bodyPr/>
        <a:lstStyle/>
        <a:p>
          <a:endParaRPr lang="en-US">
            <a:effectLst>
              <a:outerShdw blurRad="38100" dist="38100" dir="2700000" algn="tl">
                <a:srgbClr val="000000">
                  <a:alpha val="43137"/>
                </a:srgbClr>
              </a:outerShdw>
            </a:effectLst>
          </a:endParaRPr>
        </a:p>
      </dgm:t>
    </dgm:pt>
    <dgm:pt modelId="{EC81BC70-99B8-4593-881F-E50CAC278CEF}" type="sibTrans" cxnId="{6B147B98-4A14-4B37-A5A1-410C275D64C3}">
      <dgm:prSet/>
      <dgm:spPr/>
      <dgm:t>
        <a:bodyPr/>
        <a:lstStyle/>
        <a:p>
          <a:endParaRPr lang="en-US">
            <a:effectLst>
              <a:outerShdw blurRad="38100" dist="38100" dir="2700000" algn="tl">
                <a:srgbClr val="000000">
                  <a:alpha val="43137"/>
                </a:srgbClr>
              </a:outerShdw>
            </a:effectLst>
          </a:endParaRPr>
        </a:p>
      </dgm:t>
    </dgm:pt>
    <dgm:pt modelId="{098FC9AC-1AB1-4316-AE24-843E43605E0A}">
      <dgm:prSet custT="1"/>
      <dgm:spPr>
        <a:solidFill>
          <a:srgbClr val="00B0F0"/>
        </a:solidFill>
        <a:ln>
          <a:solidFill>
            <a:schemeClr val="tx1">
              <a:lumMod val="50000"/>
              <a:lumOff val="50000"/>
            </a:schemeClr>
          </a:solidFill>
        </a:ln>
      </dgm:spPr>
      <dgm:t>
        <a:bodyPr/>
        <a:lstStyle/>
        <a:p>
          <a:r>
            <a:rPr lang="en-US" sz="2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can you do/ask for in a health centre? </a:t>
          </a:r>
        </a:p>
      </dgm:t>
    </dgm:pt>
    <dgm:pt modelId="{3E66E230-F0B6-4DAE-A8B6-F207EA32A58B}" type="parTrans" cxnId="{136F2E42-280A-4381-A1D3-23D5EFB5BF51}">
      <dgm:prSet/>
      <dgm:spPr/>
      <dgm:t>
        <a:bodyPr/>
        <a:lstStyle/>
        <a:p>
          <a:endParaRPr lang="en-GB">
            <a:effectLst>
              <a:outerShdw blurRad="38100" dist="38100" dir="2700000" algn="tl">
                <a:srgbClr val="000000">
                  <a:alpha val="43137"/>
                </a:srgbClr>
              </a:outerShdw>
            </a:effectLst>
          </a:endParaRPr>
        </a:p>
      </dgm:t>
    </dgm:pt>
    <dgm:pt modelId="{2D157E3F-8561-43B1-BB9C-FD12D67961FE}" type="sibTrans" cxnId="{136F2E42-280A-4381-A1D3-23D5EFB5BF51}">
      <dgm:prSet/>
      <dgm:spPr/>
      <dgm:t>
        <a:bodyPr/>
        <a:lstStyle/>
        <a:p>
          <a:endParaRPr lang="en-GB">
            <a:effectLst>
              <a:outerShdw blurRad="38100" dist="38100" dir="2700000" algn="tl">
                <a:srgbClr val="000000">
                  <a:alpha val="43137"/>
                </a:srgbClr>
              </a:outerShdw>
            </a:effectLst>
          </a:endParaRPr>
        </a:p>
      </dgm:t>
    </dgm:pt>
    <dgm:pt modelId="{662521E1-EAC9-4573-86C7-5558EB46F22C}" type="pres">
      <dgm:prSet presAssocID="{3EED76A7-72B2-4213-B60C-E85F410F0D34}" presName="linear" presStyleCnt="0">
        <dgm:presLayoutVars>
          <dgm:animLvl val="lvl"/>
          <dgm:resizeHandles val="exact"/>
        </dgm:presLayoutVars>
      </dgm:prSet>
      <dgm:spPr/>
    </dgm:pt>
    <dgm:pt modelId="{6D11118C-D97D-458F-B2AD-DFE12D6E844C}" type="pres">
      <dgm:prSet presAssocID="{8B6C0E79-2CFE-47C8-A85E-56D20425B40F}" presName="parentText" presStyleLbl="node1" presStyleIdx="0" presStyleCnt="4">
        <dgm:presLayoutVars>
          <dgm:chMax val="0"/>
          <dgm:bulletEnabled val="1"/>
        </dgm:presLayoutVars>
      </dgm:prSet>
      <dgm:spPr/>
    </dgm:pt>
    <dgm:pt modelId="{883F43BE-D1D4-4962-8CCA-DDDC7765C83A}" type="pres">
      <dgm:prSet presAssocID="{F81E8A16-EE32-45C6-8ADF-5720FAA7F374}" presName="spacer" presStyleCnt="0"/>
      <dgm:spPr/>
    </dgm:pt>
    <dgm:pt modelId="{D2D7C50B-8316-45FF-BF3C-31092745B7B0}" type="pres">
      <dgm:prSet presAssocID="{12958B29-C93B-4E00-8957-7B76F3CE65F9}" presName="parentText" presStyleLbl="node1" presStyleIdx="1" presStyleCnt="4">
        <dgm:presLayoutVars>
          <dgm:chMax val="0"/>
          <dgm:bulletEnabled val="1"/>
        </dgm:presLayoutVars>
      </dgm:prSet>
      <dgm:spPr/>
    </dgm:pt>
    <dgm:pt modelId="{4F68AED5-1790-4507-8D15-6DE6E3D6D31C}" type="pres">
      <dgm:prSet presAssocID="{F7FFE997-372E-4AB3-9956-8FDCD7A1972D}" presName="spacer" presStyleCnt="0"/>
      <dgm:spPr/>
    </dgm:pt>
    <dgm:pt modelId="{DF11F108-A9EA-4D82-A08C-C51ED246A4D6}" type="pres">
      <dgm:prSet presAssocID="{14D54255-5543-4C24-B595-747806F984B4}" presName="parentText" presStyleLbl="node1" presStyleIdx="2" presStyleCnt="4">
        <dgm:presLayoutVars>
          <dgm:chMax val="0"/>
          <dgm:bulletEnabled val="1"/>
        </dgm:presLayoutVars>
      </dgm:prSet>
      <dgm:spPr/>
    </dgm:pt>
    <dgm:pt modelId="{5A22A232-532E-46BD-BD32-A09E1769DF47}" type="pres">
      <dgm:prSet presAssocID="{EC81BC70-99B8-4593-881F-E50CAC278CEF}" presName="spacer" presStyleCnt="0"/>
      <dgm:spPr/>
    </dgm:pt>
    <dgm:pt modelId="{199E51BF-F87B-4BCC-BC18-9FA3B8381757}" type="pres">
      <dgm:prSet presAssocID="{098FC9AC-1AB1-4316-AE24-843E43605E0A}" presName="parentText" presStyleLbl="node1" presStyleIdx="3" presStyleCnt="4">
        <dgm:presLayoutVars>
          <dgm:chMax val="0"/>
          <dgm:bulletEnabled val="1"/>
        </dgm:presLayoutVars>
      </dgm:prSet>
      <dgm:spPr/>
    </dgm:pt>
  </dgm:ptLst>
  <dgm:cxnLst>
    <dgm:cxn modelId="{38437C2C-0C2F-4261-8828-381A8D9AC599}" type="presOf" srcId="{12958B29-C93B-4E00-8957-7B76F3CE65F9}" destId="{D2D7C50B-8316-45FF-BF3C-31092745B7B0}" srcOrd="0" destOrd="0" presId="urn:microsoft.com/office/officeart/2005/8/layout/vList2"/>
    <dgm:cxn modelId="{B7BC0A32-2AAD-44EB-897A-1DDC91648EEC}" srcId="{3EED76A7-72B2-4213-B60C-E85F410F0D34}" destId="{8B6C0E79-2CFE-47C8-A85E-56D20425B40F}" srcOrd="0" destOrd="0" parTransId="{81DFDA25-6222-497A-857D-2A0570E58044}" sibTransId="{F81E8A16-EE32-45C6-8ADF-5720FAA7F374}"/>
    <dgm:cxn modelId="{136F2E42-280A-4381-A1D3-23D5EFB5BF51}" srcId="{3EED76A7-72B2-4213-B60C-E85F410F0D34}" destId="{098FC9AC-1AB1-4316-AE24-843E43605E0A}" srcOrd="3" destOrd="0" parTransId="{3E66E230-F0B6-4DAE-A8B6-F207EA32A58B}" sibTransId="{2D157E3F-8561-43B1-BB9C-FD12D67961FE}"/>
    <dgm:cxn modelId="{3BBD588E-77E1-442B-B66D-B82812198901}" type="presOf" srcId="{3EED76A7-72B2-4213-B60C-E85F410F0D34}" destId="{662521E1-EAC9-4573-86C7-5558EB46F22C}" srcOrd="0" destOrd="0" presId="urn:microsoft.com/office/officeart/2005/8/layout/vList2"/>
    <dgm:cxn modelId="{6B147B98-4A14-4B37-A5A1-410C275D64C3}" srcId="{3EED76A7-72B2-4213-B60C-E85F410F0D34}" destId="{14D54255-5543-4C24-B595-747806F984B4}" srcOrd="2" destOrd="0" parTransId="{D5385C16-0237-465B-98F8-E9EB05941845}" sibTransId="{EC81BC70-99B8-4593-881F-E50CAC278CEF}"/>
    <dgm:cxn modelId="{00FC3E9C-EE10-410D-B857-931C93FF25C5}" type="presOf" srcId="{8B6C0E79-2CFE-47C8-A85E-56D20425B40F}" destId="{6D11118C-D97D-458F-B2AD-DFE12D6E844C}" srcOrd="0" destOrd="0" presId="urn:microsoft.com/office/officeart/2005/8/layout/vList2"/>
    <dgm:cxn modelId="{17EA72BC-F56D-4BFA-9E0C-4CBE6B9F84BA}" type="presOf" srcId="{14D54255-5543-4C24-B595-747806F984B4}" destId="{DF11F108-A9EA-4D82-A08C-C51ED246A4D6}" srcOrd="0" destOrd="0" presId="urn:microsoft.com/office/officeart/2005/8/layout/vList2"/>
    <dgm:cxn modelId="{8357EBC9-363F-41B3-BC86-15131A46817C}" srcId="{3EED76A7-72B2-4213-B60C-E85F410F0D34}" destId="{12958B29-C93B-4E00-8957-7B76F3CE65F9}" srcOrd="1" destOrd="0" parTransId="{6D408ED5-ED84-411F-89E2-44169397F0B1}" sibTransId="{F7FFE997-372E-4AB3-9956-8FDCD7A1972D}"/>
    <dgm:cxn modelId="{FFA440FC-6757-498A-B6FD-49E834751477}" type="presOf" srcId="{098FC9AC-1AB1-4316-AE24-843E43605E0A}" destId="{199E51BF-F87B-4BCC-BC18-9FA3B8381757}" srcOrd="0" destOrd="0" presId="urn:microsoft.com/office/officeart/2005/8/layout/vList2"/>
    <dgm:cxn modelId="{2F331207-BC90-4497-80E3-E5F4995EFC34}" type="presParOf" srcId="{662521E1-EAC9-4573-86C7-5558EB46F22C}" destId="{6D11118C-D97D-458F-B2AD-DFE12D6E844C}" srcOrd="0" destOrd="0" presId="urn:microsoft.com/office/officeart/2005/8/layout/vList2"/>
    <dgm:cxn modelId="{AB797BE7-E075-47F0-8289-97B600F8EEBB}" type="presParOf" srcId="{662521E1-EAC9-4573-86C7-5558EB46F22C}" destId="{883F43BE-D1D4-4962-8CCA-DDDC7765C83A}" srcOrd="1" destOrd="0" presId="urn:microsoft.com/office/officeart/2005/8/layout/vList2"/>
    <dgm:cxn modelId="{BC561837-43F3-4376-B690-903078FBABB5}" type="presParOf" srcId="{662521E1-EAC9-4573-86C7-5558EB46F22C}" destId="{D2D7C50B-8316-45FF-BF3C-31092745B7B0}" srcOrd="2" destOrd="0" presId="urn:microsoft.com/office/officeart/2005/8/layout/vList2"/>
    <dgm:cxn modelId="{695E2CAC-2726-4211-BB71-EC9C4DA9169F}" type="presParOf" srcId="{662521E1-EAC9-4573-86C7-5558EB46F22C}" destId="{4F68AED5-1790-4507-8D15-6DE6E3D6D31C}" srcOrd="3" destOrd="0" presId="urn:microsoft.com/office/officeart/2005/8/layout/vList2"/>
    <dgm:cxn modelId="{834F6C94-C37B-4634-B129-1119C1A7AF08}" type="presParOf" srcId="{662521E1-EAC9-4573-86C7-5558EB46F22C}" destId="{DF11F108-A9EA-4D82-A08C-C51ED246A4D6}" srcOrd="4" destOrd="0" presId="urn:microsoft.com/office/officeart/2005/8/layout/vList2"/>
    <dgm:cxn modelId="{E5B9E2BC-F0A5-4BE3-85FC-83B7E8C5CEC8}" type="presParOf" srcId="{662521E1-EAC9-4573-86C7-5558EB46F22C}" destId="{5A22A232-532E-46BD-BD32-A09E1769DF47}" srcOrd="5" destOrd="0" presId="urn:microsoft.com/office/officeart/2005/8/layout/vList2"/>
    <dgm:cxn modelId="{22633739-9A6B-4CAF-B525-38C5147199A0}" type="presParOf" srcId="{662521E1-EAC9-4573-86C7-5558EB46F22C}" destId="{199E51BF-F87B-4BCC-BC18-9FA3B8381757}" srcOrd="6"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1118C-D97D-458F-B2AD-DFE12D6E844C}">
      <dsp:nvSpPr>
        <dsp:cNvPr id="0" name=""/>
        <dsp:cNvSpPr/>
      </dsp:nvSpPr>
      <dsp:spPr>
        <a:xfrm>
          <a:off x="0" y="3222"/>
          <a:ext cx="7147618" cy="1029600"/>
        </a:xfrm>
        <a:prstGeom prst="roundRect">
          <a:avLst/>
        </a:prstGeom>
        <a:solidFill>
          <a:srgbClr val="00B0F0"/>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1"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 there anything you did not know before the visit that you know now thanks to it?</a:t>
          </a:r>
          <a:endParaRPr lang="en-US" sz="2200" kern="1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sp:txBody>
      <dsp:txXfrm>
        <a:off x="50261" y="53483"/>
        <a:ext cx="7047096" cy="929078"/>
      </dsp:txXfrm>
    </dsp:sp>
    <dsp:sp modelId="{D2D7C50B-8316-45FF-BF3C-31092745B7B0}">
      <dsp:nvSpPr>
        <dsp:cNvPr id="0" name=""/>
        <dsp:cNvSpPr/>
      </dsp:nvSpPr>
      <dsp:spPr>
        <a:xfrm>
          <a:off x="0" y="1191222"/>
          <a:ext cx="7147618" cy="1029600"/>
        </a:xfrm>
        <a:prstGeom prst="roundRect">
          <a:avLst/>
        </a:prstGeom>
        <a:solidFill>
          <a:srgbClr val="00B0F0"/>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1"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did you find the most important in terms of managing your own health</a:t>
          </a:r>
          <a:endParaRPr lang="en-US" sz="2200" kern="1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sp:txBody>
      <dsp:txXfrm>
        <a:off x="50261" y="1241483"/>
        <a:ext cx="7047096" cy="929078"/>
      </dsp:txXfrm>
    </dsp:sp>
    <dsp:sp modelId="{DF11F108-A9EA-4D82-A08C-C51ED246A4D6}">
      <dsp:nvSpPr>
        <dsp:cNvPr id="0" name=""/>
        <dsp:cNvSpPr/>
      </dsp:nvSpPr>
      <dsp:spPr>
        <a:xfrm>
          <a:off x="0" y="2379222"/>
          <a:ext cx="7147618" cy="1029600"/>
        </a:xfrm>
        <a:prstGeom prst="roundRect">
          <a:avLst/>
        </a:prstGeom>
        <a:solidFill>
          <a:srgbClr val="00B0F0"/>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1"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How is a health centre organised?</a:t>
          </a:r>
          <a:endParaRPr lang="en-US" sz="2200" kern="1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sp:txBody>
      <dsp:txXfrm>
        <a:off x="50261" y="2429483"/>
        <a:ext cx="7047096" cy="929078"/>
      </dsp:txXfrm>
    </dsp:sp>
    <dsp:sp modelId="{199E51BF-F87B-4BCC-BC18-9FA3B8381757}">
      <dsp:nvSpPr>
        <dsp:cNvPr id="0" name=""/>
        <dsp:cNvSpPr/>
      </dsp:nvSpPr>
      <dsp:spPr>
        <a:xfrm>
          <a:off x="0" y="3567222"/>
          <a:ext cx="7147618" cy="1029600"/>
        </a:xfrm>
        <a:prstGeom prst="roundRect">
          <a:avLst/>
        </a:prstGeom>
        <a:solidFill>
          <a:srgbClr val="00B0F0"/>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can you do/ask for in a health centre? </a:t>
          </a:r>
        </a:p>
      </dsp:txBody>
      <dsp:txXfrm>
        <a:off x="50261" y="3617483"/>
        <a:ext cx="7047096" cy="9290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This slide should be included in every activity; but the next four slides only need to be in the introduction part of each module </a:t>
            </a:r>
            <a:endParaRPr/>
          </a:p>
        </p:txBody>
      </p:sp>
      <p:sp>
        <p:nvSpPr>
          <p:cNvPr id="68" name="Google Shape;6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2287726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6699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5635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967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6534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6457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0682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5222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3144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973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9595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41945845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7460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26</a:t>
            </a:fld>
            <a:endParaRPr lang="el-GR"/>
          </a:p>
        </p:txBody>
      </p:sp>
    </p:spTree>
    <p:extLst>
      <p:ext uri="{BB962C8B-B14F-4D97-AF65-F5344CB8AC3E}">
        <p14:creationId xmlns:p14="http://schemas.microsoft.com/office/powerpoint/2010/main" val="2697212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23561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28</a:t>
            </a:fld>
            <a:endParaRPr lang="el-GR"/>
          </a:p>
        </p:txBody>
      </p:sp>
    </p:spTree>
    <p:extLst>
      <p:ext uri="{BB962C8B-B14F-4D97-AF65-F5344CB8AC3E}">
        <p14:creationId xmlns:p14="http://schemas.microsoft.com/office/powerpoint/2010/main" val="9018051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4608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1400"/>
              <a:buNone/>
            </a:pPr>
            <a:endParaRPr dirty="0"/>
          </a:p>
        </p:txBody>
      </p:sp>
      <p:sp>
        <p:nvSpPr>
          <p:cNvPr id="418" name="Google Shape;41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extLst>
      <p:ext uri="{BB962C8B-B14F-4D97-AF65-F5344CB8AC3E}">
        <p14:creationId xmlns:p14="http://schemas.microsoft.com/office/powerpoint/2010/main" val="3025031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5" name="Google Shape;15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2866894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3346672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616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71737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33"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4"/>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2. Empower</a:t>
            </a:r>
            <a:endParaRPr/>
          </a:p>
        </p:txBody>
      </p:sp>
      <p:sp>
        <p:nvSpPr>
          <p:cNvPr id="20" name="Google Shape;20;p34"/>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3. Participate</a:t>
            </a:r>
            <a:endParaRPr/>
          </a:p>
        </p:txBody>
      </p:sp>
      <p:sp>
        <p:nvSpPr>
          <p:cNvPr id="21" name="Google Shape;21;p34"/>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FFFF"/>
                </a:solidFill>
                <a:latin typeface="Impact"/>
                <a:ea typeface="Impact"/>
                <a:cs typeface="Impact"/>
                <a:sym typeface="Impact"/>
              </a:rPr>
              <a:t>1. Prevent</a:t>
            </a:r>
            <a:endParaRPr/>
          </a:p>
        </p:txBody>
      </p:sp>
      <p:pic>
        <p:nvPicPr>
          <p:cNvPr id="22" name="Google Shape;22;p34"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pic>
        <p:nvPicPr>
          <p:cNvPr id="23" name="Google Shape;23;p34"/>
          <p:cNvPicPr preferRelativeResize="0"/>
          <p:nvPr/>
        </p:nvPicPr>
        <p:blipFill rotWithShape="1">
          <a:blip r:embed="rId3">
            <a:alphaModFix/>
          </a:blip>
          <a:srcRect/>
          <a:stretch/>
        </p:blipFill>
        <p:spPr>
          <a:xfrm>
            <a:off x="29817" y="29817"/>
            <a:ext cx="1015241" cy="101524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Unit slide single column" type="obj">
  <p:cSld name="OBJECT">
    <p:spTree>
      <p:nvGrpSpPr>
        <p:cNvPr id="1" name="Shape 24"/>
        <p:cNvGrpSpPr/>
        <p:nvPr/>
      </p:nvGrpSpPr>
      <p:grpSpPr>
        <a:xfrm>
          <a:off x="0" y="0"/>
          <a:ext cx="0" cy="0"/>
          <a:chOff x="0" y="0"/>
          <a:chExt cx="0" cy="0"/>
        </a:xfrm>
      </p:grpSpPr>
      <p:sp>
        <p:nvSpPr>
          <p:cNvPr id="25" name="Google Shape;25;p35"/>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5"/>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8" name="Google Shape;28;p35"/>
          <p:cNvPicPr preferRelativeResize="0"/>
          <p:nvPr/>
        </p:nvPicPr>
        <p:blipFill rotWithShape="1">
          <a:blip r:embed="rId2">
            <a:alphaModFix/>
          </a:blip>
          <a:srcRect/>
          <a:stretch/>
        </p:blipFill>
        <p:spPr>
          <a:xfrm>
            <a:off x="29817" y="6301390"/>
            <a:ext cx="528183" cy="528183"/>
          </a:xfrm>
          <a:prstGeom prst="rect">
            <a:avLst/>
          </a:prstGeom>
          <a:noFill/>
          <a:ln>
            <a:noFill/>
          </a:ln>
        </p:spPr>
      </p:pic>
      <p:sp>
        <p:nvSpPr>
          <p:cNvPr id="6" name="Google Shape;27;p58">
            <a:extLst>
              <a:ext uri="{FF2B5EF4-FFF2-40B4-BE49-F238E27FC236}">
                <a16:creationId xmlns:a16="http://schemas.microsoft.com/office/drawing/2014/main" id="{82BE0059-88BE-460C-884B-5880E6CA9969}"/>
              </a:ext>
            </a:extLst>
          </p:cNvPr>
          <p:cNvSpPr txBox="1"/>
          <p:nvPr userDrawn="1"/>
        </p:nvSpPr>
        <p:spPr>
          <a:xfrm>
            <a:off x="1" y="98623"/>
            <a:ext cx="5219700"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Calibri"/>
              <a:buNone/>
            </a:pPr>
            <a:r>
              <a:rPr lang="de-DE" sz="1800" b="1" i="0" u="none" strike="noStrike" cap="none" dirty="0">
                <a:solidFill>
                  <a:schemeClr val="lt1"/>
                </a:solidFill>
                <a:highlight>
                  <a:srgbClr val="C01E24"/>
                </a:highlight>
                <a:latin typeface="Calibri"/>
                <a:ea typeface="Calibri"/>
                <a:cs typeface="Calibri"/>
                <a:sym typeface="Calibri"/>
              </a:rPr>
              <a:t> 3 </a:t>
            </a:r>
            <a:r>
              <a:rPr lang="de-DE" sz="1800" b="0" i="0" u="none" strike="noStrike" cap="none" dirty="0">
                <a:solidFill>
                  <a:srgbClr val="7F7F7F"/>
                </a:solidFill>
                <a:latin typeface="Calibri"/>
                <a:ea typeface="Calibri"/>
                <a:cs typeface="Calibri"/>
                <a:sym typeface="Calibri"/>
              </a:rPr>
              <a:t> </a:t>
            </a:r>
            <a:r>
              <a:rPr lang="en-US" sz="1800" b="0" i="0" u="none" strike="noStrike" cap="none" dirty="0">
                <a:solidFill>
                  <a:srgbClr val="7F7F7F"/>
                </a:solidFill>
                <a:latin typeface="Calibri"/>
                <a:ea typeface="Calibri"/>
                <a:cs typeface="Calibri"/>
                <a:sym typeface="Calibri"/>
              </a:rPr>
              <a:t>Healthcare services</a:t>
            </a:r>
            <a:endParaRPr sz="1800" b="0" i="0" u="none" strike="noStrike" cap="none" dirty="0">
              <a:solidFill>
                <a:srgbClr val="7F7F7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29"/>
        <p:cNvGrpSpPr/>
        <p:nvPr/>
      </p:nvGrpSpPr>
      <p:grpSpPr>
        <a:xfrm>
          <a:off x="0" y="0"/>
          <a:ext cx="0" cy="0"/>
          <a:chOff x="0" y="0"/>
          <a:chExt cx="0" cy="0"/>
        </a:xfrm>
      </p:grpSpPr>
      <p:sp>
        <p:nvSpPr>
          <p:cNvPr id="30" name="Google Shape;30;p36"/>
          <p:cNvSpPr/>
          <p:nvPr/>
        </p:nvSpPr>
        <p:spPr>
          <a:xfrm>
            <a:off x="0" y="2218305"/>
            <a:ext cx="12192000" cy="3787362"/>
          </a:xfrm>
          <a:prstGeom prst="rect">
            <a:avLst/>
          </a:prstGeom>
          <a:solidFill>
            <a:srgbClr val="203864"/>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sp>
        <p:nvSpPr>
          <p:cNvPr id="31" name="Google Shape;31;p36"/>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6"/>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chemeClr val="lt1"/>
              </a:buClr>
              <a:buSzPts val="2400"/>
              <a:buChar char="▪"/>
              <a:defRPr>
                <a:solidFill>
                  <a:schemeClr val="lt1"/>
                </a:solidFill>
                <a:latin typeface="Calibri"/>
                <a:ea typeface="Calibri"/>
                <a:cs typeface="Calibri"/>
                <a:sym typeface="Calibri"/>
              </a:defRPr>
            </a:lvl1pPr>
            <a:lvl2pPr marL="914400" lvl="1" indent="-396240" algn="l">
              <a:lnSpc>
                <a:spcPct val="100000"/>
              </a:lnSpc>
              <a:spcBef>
                <a:spcPts val="600"/>
              </a:spcBef>
              <a:spcAft>
                <a:spcPts val="0"/>
              </a:spcAft>
              <a:buClr>
                <a:schemeClr val="lt1"/>
              </a:buClr>
              <a:buSzPts val="2640"/>
              <a:buChar char="▪"/>
              <a:defRPr>
                <a:solidFill>
                  <a:schemeClr val="lt1"/>
                </a:solidFill>
                <a:latin typeface="Calibri"/>
                <a:ea typeface="Calibri"/>
                <a:cs typeface="Calibri"/>
                <a:sym typeface="Calibri"/>
              </a:defRPr>
            </a:lvl2pPr>
            <a:lvl3pPr marL="1371600" lvl="2"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3pPr>
            <a:lvl4pPr marL="1828800" lvl="3"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4pPr>
            <a:lvl5pPr marL="2286000" lvl="4"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 name="Google Shape;33;p36"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10507980" y="6356323"/>
            <a:ext cx="1684020" cy="495300"/>
          </a:xfrm>
          <a:prstGeom prst="rect">
            <a:avLst/>
          </a:prstGeom>
          <a:noFill/>
          <a:ln>
            <a:noFill/>
          </a:ln>
        </p:spPr>
      </p:pic>
      <p:pic>
        <p:nvPicPr>
          <p:cNvPr id="34" name="Google Shape;34;p36"/>
          <p:cNvPicPr preferRelativeResize="0"/>
          <p:nvPr/>
        </p:nvPicPr>
        <p:blipFill rotWithShape="1">
          <a:blip r:embed="rId3">
            <a:alphaModFix/>
          </a:blip>
          <a:srcRect/>
          <a:stretch/>
        </p:blipFill>
        <p:spPr>
          <a:xfrm>
            <a:off x="29817" y="6301390"/>
            <a:ext cx="528183" cy="52818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7" name="Γραφικό 6">
            <a:extLst>
              <a:ext uri="{FF2B5EF4-FFF2-40B4-BE49-F238E27FC236}">
                <a16:creationId xmlns:a16="http://schemas.microsoft.com/office/drawing/2014/main" id="{6DF9BBC8-A2FD-434B-AB56-C5B11E8AF0F6}"/>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17" y="6301390"/>
            <a:ext cx="528183" cy="528183"/>
          </a:xfrm>
          <a:prstGeom prst="rect">
            <a:avLst/>
          </a:prstGeom>
        </p:spPr>
      </p:pic>
    </p:spTree>
    <p:extLst>
      <p:ext uri="{BB962C8B-B14F-4D97-AF65-F5344CB8AC3E}">
        <p14:creationId xmlns:p14="http://schemas.microsoft.com/office/powerpoint/2010/main" val="4069268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with 2 columns" type="twoObj">
  <p:cSld name="Unit slide with 2 columns">
    <p:spTree>
      <p:nvGrpSpPr>
        <p:cNvPr id="1" name="Shape 45"/>
        <p:cNvGrpSpPr/>
        <p:nvPr/>
      </p:nvGrpSpPr>
      <p:grpSpPr>
        <a:xfrm>
          <a:off x="0" y="0"/>
          <a:ext cx="0" cy="0"/>
          <a:chOff x="0" y="0"/>
          <a:chExt cx="0" cy="0"/>
        </a:xfrm>
      </p:grpSpPr>
      <p:sp>
        <p:nvSpPr>
          <p:cNvPr id="46" name="Google Shape;46;p63"/>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63"/>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63"/>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 name="Google Shape;49;p63"/>
          <p:cNvPicPr preferRelativeResize="0"/>
          <p:nvPr/>
        </p:nvPicPr>
        <p:blipFill rotWithShape="1">
          <a:blip r:embed="rId2">
            <a:alphaModFix/>
          </a:blip>
          <a:srcRect/>
          <a:stretch/>
        </p:blipFill>
        <p:spPr>
          <a:xfrm>
            <a:off x="29817" y="6301390"/>
            <a:ext cx="528183" cy="528183"/>
          </a:xfrm>
          <a:prstGeom prst="rect">
            <a:avLst/>
          </a:prstGeom>
          <a:noFill/>
          <a:ln>
            <a:noFill/>
          </a:ln>
        </p:spPr>
      </p:pic>
      <p:sp>
        <p:nvSpPr>
          <p:cNvPr id="50" name="Google Shape;50;p63"/>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de-DE" sz="1800" b="1">
                <a:solidFill>
                  <a:schemeClr val="lt1"/>
                </a:solidFill>
                <a:highlight>
                  <a:srgbClr val="C01E24"/>
                </a:highlight>
                <a:latin typeface="Arial"/>
                <a:ea typeface="Arial"/>
                <a:cs typeface="Arial"/>
                <a:sym typeface="Arial"/>
              </a:rPr>
              <a:t> 1 </a:t>
            </a:r>
            <a:r>
              <a:rPr lang="de-DE" sz="1800">
                <a:solidFill>
                  <a:srgbClr val="7F7F7F"/>
                </a:solidFill>
                <a:latin typeface="Arial"/>
                <a:ea typeface="Arial"/>
                <a:cs typeface="Arial"/>
                <a:sym typeface="Arial"/>
              </a:rPr>
              <a:t> What is Digital Health Literacy and its relevance </a:t>
            </a:r>
            <a:endParaRPr/>
          </a:p>
        </p:txBody>
      </p:sp>
    </p:spTree>
    <p:extLst>
      <p:ext uri="{BB962C8B-B14F-4D97-AF65-F5344CB8AC3E}">
        <p14:creationId xmlns:p14="http://schemas.microsoft.com/office/powerpoint/2010/main" val="12765864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C01E24"/>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9" r:id="rId5"/>
    <p:sldLayoutId id="2147483661"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s://pixabay.com/es/illustrations/cine-pel%c3%adcula-c%c3%a1mara-proyector-4153289/" TargetMode="External"/><Relationship Id="rId7" Type="http://schemas.openxmlformats.org/officeDocument/2006/relationships/hyperlink" Target="https://cdn.pixabay.com/photo/2016/06/30/16/36/germany-1489365_960_720.pn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hyperlink" Target="https://www.youtube.com/watch?v=RaSKm0o4Jc8" TargetMode="External"/><Relationship Id="rId4" Type="http://schemas.openxmlformats.org/officeDocument/2006/relationships/hyperlink" Target="https://pixabay.com/service/license/"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cdn.pixabay.com/photo/2016/06/30/16/36/italy-1489369_960_720.png" TargetMode="External"/><Relationship Id="rId3" Type="http://schemas.openxmlformats.org/officeDocument/2006/relationships/hyperlink" Target="https://pixabay.com/es/illustrations/cine-pel%c3%adcula-c%c3%a1mara-proyector-4153289/" TargetMode="External"/><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www.youtube.com/watch?v=yljJp--l33c&amp;list=FLXumNOBvJabrkD_ZMCDeLlw&amp;index=1" TargetMode="External"/><Relationship Id="rId5" Type="http://schemas.openxmlformats.org/officeDocument/2006/relationships/hyperlink" Target="https://www.youtube.com/watch?v=HMDr2Js1yNI" TargetMode="External"/><Relationship Id="rId4" Type="http://schemas.openxmlformats.org/officeDocument/2006/relationships/hyperlink" Target="https://pixabay.com/service/license/" TargetMode="External"/><Relationship Id="rId9" Type="http://schemas.openxmlformats.org/officeDocument/2006/relationships/image" Target="../media/image24.jpe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pixabay.com/es/illustrations/cine-pel%c3%adcula-c%c3%a1mara-proyector-4153289/" TargetMode="External"/><Relationship Id="rId7" Type="http://schemas.openxmlformats.org/officeDocument/2006/relationships/hyperlink" Target="https://cdn.pixabay.com/photo/2016/06/30/16/36/greece-1489368_960_720.pn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youtube.com/watch?v=p3LQlz0ZZKg&amp;t=4s" TargetMode="External"/><Relationship Id="rId5" Type="http://schemas.openxmlformats.org/officeDocument/2006/relationships/hyperlink" Target="https://www.youtube.com/watch?v=F62d6kCPGzE" TargetMode="External"/><Relationship Id="rId10" Type="http://schemas.openxmlformats.org/officeDocument/2006/relationships/image" Target="../media/image24.jpeg"/><Relationship Id="rId4" Type="http://schemas.openxmlformats.org/officeDocument/2006/relationships/hyperlink" Target="https://pixabay.com/service/license/" TargetMode="External"/><Relationship Id="rId9" Type="http://schemas.openxmlformats.org/officeDocument/2006/relationships/hyperlink" Target="https://cdn.pixabay.com/photo/2016/06/30/16/36/italy-1489369_960_720.pn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dn.pixabay.com/photo/2016/09/24/09/20/icon-1691338_960_720.png"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hyperlink" Target="https://pixabay.com/service/licens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pixabay.com/es/photos/gente-muchachas-mujeres-estudiantes-255739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12/04/02/12/50/ambulance-24405_960_720.p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15/10/30/12/25/direction-1014068_960_720.jp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dn.pixabay.com/photo/2020/08/03/09/39/medical-5459630_960_720.png"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hyperlink" Target="https://pixabay.com/service/licens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dn.pixabay.com/photo/2020/08/03/09/43/medical-5459653_960_720.png"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hyperlink" Target="https://pixabay.com/service/licens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21/09/06/08/59/dentist-6601202_960_720.png"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www.coordina-oerh.com/" TargetMode="External"/><Relationship Id="rId13"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0.jpg"/><Relationship Id="rId12" Type="http://schemas.openxmlformats.org/officeDocument/2006/relationships/hyperlink" Target="https://www.uv.es/" TargetMode="External"/><Relationship Id="rId2" Type="http://schemas.openxmlformats.org/officeDocument/2006/relationships/notesSlide" Target="../notesSlides/notesSlide2.xml"/><Relationship Id="rId16" Type="http://schemas.openxmlformats.org/officeDocument/2006/relationships/hyperlink" Target="https://www.oxfamitalia.org/" TargetMode="External"/><Relationship Id="rId1" Type="http://schemas.openxmlformats.org/officeDocument/2006/relationships/slideLayout" Target="../slideLayouts/slideLayout2.xml"/><Relationship Id="rId6" Type="http://schemas.openxmlformats.org/officeDocument/2006/relationships/hyperlink" Target="https://www.w-hs.de/" TargetMode="External"/><Relationship Id="rId11" Type="http://schemas.openxmlformats.org/officeDocument/2006/relationships/image" Target="../media/image12.jpg"/><Relationship Id="rId5" Type="http://schemas.openxmlformats.org/officeDocument/2006/relationships/image" Target="../media/image9.jpg"/><Relationship Id="rId15" Type="http://schemas.openxmlformats.org/officeDocument/2006/relationships/image" Target="../media/image14.jpg"/><Relationship Id="rId10" Type="http://schemas.openxmlformats.org/officeDocument/2006/relationships/hyperlink" Target="https://www.prolepsis.gr/" TargetMode="External"/><Relationship Id="rId4" Type="http://schemas.openxmlformats.org/officeDocument/2006/relationships/hyperlink" Target="https://www.gunet.gr/" TargetMode="External"/><Relationship Id="rId9" Type="http://schemas.openxmlformats.org/officeDocument/2006/relationships/image" Target="../media/image11.jpg"/><Relationship Id="rId14" Type="http://schemas.openxmlformats.org/officeDocument/2006/relationships/hyperlink" Target="https://www.media-k.e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22/02/17/13/19/mental-7018783_960_720.p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17/01/31/19/01/chemist-2026442_960_720.p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22/02/11/16/06/vaccine-7007616_960_720.pn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training.mig-dhl.eu/modules/document/file.php/TMA103/Material/M3_ONLINE%20MAP%20ENGLISH_MODULE_SPAIN.pdf"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hyperlink" Target="https://pixabay.com/es/illustrations/signo-de-exclamaci%c3%b3n-materia-507768/"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8.png"/><Relationship Id="rId4" Type="http://schemas.openxmlformats.org/officeDocument/2006/relationships/diagramLayout" Target="../diagrams/layout1.xml"/><Relationship Id="rId9" Type="http://schemas.openxmlformats.org/officeDocument/2006/relationships/hyperlink" Target="https://pixabay.com/service/license/"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pixabay.com/service/license/" TargetMode="External"/><Relationship Id="rId4" Type="http://schemas.openxmlformats.org/officeDocument/2006/relationships/hyperlink" Target="https://pixabay.com/illustrations/teamwork-team-gear-gears-drive-220774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es/photos/pregunta-duda-problema-marca-3385451/"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hyperlink" Target="https://pixabay.com/service/license/"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pixabay.com/es/illustrations/cine-pel%c3%adcula-c%c3%a1mara-proyector-4153289/" TargetMode="External"/><Relationship Id="rId7"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www.youtube.com/watch?v=0HIMC9ITGTQ&amp;ab_channel=CELADORESONLINETEMARIOYTEST" TargetMode="External"/><Relationship Id="rId5" Type="http://schemas.openxmlformats.org/officeDocument/2006/relationships/hyperlink" Target="https://www.youtube.com/watch?v=0olenJsacvU&amp;ab_channel=LaPalomaHospital" TargetMode="External"/><Relationship Id="rId4" Type="http://schemas.openxmlformats.org/officeDocument/2006/relationships/hyperlink" Target="https://pixabay.com/service/license/" TargetMode="External"/><Relationship Id="rId9" Type="http://schemas.openxmlformats.org/officeDocument/2006/relationships/hyperlink" Target="https://cdn.pixabay.com/photo/2016/10/21/19/05/spain-1758851_960_720.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70" name="Google Shape;70;p1"/>
          <p:cNvSpPr/>
          <p:nvPr/>
        </p:nvSpPr>
        <p:spPr>
          <a:xfrm>
            <a:off x="-1" y="0"/>
            <a:ext cx="121916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1" name="Google Shape;71;p1"/>
          <p:cNvSpPr txBox="1"/>
          <p:nvPr/>
        </p:nvSpPr>
        <p:spPr>
          <a:xfrm>
            <a:off x="1349531" y="4227707"/>
            <a:ext cx="3968918" cy="201577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3400"/>
              <a:buFont typeface="Calibri"/>
              <a:buNone/>
            </a:pPr>
            <a:r>
              <a:rPr lang="en-US" sz="3400" b="1" i="0" u="none" strike="noStrike" cap="none" dirty="0">
                <a:solidFill>
                  <a:srgbClr val="C01E24"/>
                </a:solidFill>
                <a:latin typeface="Calibri"/>
                <a:ea typeface="Calibri"/>
                <a:cs typeface="Calibri"/>
                <a:sym typeface="Calibri"/>
              </a:rPr>
              <a:t>Module 3</a:t>
            </a:r>
            <a:br>
              <a:rPr lang="en-US" sz="3400" b="1" i="0" u="none" strike="noStrike" cap="none" dirty="0">
                <a:solidFill>
                  <a:schemeClr val="dk1"/>
                </a:solidFill>
                <a:latin typeface="Calibri"/>
                <a:ea typeface="Calibri"/>
                <a:cs typeface="Calibri"/>
                <a:sym typeface="Calibri"/>
              </a:rPr>
            </a:br>
            <a:r>
              <a:rPr lang="en-US" sz="3400" b="0" i="0" u="none" strike="noStrike" cap="none" dirty="0">
                <a:solidFill>
                  <a:schemeClr val="dk1"/>
                </a:solidFill>
                <a:latin typeface="Calibri"/>
                <a:ea typeface="Calibri"/>
                <a:cs typeface="Calibri"/>
                <a:sym typeface="Calibri"/>
              </a:rPr>
              <a:t>Healthcare services</a:t>
            </a:r>
            <a:endParaRPr dirty="0"/>
          </a:p>
        </p:txBody>
      </p:sp>
      <p:sp>
        <p:nvSpPr>
          <p:cNvPr id="72" name="Google Shape;72;p1"/>
          <p:cNvSpPr/>
          <p:nvPr/>
        </p:nvSpPr>
        <p:spPr>
          <a:xfrm>
            <a:off x="0" y="891540"/>
            <a:ext cx="722376" cy="5071110"/>
          </a:xfrm>
          <a:prstGeom prst="rect">
            <a:avLst/>
          </a:prstGeom>
          <a:solidFill>
            <a:srgbClr val="4C52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73" name="Google Shape;73;p1"/>
          <p:cNvPicPr preferRelativeResize="0"/>
          <p:nvPr/>
        </p:nvPicPr>
        <p:blipFill rotWithShape="1">
          <a:blip r:embed="rId3">
            <a:alphaModFix/>
          </a:blip>
          <a:srcRect/>
          <a:stretch/>
        </p:blipFill>
        <p:spPr>
          <a:xfrm>
            <a:off x="1349531" y="1073414"/>
            <a:ext cx="10228659" cy="2706488"/>
          </a:xfrm>
          <a:prstGeom prst="rect">
            <a:avLst/>
          </a:prstGeom>
          <a:noFill/>
          <a:ln>
            <a:noFill/>
          </a:ln>
          <a:effectLst>
            <a:outerShdw blurRad="406400" dist="317500" dir="5400000" sx="89000" sy="89000" rotWithShape="0">
              <a:srgbClr val="000000">
                <a:alpha val="14901"/>
              </a:srgbClr>
            </a:outerShdw>
          </a:effectLst>
        </p:spPr>
      </p:pic>
      <p:sp>
        <p:nvSpPr>
          <p:cNvPr id="74" name="Google Shape;74;p1"/>
          <p:cNvSpPr/>
          <p:nvPr/>
        </p:nvSpPr>
        <p:spPr>
          <a:xfrm>
            <a:off x="1675900" y="6380247"/>
            <a:ext cx="6960100"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900" b="0" i="0" u="none" strike="noStrike" cap="none">
                <a:solidFill>
                  <a:srgbClr val="7F7F7F"/>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rgbClr val="7F7F7F"/>
              </a:solidFill>
              <a:latin typeface="Calibri"/>
              <a:ea typeface="Calibri"/>
              <a:cs typeface="Calibri"/>
              <a:sym typeface="Calibri"/>
            </a:endParaRPr>
          </a:p>
        </p:txBody>
      </p:sp>
      <p:pic>
        <p:nvPicPr>
          <p:cNvPr id="75" name="Google Shape;75;p1"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22751" y="6332226"/>
            <a:ext cx="1684020" cy="495300"/>
          </a:xfrm>
          <a:prstGeom prst="rect">
            <a:avLst/>
          </a:prstGeom>
          <a:noFill/>
          <a:ln>
            <a:noFill/>
          </a:ln>
        </p:spPr>
      </p:pic>
      <p:sp>
        <p:nvSpPr>
          <p:cNvPr id="77" name="Google Shape;77;p1"/>
          <p:cNvSpPr/>
          <p:nvPr/>
        </p:nvSpPr>
        <p:spPr>
          <a:xfrm>
            <a:off x="-2" y="862700"/>
            <a:ext cx="722376" cy="868136"/>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accent1">
                    <a:lumMod val="75000"/>
                  </a:schemeClr>
                </a:solidFill>
                <a:latin typeface="Calibri"/>
                <a:ea typeface="Calibri"/>
                <a:cs typeface="Calibri"/>
                <a:sym typeface="Calibri"/>
              </a:rPr>
              <a:t>1</a:t>
            </a:r>
            <a:endParaRPr sz="2400" b="1" dirty="0">
              <a:solidFill>
                <a:schemeClr val="accent1">
                  <a:lumMod val="75000"/>
                </a:schemeClr>
              </a:solidFill>
              <a:latin typeface="Calibri"/>
              <a:ea typeface="Calibri"/>
              <a:cs typeface="Calibri"/>
              <a:sym typeface="Calibri"/>
            </a:endParaRPr>
          </a:p>
        </p:txBody>
      </p:sp>
      <p:sp>
        <p:nvSpPr>
          <p:cNvPr id="78" name="Google Shape;78;p1"/>
          <p:cNvSpPr/>
          <p:nvPr/>
        </p:nvSpPr>
        <p:spPr>
          <a:xfrm>
            <a:off x="2609" y="1698521"/>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rgbClr val="2F5496"/>
                </a:solidFill>
                <a:latin typeface="Calibri"/>
                <a:ea typeface="Calibri"/>
                <a:cs typeface="Calibri"/>
                <a:sym typeface="Calibri"/>
              </a:rPr>
              <a:t>2</a:t>
            </a:r>
            <a:endParaRPr sz="2400" dirty="0">
              <a:solidFill>
                <a:srgbClr val="2F5496"/>
              </a:solidFill>
              <a:latin typeface="Calibri"/>
              <a:ea typeface="Calibri"/>
              <a:cs typeface="Calibri"/>
              <a:sym typeface="Calibri"/>
            </a:endParaRPr>
          </a:p>
        </p:txBody>
      </p:sp>
      <p:sp>
        <p:nvSpPr>
          <p:cNvPr id="79" name="Google Shape;79;p1"/>
          <p:cNvSpPr/>
          <p:nvPr/>
        </p:nvSpPr>
        <p:spPr>
          <a:xfrm>
            <a:off x="-56" y="2493288"/>
            <a:ext cx="722376" cy="868136"/>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bg1"/>
                </a:solidFill>
                <a:latin typeface="Calibri"/>
                <a:ea typeface="Calibri"/>
                <a:cs typeface="Calibri"/>
                <a:sym typeface="Calibri"/>
              </a:rPr>
              <a:t>3</a:t>
            </a:r>
            <a:endParaRPr sz="2400" dirty="0">
              <a:solidFill>
                <a:schemeClr val="bg1"/>
              </a:solidFill>
              <a:latin typeface="Calibri"/>
              <a:ea typeface="Calibri"/>
              <a:cs typeface="Calibri"/>
              <a:sym typeface="Calibri"/>
            </a:endParaRPr>
          </a:p>
        </p:txBody>
      </p:sp>
      <p:sp>
        <p:nvSpPr>
          <p:cNvPr id="80" name="Google Shape;80;p1"/>
          <p:cNvSpPr/>
          <p:nvPr/>
        </p:nvSpPr>
        <p:spPr>
          <a:xfrm>
            <a:off x="-2" y="3361744"/>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2F5496"/>
                </a:solidFill>
                <a:latin typeface="Calibri"/>
                <a:ea typeface="Calibri"/>
                <a:cs typeface="Calibri"/>
                <a:sym typeface="Calibri"/>
              </a:rPr>
              <a:t>4</a:t>
            </a:r>
            <a:endParaRPr sz="2400">
              <a:solidFill>
                <a:srgbClr val="2F5496"/>
              </a:solidFill>
              <a:latin typeface="Calibri"/>
              <a:ea typeface="Calibri"/>
              <a:cs typeface="Calibri"/>
              <a:sym typeface="Calibri"/>
            </a:endParaRPr>
          </a:p>
        </p:txBody>
      </p:sp>
      <p:sp>
        <p:nvSpPr>
          <p:cNvPr id="81" name="Google Shape;81;p1"/>
          <p:cNvSpPr/>
          <p:nvPr/>
        </p:nvSpPr>
        <p:spPr>
          <a:xfrm>
            <a:off x="1655" y="4227707"/>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2F5496"/>
                </a:solidFill>
                <a:latin typeface="Calibri"/>
                <a:ea typeface="Calibri"/>
                <a:cs typeface="Calibri"/>
                <a:sym typeface="Calibri"/>
              </a:rPr>
              <a:t>5</a:t>
            </a:r>
            <a:endParaRPr sz="2400">
              <a:solidFill>
                <a:srgbClr val="2F5496"/>
              </a:solidFill>
              <a:latin typeface="Calibri"/>
              <a:ea typeface="Calibri"/>
              <a:cs typeface="Calibri"/>
              <a:sym typeface="Calibri"/>
            </a:endParaRPr>
          </a:p>
        </p:txBody>
      </p:sp>
      <p:sp>
        <p:nvSpPr>
          <p:cNvPr id="82" name="Google Shape;82;p1"/>
          <p:cNvSpPr/>
          <p:nvPr/>
        </p:nvSpPr>
        <p:spPr>
          <a:xfrm>
            <a:off x="510" y="5094514"/>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2F5496"/>
                </a:solidFill>
                <a:latin typeface="Calibri"/>
                <a:ea typeface="Calibri"/>
                <a:cs typeface="Calibri"/>
                <a:sym typeface="Calibri"/>
              </a:rPr>
              <a:t>6</a:t>
            </a:r>
            <a:endParaRPr sz="2400">
              <a:solidFill>
                <a:srgbClr val="2F5496"/>
              </a:solidFill>
              <a:latin typeface="Calibri"/>
              <a:ea typeface="Calibri"/>
              <a:cs typeface="Calibri"/>
              <a:sym typeface="Calibri"/>
            </a:endParaRPr>
          </a:p>
        </p:txBody>
      </p:sp>
      <p:pic>
        <p:nvPicPr>
          <p:cNvPr id="17" name="Picture 2">
            <a:extLst>
              <a:ext uri="{FF2B5EF4-FFF2-40B4-BE49-F238E27FC236}">
                <a16:creationId xmlns:a16="http://schemas.microsoft.com/office/drawing/2014/main" id="{4BD3FAF9-16B5-4AA1-9B43-DF40144261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46"/>
          <p:cNvSpPr/>
          <p:nvPr/>
        </p:nvSpPr>
        <p:spPr>
          <a:xfrm>
            <a:off x="7126015" y="-3932"/>
            <a:ext cx="5064726"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Arial"/>
              <a:buNone/>
            </a:pPr>
            <a:r>
              <a:rPr lang="en-US" sz="1530" b="0" i="0" u="none" strike="noStrike" cap="none">
                <a:solidFill>
                  <a:schemeClr val="lt1"/>
                </a:solidFill>
                <a:latin typeface="Arial"/>
                <a:ea typeface="Arial"/>
                <a:cs typeface="Arial"/>
                <a:sym typeface="Arial"/>
              </a:rPr>
              <a:t>3.2 What do I need to be a health system user</a:t>
            </a:r>
            <a:endParaRPr sz="1275" b="0" i="0" u="none" strike="noStrike" cap="none">
              <a:solidFill>
                <a:schemeClr val="lt1"/>
              </a:solidFill>
              <a:latin typeface="Arial"/>
              <a:ea typeface="Arial"/>
              <a:cs typeface="Arial"/>
              <a:sym typeface="Arial"/>
            </a:endParaRPr>
          </a:p>
        </p:txBody>
      </p:sp>
      <p:sp>
        <p:nvSpPr>
          <p:cNvPr id="185" name="Google Shape;185;p46"/>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b="0" i="0" u="none" strike="noStrike" cap="none">
                <a:solidFill>
                  <a:schemeClr val="dk1"/>
                </a:solidFill>
                <a:latin typeface="Calibri"/>
                <a:ea typeface="Calibri"/>
                <a:cs typeface="Calibri"/>
                <a:sym typeface="Calibri"/>
              </a:rPr>
              <a:t> | </a:t>
            </a: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license</a:t>
            </a:r>
            <a:endParaRPr sz="1200" b="0" i="0" u="none" strike="noStrike" cap="none">
              <a:solidFill>
                <a:schemeClr val="dk1"/>
              </a:solidFill>
              <a:latin typeface="Calibri"/>
              <a:ea typeface="Calibri"/>
              <a:cs typeface="Calibri"/>
              <a:sym typeface="Calibri"/>
            </a:endParaRPr>
          </a:p>
        </p:txBody>
      </p:sp>
      <p:sp>
        <p:nvSpPr>
          <p:cNvPr id="186" name="Google Shape;186;p46"/>
          <p:cNvSpPr txBox="1">
            <a:spLocks noGrp="1"/>
          </p:cNvSpPr>
          <p:nvPr>
            <p:ph type="title"/>
          </p:nvPr>
        </p:nvSpPr>
        <p:spPr>
          <a:xfrm>
            <a:off x="85389" y="517097"/>
            <a:ext cx="11059692" cy="6050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000"/>
              <a:buFont typeface="Calibri"/>
              <a:buNone/>
            </a:pPr>
            <a:r>
              <a:rPr lang="en-US" sz="3600" b="1" i="0" u="none" strike="noStrike" cap="none" dirty="0">
                <a:solidFill>
                  <a:srgbClr val="002060"/>
                </a:solidFill>
                <a:latin typeface="Calibri"/>
                <a:ea typeface="Calibri"/>
                <a:cs typeface="Calibri"/>
                <a:sym typeface="Calibri"/>
              </a:rPr>
              <a:t>Videos for German NHS</a:t>
            </a:r>
            <a:endParaRPr dirty="0"/>
          </a:p>
        </p:txBody>
      </p:sp>
      <p:sp>
        <p:nvSpPr>
          <p:cNvPr id="187" name="Google Shape;187;p46"/>
          <p:cNvSpPr txBox="1"/>
          <p:nvPr/>
        </p:nvSpPr>
        <p:spPr>
          <a:xfrm>
            <a:off x="336065" y="3092521"/>
            <a:ext cx="6165173" cy="22467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rgbClr val="000000"/>
                </a:solidFill>
                <a:latin typeface="Calibri"/>
                <a:ea typeface="Calibri"/>
                <a:cs typeface="Calibri"/>
                <a:sym typeface="Calibri"/>
              </a:rPr>
              <a:t>Video 1: </a:t>
            </a:r>
            <a:endParaRPr dirty="0"/>
          </a:p>
          <a:p>
            <a:pPr marL="0" marR="0" lvl="0" indent="0" algn="l" rtl="0">
              <a:lnSpc>
                <a:spcPct val="100000"/>
              </a:lnSpc>
              <a:spcBef>
                <a:spcPts val="0"/>
              </a:spcBef>
              <a:spcAft>
                <a:spcPts val="0"/>
              </a:spcAft>
              <a:buNone/>
            </a:pPr>
            <a:endParaRPr sz="2000" b="1" i="0" u="none" strike="noStrike" cap="none" dirty="0">
              <a:solidFill>
                <a:srgbClr val="000000"/>
              </a:solidFill>
              <a:latin typeface="Calibri"/>
              <a:ea typeface="Calibri"/>
              <a:cs typeface="Calibri"/>
              <a:sym typeface="Calibri"/>
            </a:endParaRPr>
          </a:p>
          <a:p>
            <a:pPr lvl="0"/>
            <a:r>
              <a:rPr lang="en-US" sz="2000" b="1" u="sng" dirty="0">
                <a:latin typeface="Calibri"/>
                <a:ea typeface="Calibri"/>
                <a:cs typeface="Calibri"/>
                <a:sym typeface="Calibri"/>
                <a:hlinkClick r:id="rId5"/>
              </a:rPr>
              <a:t>https://www.youtube.com/watch?v=RaSKm0o4Jc8</a:t>
            </a:r>
            <a:endParaRPr lang="en-US" sz="2000" b="1" u="sng" dirty="0">
              <a:latin typeface="Calibri"/>
              <a:ea typeface="Calibri"/>
              <a:cs typeface="Calibri"/>
              <a:sym typeface="Calibri"/>
            </a:endParaRPr>
          </a:p>
          <a:p>
            <a:pPr lvl="0"/>
            <a:endParaRPr sz="20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i="0" u="none" strike="noStrike" cap="none" dirty="0">
                <a:solidFill>
                  <a:srgbClr val="000000"/>
                </a:solidFill>
                <a:latin typeface="Calibri"/>
                <a:ea typeface="Calibri"/>
                <a:cs typeface="Calibri"/>
                <a:sym typeface="Calibri"/>
              </a:rPr>
              <a:t>Video 2: </a:t>
            </a:r>
            <a:endParaRPr dirty="0"/>
          </a:p>
          <a:p>
            <a:pPr marL="0" marR="0" lvl="0" indent="0" algn="l" rtl="0">
              <a:lnSpc>
                <a:spcPct val="100000"/>
              </a:lnSpc>
              <a:spcBef>
                <a:spcPts val="0"/>
              </a:spcBef>
              <a:spcAft>
                <a:spcPts val="0"/>
              </a:spcAft>
              <a:buNone/>
            </a:pPr>
            <a:endParaRPr sz="2000" b="1" i="0" u="none" strike="noStrike" cap="none" dirty="0">
              <a:solidFill>
                <a:srgbClr val="000000"/>
              </a:solidFill>
              <a:latin typeface="Calibri"/>
              <a:ea typeface="Calibri"/>
              <a:cs typeface="Calibri"/>
              <a:sym typeface="Calibri"/>
            </a:endParaRPr>
          </a:p>
          <a:p>
            <a:pPr lvl="0"/>
            <a:r>
              <a:rPr lang="en-US" sz="2000" b="1" u="sng" dirty="0">
                <a:latin typeface="Calibri"/>
                <a:ea typeface="Calibri"/>
                <a:cs typeface="Calibri"/>
                <a:sym typeface="Calibri"/>
              </a:rPr>
              <a:t>https://www.youtube.com/watch?v=sasX7aZeCGc</a:t>
            </a:r>
            <a:endParaRPr dirty="0"/>
          </a:p>
        </p:txBody>
      </p:sp>
      <p:sp>
        <p:nvSpPr>
          <p:cNvPr id="190" name="Google Shape;190;p46"/>
          <p:cNvSpPr txBox="1"/>
          <p:nvPr/>
        </p:nvSpPr>
        <p:spPr>
          <a:xfrm>
            <a:off x="1130898" y="1861751"/>
            <a:ext cx="3060215" cy="60509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C01E24"/>
              </a:buClr>
              <a:buSzPts val="2000"/>
              <a:buFont typeface="Calibri"/>
              <a:buNone/>
            </a:pPr>
            <a:r>
              <a:rPr lang="en-US" sz="2500" b="1" i="0" u="none" strike="noStrike" cap="none">
                <a:solidFill>
                  <a:srgbClr val="002060"/>
                </a:solidFill>
                <a:latin typeface="Calibri"/>
                <a:ea typeface="Calibri"/>
                <a:cs typeface="Calibri"/>
                <a:sym typeface="Calibri"/>
              </a:rPr>
              <a:t>Let’s watch the following videos and discuss!</a:t>
            </a:r>
            <a:endParaRPr/>
          </a:p>
        </p:txBody>
      </p:sp>
      <p:pic>
        <p:nvPicPr>
          <p:cNvPr id="9" name="Picture 2" descr="Deutschland, Karte, Flagge, Land, Landkarte, Länder">
            <a:extLst>
              <a:ext uri="{FF2B5EF4-FFF2-40B4-BE49-F238E27FC236}">
                <a16:creationId xmlns:a16="http://schemas.microsoft.com/office/drawing/2014/main" id="{E30E3867-C5E5-4A50-986F-53870B61DD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5145" y="171455"/>
            <a:ext cx="1819561" cy="1819561"/>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183;p7">
            <a:extLst>
              <a:ext uri="{FF2B5EF4-FFF2-40B4-BE49-F238E27FC236}">
                <a16:creationId xmlns:a16="http://schemas.microsoft.com/office/drawing/2014/main" id="{F24FC389-D71E-4DAB-AB9E-018B055DB1A0}"/>
              </a:ext>
            </a:extLst>
          </p:cNvPr>
          <p:cNvSpPr/>
          <p:nvPr/>
        </p:nvSpPr>
        <p:spPr>
          <a:xfrm>
            <a:off x="5125145" y="6597091"/>
            <a:ext cx="1724543"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pic>
        <p:nvPicPr>
          <p:cNvPr id="11" name="Picture 2" descr="Cine, Película, Cámara, Proyector, Video, Acortar">
            <a:extLst>
              <a:ext uri="{FF2B5EF4-FFF2-40B4-BE49-F238E27FC236}">
                <a16:creationId xmlns:a16="http://schemas.microsoft.com/office/drawing/2014/main" id="{F9219827-1D31-42E7-A50B-8C16E516E82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9241"/>
          <a:stretch/>
        </p:blipFill>
        <p:spPr bwMode="auto">
          <a:xfrm>
            <a:off x="7124755" y="592375"/>
            <a:ext cx="5065985" cy="5895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46"/>
          <p:cNvSpPr/>
          <p:nvPr/>
        </p:nvSpPr>
        <p:spPr>
          <a:xfrm>
            <a:off x="7126015" y="-3932"/>
            <a:ext cx="5064726"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Arial"/>
              <a:buNone/>
            </a:pPr>
            <a:r>
              <a:rPr lang="en-US" sz="1530" b="0" i="0" u="none" strike="noStrike" cap="none">
                <a:solidFill>
                  <a:schemeClr val="lt1"/>
                </a:solidFill>
                <a:latin typeface="Arial"/>
                <a:ea typeface="Arial"/>
                <a:cs typeface="Arial"/>
                <a:sym typeface="Arial"/>
              </a:rPr>
              <a:t>3.2 What do I need to be a health system user</a:t>
            </a:r>
            <a:endParaRPr sz="1275" b="0" i="0" u="none" strike="noStrike" cap="none">
              <a:solidFill>
                <a:schemeClr val="lt1"/>
              </a:solidFill>
              <a:latin typeface="Arial"/>
              <a:ea typeface="Arial"/>
              <a:cs typeface="Arial"/>
              <a:sym typeface="Arial"/>
            </a:endParaRPr>
          </a:p>
        </p:txBody>
      </p:sp>
      <p:sp>
        <p:nvSpPr>
          <p:cNvPr id="185" name="Google Shape;185;p46"/>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b="0" i="0" u="none" strike="noStrike" cap="none">
                <a:solidFill>
                  <a:schemeClr val="dk1"/>
                </a:solidFill>
                <a:latin typeface="Calibri"/>
                <a:ea typeface="Calibri"/>
                <a:cs typeface="Calibri"/>
                <a:sym typeface="Calibri"/>
              </a:rPr>
              <a:t> | </a:t>
            </a: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license</a:t>
            </a:r>
            <a:endParaRPr sz="1200" b="0" i="0" u="none" strike="noStrike" cap="none">
              <a:solidFill>
                <a:schemeClr val="dk1"/>
              </a:solidFill>
              <a:latin typeface="Calibri"/>
              <a:ea typeface="Calibri"/>
              <a:cs typeface="Calibri"/>
              <a:sym typeface="Calibri"/>
            </a:endParaRPr>
          </a:p>
        </p:txBody>
      </p:sp>
      <p:sp>
        <p:nvSpPr>
          <p:cNvPr id="186" name="Google Shape;186;p46"/>
          <p:cNvSpPr txBox="1">
            <a:spLocks noGrp="1"/>
          </p:cNvSpPr>
          <p:nvPr>
            <p:ph type="title"/>
          </p:nvPr>
        </p:nvSpPr>
        <p:spPr>
          <a:xfrm>
            <a:off x="85389" y="517097"/>
            <a:ext cx="11059692" cy="6050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000"/>
              <a:buFont typeface="Calibri"/>
              <a:buNone/>
            </a:pPr>
            <a:r>
              <a:rPr lang="en-US" sz="3600" b="1" i="0" u="none" strike="noStrike" cap="none" dirty="0">
                <a:solidFill>
                  <a:srgbClr val="002060"/>
                </a:solidFill>
                <a:latin typeface="Calibri"/>
                <a:ea typeface="Calibri"/>
                <a:cs typeface="Calibri"/>
                <a:sym typeface="Calibri"/>
              </a:rPr>
              <a:t>Videos for Italian NHS</a:t>
            </a:r>
            <a:endParaRPr dirty="0"/>
          </a:p>
        </p:txBody>
      </p:sp>
      <p:sp>
        <p:nvSpPr>
          <p:cNvPr id="187" name="Google Shape;187;p46"/>
          <p:cNvSpPr txBox="1"/>
          <p:nvPr/>
        </p:nvSpPr>
        <p:spPr>
          <a:xfrm>
            <a:off x="336065" y="3092521"/>
            <a:ext cx="6165173" cy="22467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rgbClr val="000000"/>
                </a:solidFill>
                <a:latin typeface="Calibri"/>
                <a:ea typeface="Calibri"/>
                <a:cs typeface="Calibri"/>
                <a:sym typeface="Calibri"/>
              </a:rPr>
              <a:t>Video 1: </a:t>
            </a:r>
            <a:endParaRPr dirty="0"/>
          </a:p>
          <a:p>
            <a:pPr marL="0" marR="0" lvl="0" indent="0" algn="l" rtl="0">
              <a:lnSpc>
                <a:spcPct val="100000"/>
              </a:lnSpc>
              <a:spcBef>
                <a:spcPts val="0"/>
              </a:spcBef>
              <a:spcAft>
                <a:spcPts val="0"/>
              </a:spcAft>
              <a:buNone/>
            </a:pPr>
            <a:endParaRPr sz="2000" b="1" i="0" u="none" strike="noStrike" cap="none" dirty="0">
              <a:solidFill>
                <a:srgbClr val="000000"/>
              </a:solidFill>
              <a:latin typeface="Calibri"/>
              <a:ea typeface="Calibri"/>
              <a:cs typeface="Calibri"/>
              <a:sym typeface="Calibri"/>
            </a:endParaRPr>
          </a:p>
          <a:p>
            <a:pPr lvl="0"/>
            <a:r>
              <a:rPr lang="it-IT" sz="2000" dirty="0">
                <a:hlinkClick r:id="rId5"/>
              </a:rPr>
              <a:t>Il Servizio Sanitario Nazionale - YouTube</a:t>
            </a:r>
            <a:endParaRPr lang="en-US" sz="2000" b="1" u="sng" dirty="0">
              <a:latin typeface="Calibri"/>
              <a:ea typeface="Calibri"/>
              <a:cs typeface="Calibri"/>
              <a:sym typeface="Calibri"/>
            </a:endParaRPr>
          </a:p>
          <a:p>
            <a:pPr lvl="0"/>
            <a:endParaRPr sz="20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i="0" u="none" strike="noStrike" cap="none" dirty="0">
                <a:solidFill>
                  <a:srgbClr val="000000"/>
                </a:solidFill>
                <a:latin typeface="Calibri"/>
                <a:ea typeface="Calibri"/>
                <a:cs typeface="Calibri"/>
                <a:sym typeface="Calibri"/>
              </a:rPr>
              <a:t>Video 2: </a:t>
            </a:r>
            <a:endParaRPr dirty="0"/>
          </a:p>
          <a:p>
            <a:pPr marL="0" marR="0" lvl="0" indent="0" algn="l" rtl="0">
              <a:lnSpc>
                <a:spcPct val="100000"/>
              </a:lnSpc>
              <a:spcBef>
                <a:spcPts val="0"/>
              </a:spcBef>
              <a:spcAft>
                <a:spcPts val="0"/>
              </a:spcAft>
              <a:buNone/>
            </a:pPr>
            <a:endParaRPr sz="2000" b="1" i="0" u="none" strike="noStrike" cap="none" dirty="0">
              <a:solidFill>
                <a:srgbClr val="000000"/>
              </a:solidFill>
              <a:latin typeface="Calibri"/>
              <a:ea typeface="Calibri"/>
              <a:cs typeface="Calibri"/>
              <a:sym typeface="Calibri"/>
            </a:endParaRPr>
          </a:p>
          <a:p>
            <a:pPr lvl="0"/>
            <a:r>
              <a:rPr lang="en-US" sz="2000" dirty="0">
                <a:hlinkClick r:id="rId6"/>
              </a:rPr>
              <a:t>The Health Care System in Tuscany - YouTube</a:t>
            </a:r>
            <a:endParaRPr sz="2000" dirty="0"/>
          </a:p>
        </p:txBody>
      </p:sp>
      <p:sp>
        <p:nvSpPr>
          <p:cNvPr id="190" name="Google Shape;190;p46"/>
          <p:cNvSpPr txBox="1"/>
          <p:nvPr/>
        </p:nvSpPr>
        <p:spPr>
          <a:xfrm>
            <a:off x="1130898" y="1861751"/>
            <a:ext cx="3060215" cy="60509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C01E24"/>
              </a:buClr>
              <a:buSzPts val="2000"/>
              <a:buFont typeface="Calibri"/>
              <a:buNone/>
            </a:pPr>
            <a:r>
              <a:rPr lang="en-US" sz="2500" b="1" i="0" u="none" strike="noStrike" cap="none">
                <a:solidFill>
                  <a:srgbClr val="002060"/>
                </a:solidFill>
                <a:latin typeface="Calibri"/>
                <a:ea typeface="Calibri"/>
                <a:cs typeface="Calibri"/>
                <a:sym typeface="Calibri"/>
              </a:rPr>
              <a:t>Let’s watch the following videos and discuss!</a:t>
            </a:r>
            <a:endParaRPr/>
          </a:p>
        </p:txBody>
      </p:sp>
      <p:pic>
        <p:nvPicPr>
          <p:cNvPr id="9" name="Picture 2" descr="Italien, Sardinien, Karte, Flagge, Land, Landkarte">
            <a:extLst>
              <a:ext uri="{FF2B5EF4-FFF2-40B4-BE49-F238E27FC236}">
                <a16:creationId xmlns:a16="http://schemas.microsoft.com/office/drawing/2014/main" id="{83A01A9E-88E8-4564-AC28-204DE59727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5342" y="484279"/>
            <a:ext cx="2240103" cy="2240103"/>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183;p7">
            <a:extLst>
              <a:ext uri="{FF2B5EF4-FFF2-40B4-BE49-F238E27FC236}">
                <a16:creationId xmlns:a16="http://schemas.microsoft.com/office/drawing/2014/main" id="{D056CB8F-298F-4CBD-AFB4-383F2068AA09}"/>
              </a:ext>
            </a:extLst>
          </p:cNvPr>
          <p:cNvSpPr/>
          <p:nvPr/>
        </p:nvSpPr>
        <p:spPr>
          <a:xfrm>
            <a:off x="405693" y="6525624"/>
            <a:ext cx="2257264" cy="27695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pic>
        <p:nvPicPr>
          <p:cNvPr id="11" name="Picture 2" descr="Cine, Película, Cámara, Proyector, Video, Acortar">
            <a:extLst>
              <a:ext uri="{FF2B5EF4-FFF2-40B4-BE49-F238E27FC236}">
                <a16:creationId xmlns:a16="http://schemas.microsoft.com/office/drawing/2014/main" id="{3BB6E7D9-FC60-408E-B276-9743021B0E1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9241"/>
          <a:stretch/>
        </p:blipFill>
        <p:spPr bwMode="auto">
          <a:xfrm>
            <a:off x="7124755" y="592375"/>
            <a:ext cx="5065985" cy="5895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46"/>
          <p:cNvSpPr/>
          <p:nvPr/>
        </p:nvSpPr>
        <p:spPr>
          <a:xfrm>
            <a:off x="7126015" y="-3932"/>
            <a:ext cx="5064726"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Arial"/>
              <a:buNone/>
            </a:pPr>
            <a:r>
              <a:rPr lang="en-US" sz="1530" b="0" i="0" u="none" strike="noStrike" cap="none">
                <a:solidFill>
                  <a:schemeClr val="lt1"/>
                </a:solidFill>
                <a:latin typeface="Arial"/>
                <a:ea typeface="Arial"/>
                <a:cs typeface="Arial"/>
                <a:sym typeface="Arial"/>
              </a:rPr>
              <a:t>3.2 What do I need to be a health system user</a:t>
            </a:r>
            <a:endParaRPr sz="1275" b="0" i="0" u="none" strike="noStrike" cap="none">
              <a:solidFill>
                <a:schemeClr val="lt1"/>
              </a:solidFill>
              <a:latin typeface="Arial"/>
              <a:ea typeface="Arial"/>
              <a:cs typeface="Arial"/>
              <a:sym typeface="Arial"/>
            </a:endParaRPr>
          </a:p>
        </p:txBody>
      </p:sp>
      <p:sp>
        <p:nvSpPr>
          <p:cNvPr id="185" name="Google Shape;185;p46"/>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b="0" i="0" u="none" strike="noStrike" cap="none">
                <a:solidFill>
                  <a:schemeClr val="dk1"/>
                </a:solidFill>
                <a:latin typeface="Calibri"/>
                <a:ea typeface="Calibri"/>
                <a:cs typeface="Calibri"/>
                <a:sym typeface="Calibri"/>
              </a:rPr>
              <a:t> | </a:t>
            </a: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license</a:t>
            </a:r>
            <a:endParaRPr sz="1200" b="0" i="0" u="none" strike="noStrike" cap="none">
              <a:solidFill>
                <a:schemeClr val="dk1"/>
              </a:solidFill>
              <a:latin typeface="Calibri"/>
              <a:ea typeface="Calibri"/>
              <a:cs typeface="Calibri"/>
              <a:sym typeface="Calibri"/>
            </a:endParaRPr>
          </a:p>
        </p:txBody>
      </p:sp>
      <p:sp>
        <p:nvSpPr>
          <p:cNvPr id="186" name="Google Shape;186;p46"/>
          <p:cNvSpPr txBox="1">
            <a:spLocks noGrp="1"/>
          </p:cNvSpPr>
          <p:nvPr>
            <p:ph type="title"/>
          </p:nvPr>
        </p:nvSpPr>
        <p:spPr>
          <a:xfrm>
            <a:off x="85389" y="517097"/>
            <a:ext cx="11059692" cy="6050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000"/>
              <a:buFont typeface="Calibri"/>
              <a:buNone/>
            </a:pPr>
            <a:r>
              <a:rPr lang="en-US" sz="3600" b="1" i="0" u="none" strike="noStrike" cap="none" dirty="0">
                <a:solidFill>
                  <a:srgbClr val="002060"/>
                </a:solidFill>
                <a:latin typeface="Calibri"/>
                <a:ea typeface="Calibri"/>
                <a:cs typeface="Calibri"/>
                <a:sym typeface="Calibri"/>
              </a:rPr>
              <a:t>Videos for Greek NHS</a:t>
            </a:r>
            <a:endParaRPr dirty="0"/>
          </a:p>
        </p:txBody>
      </p:sp>
      <p:sp>
        <p:nvSpPr>
          <p:cNvPr id="187" name="Google Shape;187;p46"/>
          <p:cNvSpPr txBox="1"/>
          <p:nvPr/>
        </p:nvSpPr>
        <p:spPr>
          <a:xfrm>
            <a:off x="494561" y="2946217"/>
            <a:ext cx="6165173" cy="23698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rgbClr val="000000"/>
                </a:solidFill>
                <a:latin typeface="Calibri"/>
                <a:ea typeface="Calibri"/>
                <a:cs typeface="Calibri"/>
                <a:sym typeface="Calibri"/>
              </a:rPr>
              <a:t>Video 1: </a:t>
            </a:r>
          </a:p>
          <a:p>
            <a:pPr marL="0" marR="0" lvl="0" indent="0" algn="l" rtl="0">
              <a:lnSpc>
                <a:spcPct val="100000"/>
              </a:lnSpc>
              <a:spcBef>
                <a:spcPts val="0"/>
              </a:spcBef>
              <a:spcAft>
                <a:spcPts val="0"/>
              </a:spcAft>
              <a:buNone/>
            </a:pPr>
            <a:endParaRPr dirty="0"/>
          </a:p>
          <a:p>
            <a:pPr lvl="0"/>
            <a:r>
              <a:rPr lang="en-US" sz="1800" dirty="0">
                <a:hlinkClick r:id="rId5"/>
              </a:rPr>
              <a:t>https://www.youtube.com/watch?v=F62d6kCPGzE</a:t>
            </a:r>
            <a:endParaRPr sz="20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lang="en-US" sz="20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i="0" u="none" strike="noStrike" cap="none" dirty="0">
                <a:solidFill>
                  <a:srgbClr val="000000"/>
                </a:solidFill>
                <a:latin typeface="Calibri"/>
                <a:ea typeface="Calibri"/>
                <a:cs typeface="Calibri"/>
                <a:sym typeface="Calibri"/>
              </a:rPr>
              <a:t>Video 2: </a:t>
            </a:r>
            <a:endParaRPr dirty="0"/>
          </a:p>
          <a:p>
            <a:endParaRPr lang="en-US" sz="1800" dirty="0">
              <a:hlinkClick r:id="rId6">
                <a:extLst>
                  <a:ext uri="{A12FA001-AC4F-418D-AE19-62706E023703}">
                    <ahyp:hlinkClr xmlns:ahyp="http://schemas.microsoft.com/office/drawing/2018/hyperlinkcolor" val="tx"/>
                  </a:ext>
                </a:extLst>
              </a:hlinkClick>
            </a:endParaRPr>
          </a:p>
          <a:p>
            <a:r>
              <a:rPr lang="en-US" sz="1800" dirty="0">
                <a:hlinkClick r:id="rId6">
                  <a:extLst>
                    <a:ext uri="{A12FA001-AC4F-418D-AE19-62706E023703}">
                      <ahyp:hlinkClr xmlns:ahyp="http://schemas.microsoft.com/office/drawing/2018/hyperlinkcolor" val="tx"/>
                    </a:ext>
                  </a:extLst>
                </a:hlinkClick>
              </a:rPr>
              <a:t>https://www.youtube.com/watch?v=p3LQlz0ZZKg&amp;t=4s</a:t>
            </a:r>
            <a:r>
              <a:rPr lang="en-US" sz="1800" dirty="0"/>
              <a:t> </a:t>
            </a:r>
          </a:p>
          <a:p>
            <a:pPr marL="0" marR="0" lvl="0" indent="0" algn="l" rtl="0">
              <a:lnSpc>
                <a:spcPct val="100000"/>
              </a:lnSpc>
              <a:spcBef>
                <a:spcPts val="0"/>
              </a:spcBef>
              <a:spcAft>
                <a:spcPts val="0"/>
              </a:spcAft>
              <a:buNone/>
            </a:pPr>
            <a:endParaRPr lang="el-GR" sz="2000" b="1" i="0" u="none" strike="noStrike" cap="none" dirty="0">
              <a:solidFill>
                <a:srgbClr val="000000"/>
              </a:solidFill>
              <a:latin typeface="Calibri"/>
              <a:ea typeface="Calibri"/>
              <a:cs typeface="Calibri"/>
              <a:sym typeface="Calibri"/>
            </a:endParaRPr>
          </a:p>
        </p:txBody>
      </p:sp>
      <p:sp>
        <p:nvSpPr>
          <p:cNvPr id="190" name="Google Shape;190;p46"/>
          <p:cNvSpPr txBox="1"/>
          <p:nvPr/>
        </p:nvSpPr>
        <p:spPr>
          <a:xfrm>
            <a:off x="1130898" y="1861751"/>
            <a:ext cx="3060215" cy="60509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C01E24"/>
              </a:buClr>
              <a:buSzPts val="2000"/>
              <a:buFont typeface="Calibri"/>
              <a:buNone/>
            </a:pPr>
            <a:r>
              <a:rPr lang="en-US" sz="2500" b="1" i="0" u="none" strike="noStrike" cap="none">
                <a:solidFill>
                  <a:srgbClr val="002060"/>
                </a:solidFill>
                <a:latin typeface="Calibri"/>
                <a:ea typeface="Calibri"/>
                <a:cs typeface="Calibri"/>
                <a:sym typeface="Calibri"/>
              </a:rPr>
              <a:t>Let’s watch the following videos and discuss!</a:t>
            </a:r>
            <a:endParaRPr/>
          </a:p>
        </p:txBody>
      </p:sp>
      <p:pic>
        <p:nvPicPr>
          <p:cNvPr id="9" name="Picture 5">
            <a:hlinkClick r:id="rId7"/>
            <a:extLst>
              <a:ext uri="{FF2B5EF4-FFF2-40B4-BE49-F238E27FC236}">
                <a16:creationId xmlns:a16="http://schemas.microsoft.com/office/drawing/2014/main" id="{D0D41F04-F6E9-4990-B039-125ADCAD7766}"/>
              </a:ext>
            </a:extLst>
          </p:cNvPr>
          <p:cNvPicPr>
            <a:picLocks noChangeAspect="1"/>
          </p:cNvPicPr>
          <p:nvPr/>
        </p:nvPicPr>
        <p:blipFill>
          <a:blip r:embed="rId8"/>
          <a:stretch>
            <a:fillRect/>
          </a:stretch>
        </p:blipFill>
        <p:spPr>
          <a:xfrm>
            <a:off x="4756176" y="289675"/>
            <a:ext cx="2369839" cy="2369839"/>
          </a:xfrm>
          <a:prstGeom prst="rect">
            <a:avLst/>
          </a:prstGeom>
        </p:spPr>
      </p:pic>
      <p:sp>
        <p:nvSpPr>
          <p:cNvPr id="10" name="Google Shape;183;p7">
            <a:extLst>
              <a:ext uri="{FF2B5EF4-FFF2-40B4-BE49-F238E27FC236}">
                <a16:creationId xmlns:a16="http://schemas.microsoft.com/office/drawing/2014/main" id="{E88A0F52-A67D-4614-B0EA-B3C9C4A1992B}"/>
              </a:ext>
            </a:extLst>
          </p:cNvPr>
          <p:cNvSpPr/>
          <p:nvPr/>
        </p:nvSpPr>
        <p:spPr>
          <a:xfrm>
            <a:off x="1709956"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pic>
        <p:nvPicPr>
          <p:cNvPr id="11" name="Picture 2" descr="Cine, Película, Cámara, Proyector, Video, Acortar">
            <a:extLst>
              <a:ext uri="{FF2B5EF4-FFF2-40B4-BE49-F238E27FC236}">
                <a16:creationId xmlns:a16="http://schemas.microsoft.com/office/drawing/2014/main" id="{FDFFA6AD-0655-40B0-8316-2832544D3E4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9241"/>
          <a:stretch/>
        </p:blipFill>
        <p:spPr bwMode="auto">
          <a:xfrm>
            <a:off x="7124755" y="592375"/>
            <a:ext cx="5065985" cy="5895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Actions 3.1.3 &amp; 3.1.4</a:t>
            </a:r>
            <a:br>
              <a:rPr lang="en-US" altLang="el-GR" dirty="0"/>
            </a:br>
            <a:r>
              <a:rPr lang="en-US" altLang="el-GR" dirty="0">
                <a:solidFill>
                  <a:srgbClr val="C01E24"/>
                </a:solidFill>
              </a:rPr>
              <a:t>What would you do?</a:t>
            </a:r>
            <a:endParaRPr lang="el-GR" dirty="0">
              <a:solidFill>
                <a:srgbClr val="C01E24"/>
              </a:solidFill>
            </a:endParaRPr>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err="1">
                <a:hlinkClick r:id="rId4"/>
              </a:rPr>
              <a:t>Pixabay</a:t>
            </a:r>
            <a:r>
              <a:rPr lang="en-US" sz="1200" dirty="0">
                <a:hlinkClick r:id="rId4"/>
              </a:rPr>
              <a:t> license</a:t>
            </a:r>
            <a:endParaRPr lang="en-US" sz="1200" dirty="0"/>
          </a:p>
        </p:txBody>
      </p:sp>
      <p:pic>
        <p:nvPicPr>
          <p:cNvPr id="3" name="Γραφικό 2" descr="Ομιλία περίγραμμα">
            <a:extLst>
              <a:ext uri="{FF2B5EF4-FFF2-40B4-BE49-F238E27FC236}">
                <a16:creationId xmlns:a16="http://schemas.microsoft.com/office/drawing/2014/main" id="{4DB5C50E-C2A5-4D37-9EF7-55510DFB57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64180" y="1526588"/>
            <a:ext cx="3294906" cy="3294906"/>
          </a:xfrm>
          <a:prstGeom prst="rect">
            <a:avLst/>
          </a:prstGeom>
        </p:spPr>
      </p:pic>
      <p:sp>
        <p:nvSpPr>
          <p:cNvPr id="15" name="TextBox 14">
            <a:extLst>
              <a:ext uri="{FF2B5EF4-FFF2-40B4-BE49-F238E27FC236}">
                <a16:creationId xmlns:a16="http://schemas.microsoft.com/office/drawing/2014/main" id="{58D95C85-92BE-4E2B-9B2E-E4487F27E3D8}"/>
              </a:ext>
            </a:extLst>
          </p:cNvPr>
          <p:cNvSpPr txBox="1"/>
          <p:nvPr/>
        </p:nvSpPr>
        <p:spPr>
          <a:xfrm>
            <a:off x="558000" y="2318345"/>
            <a:ext cx="5729108" cy="2400657"/>
          </a:xfrm>
          <a:prstGeom prst="rect">
            <a:avLst/>
          </a:prstGeom>
          <a:noFill/>
        </p:spPr>
        <p:txBody>
          <a:bodyPr wrap="square" rtlCol="0">
            <a:spAutoFit/>
          </a:bodyPr>
          <a:lstStyle/>
          <a:p>
            <a:pPr marL="0" lvl="0" indent="0" algn="l" rtl="0">
              <a:lnSpc>
                <a:spcPct val="100000"/>
              </a:lnSpc>
              <a:spcBef>
                <a:spcPts val="600"/>
              </a:spcBef>
              <a:spcAft>
                <a:spcPts val="600"/>
              </a:spcAft>
              <a:buSzPts val="2200"/>
              <a:buNone/>
            </a:pPr>
            <a:r>
              <a:rPr lang="de-DE" sz="2000" b="1" dirty="0" err="1"/>
              <a:t>Objectives</a:t>
            </a:r>
            <a:endParaRPr lang="de-DE" sz="2800" b="1" dirty="0"/>
          </a:p>
          <a:p>
            <a:pPr>
              <a:spcBef>
                <a:spcPts val="600"/>
              </a:spcBef>
              <a:spcAft>
                <a:spcPts val="600"/>
              </a:spcAft>
            </a:pPr>
            <a:endParaRPr lang="es-ES" sz="2000" dirty="0"/>
          </a:p>
          <a:p>
            <a:pPr marL="342900" indent="-342900">
              <a:spcBef>
                <a:spcPts val="600"/>
              </a:spcBef>
              <a:spcAft>
                <a:spcPts val="600"/>
              </a:spcAft>
              <a:buClr>
                <a:srgbClr val="C00000"/>
              </a:buClr>
              <a:buFont typeface="Wingdings" panose="05000000000000000000" pitchFamily="2" charset="2"/>
              <a:buChar char="§"/>
            </a:pPr>
            <a:r>
              <a:rPr lang="en-US" sz="2000" dirty="0">
                <a:latin typeface="Calibri" panose="020F0502020204030204" pitchFamily="34" charset="0"/>
                <a:cs typeface="Calibri" panose="020F0502020204030204" pitchFamily="34" charset="0"/>
              </a:rPr>
              <a:t>You will work as a group and discuss how to resolve issues based on scenarios.</a:t>
            </a:r>
          </a:p>
          <a:p>
            <a:pPr marL="342900" indent="-342900">
              <a:spcBef>
                <a:spcPts val="600"/>
              </a:spcBef>
              <a:spcAft>
                <a:spcPts val="600"/>
              </a:spcAft>
              <a:buClr>
                <a:srgbClr val="C00000"/>
              </a:buClr>
              <a:buFont typeface="Wingdings" panose="05000000000000000000" pitchFamily="2" charset="2"/>
              <a:buChar char="§"/>
            </a:pPr>
            <a:r>
              <a:rPr lang="en-US" sz="2000" dirty="0">
                <a:latin typeface="Calibri" panose="020F0502020204030204" pitchFamily="34" charset="0"/>
                <a:cs typeface="Calibri" panose="020F0502020204030204" pitchFamily="34" charset="0"/>
              </a:rPr>
              <a:t>You will learn how to cope with different situations.</a:t>
            </a:r>
            <a:endParaRPr lang="en-GB" sz="2000" dirty="0">
              <a:latin typeface="Calibri" panose="020F0502020204030204" pitchFamily="34" charset="0"/>
              <a:cs typeface="Calibri" panose="020F0502020204030204" pitchFamily="34" charset="0"/>
            </a:endParaRPr>
          </a:p>
        </p:txBody>
      </p:sp>
      <p:pic>
        <p:nvPicPr>
          <p:cNvPr id="17" name="Γραφικό 16" descr="Ομιλία περίγραμμα">
            <a:extLst>
              <a:ext uri="{FF2B5EF4-FFF2-40B4-BE49-F238E27FC236}">
                <a16:creationId xmlns:a16="http://schemas.microsoft.com/office/drawing/2014/main" id="{9134052D-03AB-42BD-A555-3B019934F0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7876741" y="2301411"/>
            <a:ext cx="3389705" cy="3550567"/>
          </a:xfrm>
          <a:prstGeom prst="rect">
            <a:avLst/>
          </a:prstGeom>
        </p:spPr>
      </p:pic>
      <p:sp>
        <p:nvSpPr>
          <p:cNvPr id="16" name="Google Shape;168;p7">
            <a:extLst>
              <a:ext uri="{FF2B5EF4-FFF2-40B4-BE49-F238E27FC236}">
                <a16:creationId xmlns:a16="http://schemas.microsoft.com/office/drawing/2014/main" id="{7DD5887D-5782-8AC5-FDD0-790633AE7BE2}"/>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3.1.1</a:t>
            </a:r>
            <a:endParaRPr sz="1800" dirty="0">
              <a:solidFill>
                <a:schemeClr val="lt1"/>
              </a:solidFill>
              <a:latin typeface="Calibri"/>
              <a:cs typeface="Calibri"/>
              <a:sym typeface="Calibri"/>
            </a:endParaRPr>
          </a:p>
        </p:txBody>
      </p:sp>
      <p:sp>
        <p:nvSpPr>
          <p:cNvPr id="18" name="Google Shape;168;p7">
            <a:extLst>
              <a:ext uri="{FF2B5EF4-FFF2-40B4-BE49-F238E27FC236}">
                <a16:creationId xmlns:a16="http://schemas.microsoft.com/office/drawing/2014/main" id="{D17A1EA5-C57C-8D9E-983B-6A4DE0D53F2C}"/>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3.1.2</a:t>
            </a:r>
            <a:endParaRPr sz="1800" dirty="0">
              <a:solidFill>
                <a:schemeClr val="lt1"/>
              </a:solidFill>
              <a:latin typeface="Calibri"/>
              <a:cs typeface="Calibri"/>
              <a:sym typeface="Calibri"/>
            </a:endParaRPr>
          </a:p>
        </p:txBody>
      </p:sp>
      <p:sp>
        <p:nvSpPr>
          <p:cNvPr id="19" name="Google Shape;168;p7">
            <a:extLst>
              <a:ext uri="{FF2B5EF4-FFF2-40B4-BE49-F238E27FC236}">
                <a16:creationId xmlns:a16="http://schemas.microsoft.com/office/drawing/2014/main" id="{9E76DEE7-F71A-5222-81CC-743485741AC7}"/>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3.1.3</a:t>
            </a:r>
            <a:endParaRPr sz="2000" dirty="0">
              <a:solidFill>
                <a:srgbClr val="C01E24"/>
              </a:solidFill>
              <a:latin typeface="Calibri"/>
              <a:cs typeface="Calibri"/>
              <a:sym typeface="Calibri"/>
            </a:endParaRPr>
          </a:p>
        </p:txBody>
      </p:sp>
      <p:sp>
        <p:nvSpPr>
          <p:cNvPr id="20" name="Google Shape;168;p7">
            <a:extLst>
              <a:ext uri="{FF2B5EF4-FFF2-40B4-BE49-F238E27FC236}">
                <a16:creationId xmlns:a16="http://schemas.microsoft.com/office/drawing/2014/main" id="{E104D024-581C-F3CC-8EF1-68C386BCA5E8}"/>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algn="ctr"/>
            <a:r>
              <a:rPr lang="de-DE" sz="2000" dirty="0">
                <a:solidFill>
                  <a:srgbClr val="C01E24"/>
                </a:solidFill>
                <a:latin typeface="Calibri"/>
                <a:cs typeface="Calibri"/>
                <a:sym typeface="Calibri"/>
              </a:rPr>
              <a:t>3.1.4</a:t>
            </a:r>
            <a:endParaRPr sz="2000" dirty="0">
              <a:solidFill>
                <a:srgbClr val="C01E24"/>
              </a:solidFill>
              <a:latin typeface="Calibri"/>
              <a:cs typeface="Calibri"/>
              <a:sym typeface="Calibri"/>
            </a:endParaRPr>
          </a:p>
        </p:txBody>
      </p:sp>
      <p:sp>
        <p:nvSpPr>
          <p:cNvPr id="21" name="Google Shape;168;p7">
            <a:extLst>
              <a:ext uri="{FF2B5EF4-FFF2-40B4-BE49-F238E27FC236}">
                <a16:creationId xmlns:a16="http://schemas.microsoft.com/office/drawing/2014/main" id="{7CA7E787-D9A2-EA96-C811-3187E7AE0093}"/>
              </a:ext>
            </a:extLst>
          </p:cNvPr>
          <p:cNvSpPr/>
          <p:nvPr/>
        </p:nvSpPr>
        <p:spPr>
          <a:xfrm>
            <a:off x="11469624" y="438493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3.1.5</a:t>
            </a:r>
            <a:endParaRPr sz="1800" dirty="0">
              <a:solidFill>
                <a:schemeClr val="lt1"/>
              </a:solidFill>
              <a:latin typeface="Calibri"/>
              <a:cs typeface="Calibri"/>
              <a:sym typeface="Calibri"/>
            </a:endParaRPr>
          </a:p>
        </p:txBody>
      </p:sp>
      <p:sp>
        <p:nvSpPr>
          <p:cNvPr id="22" name="Google Shape;168;p7">
            <a:extLst>
              <a:ext uri="{FF2B5EF4-FFF2-40B4-BE49-F238E27FC236}">
                <a16:creationId xmlns:a16="http://schemas.microsoft.com/office/drawing/2014/main" id="{FFE25A75-3FB6-6E92-F4D2-C265677622C6}"/>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3.1</a:t>
            </a:r>
            <a:endParaRPr sz="2000" dirty="0">
              <a:solidFill>
                <a:srgbClr val="203864"/>
              </a:solidFill>
              <a:latin typeface="Calibri"/>
              <a:cs typeface="Calibri"/>
              <a:sym typeface="Calibri"/>
            </a:endParaRPr>
          </a:p>
        </p:txBody>
      </p:sp>
      <p:sp>
        <p:nvSpPr>
          <p:cNvPr id="23" name="Google Shape;168;p7">
            <a:extLst>
              <a:ext uri="{FF2B5EF4-FFF2-40B4-BE49-F238E27FC236}">
                <a16:creationId xmlns:a16="http://schemas.microsoft.com/office/drawing/2014/main" id="{4FE05C1E-9617-4199-08E8-EB7F654FB66A}"/>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3.</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extLst>
      <p:ext uri="{BB962C8B-B14F-4D97-AF65-F5344CB8AC3E}">
        <p14:creationId xmlns:p14="http://schemas.microsoft.com/office/powerpoint/2010/main" val="706519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026" name="Picture 2" descr="Gente, Muchachas, Mujeres, Estudiantes, Amigos">
            <a:extLst>
              <a:ext uri="{FF2B5EF4-FFF2-40B4-BE49-F238E27FC236}">
                <a16:creationId xmlns:a16="http://schemas.microsoft.com/office/drawing/2014/main" id="{3C6FD7E0-5E40-42DC-A7E5-19CABDC2C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1265" y="1384564"/>
            <a:ext cx="4069475" cy="2712983"/>
          </a:xfrm>
          <a:prstGeom prst="rect">
            <a:avLst/>
          </a:prstGeom>
          <a:noFill/>
          <a:extLst>
            <a:ext uri="{909E8E84-426E-40DD-AFC4-6F175D3DCCD1}">
              <a14:hiddenFill xmlns:a14="http://schemas.microsoft.com/office/drawing/2010/main">
                <a:solidFill>
                  <a:srgbClr val="FFFFFF"/>
                </a:solidFill>
              </a14:hiddenFill>
            </a:ext>
          </a:extLst>
        </p:spPr>
      </p:pic>
      <p:sp>
        <p:nvSpPr>
          <p:cNvPr id="182" name="Google Shape;182;p7"/>
          <p:cNvSpPr/>
          <p:nvPr/>
        </p:nvSpPr>
        <p:spPr>
          <a:xfrm>
            <a:off x="9863667" y="-3932"/>
            <a:ext cx="2327074"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dirty="0">
                <a:solidFill>
                  <a:schemeClr val="lt1"/>
                </a:solidFill>
                <a:latin typeface="Arial"/>
                <a:ea typeface="Arial"/>
                <a:cs typeface="Arial"/>
                <a:sym typeface="Arial"/>
              </a:rPr>
              <a:t>3.3 What would you do?</a:t>
            </a:r>
            <a:endParaRPr sz="1275" dirty="0">
              <a:solidFill>
                <a:schemeClr val="lt1"/>
              </a:solidFill>
              <a:latin typeface="Arial"/>
              <a:ea typeface="Arial"/>
              <a:cs typeface="Arial"/>
              <a:sym typeface="Arial"/>
            </a:endParaRPr>
          </a:p>
        </p:txBody>
      </p:sp>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58000" y="597115"/>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What would you do?  - STEPS</a:t>
            </a:r>
          </a:p>
        </p:txBody>
      </p:sp>
      <p:sp>
        <p:nvSpPr>
          <p:cNvPr id="3" name="Rectangle: Rounded Corners 2">
            <a:extLst>
              <a:ext uri="{FF2B5EF4-FFF2-40B4-BE49-F238E27FC236}">
                <a16:creationId xmlns:a16="http://schemas.microsoft.com/office/drawing/2014/main" id="{D55F88C0-01B7-4EC7-B159-01A3883BA99D}"/>
              </a:ext>
            </a:extLst>
          </p:cNvPr>
          <p:cNvSpPr/>
          <p:nvPr/>
        </p:nvSpPr>
        <p:spPr>
          <a:xfrm>
            <a:off x="342339" y="1384564"/>
            <a:ext cx="8335834" cy="5182109"/>
          </a:xfrm>
          <a:prstGeom prst="round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AutoNum type="arabicParenR"/>
            </a:pPr>
            <a:r>
              <a:rPr lang="es-ES" sz="2400" dirty="0">
                <a:solidFill>
                  <a:schemeClr val="accent1">
                    <a:lumMod val="50000"/>
                  </a:schemeClr>
                </a:solidFill>
                <a:latin typeface="Calibri" panose="020F0502020204030204" pitchFamily="34" charset="0"/>
                <a:cs typeface="Calibri" panose="020F0502020204030204" pitchFamily="34" charset="0"/>
              </a:rPr>
              <a:t>The activity is composed of 8 scenarios</a:t>
            </a:r>
          </a:p>
          <a:p>
            <a:pPr marL="457200" indent="-457200">
              <a:buAutoNum type="arabicParenR"/>
            </a:pPr>
            <a:r>
              <a:rPr lang="es-ES" sz="2400" dirty="0">
                <a:solidFill>
                  <a:schemeClr val="accent1">
                    <a:lumMod val="50000"/>
                  </a:schemeClr>
                </a:solidFill>
                <a:latin typeface="Calibri" panose="020F0502020204030204" pitchFamily="34" charset="0"/>
                <a:cs typeface="Calibri" panose="020F0502020204030204" pitchFamily="34" charset="0"/>
              </a:rPr>
              <a:t>Trainees split in 4 groups: </a:t>
            </a:r>
            <a:r>
              <a:rPr lang="en-GB" sz="2400" dirty="0">
                <a:solidFill>
                  <a:schemeClr val="accent1">
                    <a:lumMod val="50000"/>
                  </a:schemeClr>
                </a:solidFill>
                <a:latin typeface="Calibri" panose="020F0502020204030204" pitchFamily="34" charset="0"/>
                <a:cs typeface="Calibri" panose="020F0502020204030204" pitchFamily="34" charset="0"/>
              </a:rPr>
              <a:t>the first 4 scenarios are distributed among the groups by means of cards.</a:t>
            </a:r>
          </a:p>
          <a:p>
            <a:pPr marL="457200" indent="-457200">
              <a:buAutoNum type="arabicParenR"/>
            </a:pPr>
            <a:r>
              <a:rPr lang="en-GB" sz="2400" dirty="0">
                <a:solidFill>
                  <a:schemeClr val="accent1">
                    <a:lumMod val="50000"/>
                  </a:schemeClr>
                </a:solidFill>
                <a:latin typeface="Calibri" panose="020F0502020204030204" pitchFamily="34" charset="0"/>
                <a:cs typeface="Calibri" panose="020F0502020204030204" pitchFamily="34" charset="0"/>
              </a:rPr>
              <a:t>The groups discuss the scenarios given to them</a:t>
            </a:r>
          </a:p>
          <a:p>
            <a:pPr marL="457200" indent="-457200">
              <a:buAutoNum type="arabicParenR"/>
            </a:pPr>
            <a:r>
              <a:rPr lang="en-GB" sz="2400" dirty="0">
                <a:solidFill>
                  <a:schemeClr val="accent1">
                    <a:lumMod val="50000"/>
                  </a:schemeClr>
                </a:solidFill>
                <a:latin typeface="Calibri" panose="020F0502020204030204" pitchFamily="34" charset="0"/>
                <a:cs typeface="Calibri" panose="020F0502020204030204" pitchFamily="34" charset="0"/>
              </a:rPr>
              <a:t>Time is allowed so that each group explain to the others which scenario they have received and how they would solve them.</a:t>
            </a:r>
          </a:p>
          <a:p>
            <a:pPr marL="457200" indent="-457200">
              <a:buAutoNum type="arabicParenR"/>
            </a:pPr>
            <a:r>
              <a:rPr lang="en-GB" sz="2400" dirty="0">
                <a:solidFill>
                  <a:schemeClr val="accent1">
                    <a:lumMod val="50000"/>
                  </a:schemeClr>
                </a:solidFill>
                <a:latin typeface="Calibri" panose="020F0502020204030204" pitchFamily="34" charset="0"/>
                <a:cs typeface="Calibri" panose="020F0502020204030204" pitchFamily="34" charset="0"/>
              </a:rPr>
              <a:t>A short discussion between all the trainees is encouraged.</a:t>
            </a:r>
          </a:p>
          <a:p>
            <a:pPr marL="457200" indent="-457200">
              <a:buAutoNum type="arabicParenR"/>
            </a:pPr>
            <a:r>
              <a:rPr lang="en-GB" sz="2400" dirty="0">
                <a:solidFill>
                  <a:schemeClr val="accent1">
                    <a:lumMod val="50000"/>
                  </a:schemeClr>
                </a:solidFill>
                <a:latin typeface="Calibri" panose="020F0502020204030204" pitchFamily="34" charset="0"/>
                <a:cs typeface="Calibri" panose="020F0502020204030204" pitchFamily="34" charset="0"/>
              </a:rPr>
              <a:t>The trainer explains the basic functioning of the health system in the area under discussion.</a:t>
            </a:r>
          </a:p>
          <a:p>
            <a:pPr marL="457200" indent="-457200">
              <a:buAutoNum type="arabicParenR"/>
            </a:pPr>
            <a:r>
              <a:rPr lang="en-GB" sz="2400" dirty="0">
                <a:solidFill>
                  <a:schemeClr val="accent1">
                    <a:lumMod val="50000"/>
                  </a:schemeClr>
                </a:solidFill>
                <a:latin typeface="Calibri" panose="020F0502020204030204" pitchFamily="34" charset="0"/>
                <a:cs typeface="Calibri" panose="020F0502020204030204" pitchFamily="34" charset="0"/>
              </a:rPr>
              <a:t>The process is repeated with the following 4 scenarios.</a:t>
            </a:r>
          </a:p>
        </p:txBody>
      </p:sp>
    </p:spTree>
    <p:extLst>
      <p:ext uri="{BB962C8B-B14F-4D97-AF65-F5344CB8AC3E}">
        <p14:creationId xmlns:p14="http://schemas.microsoft.com/office/powerpoint/2010/main" val="976190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Topic 1 - Emergency</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558001" y="1799476"/>
            <a:ext cx="6681785" cy="3818899"/>
          </a:xfrm>
          <a:prstGeom prst="rect">
            <a:avLst/>
          </a:prstGeom>
          <a:solidFill>
            <a:schemeClr val="bg1">
              <a:lumMod val="95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just">
              <a:spcBef>
                <a:spcPts val="0"/>
              </a:spcBef>
              <a:buSzPts val="2000"/>
              <a:buNone/>
            </a:pPr>
            <a:r>
              <a:rPr lang="en-GB" sz="2000" dirty="0"/>
              <a:t>There is a person running along the river at 8 am. The ground is wet from the previous night's rain. The person is running cautiously but in order to avoid a stone he steps in a hole that was not visible because it was waterlogged. As he puts his foot in the hole, his foot buckles and he falls to the ground. He starts shouting "help!" repeatedly and finally you, who were just passing by, hear him. </a:t>
            </a:r>
          </a:p>
          <a:p>
            <a:pPr marL="0" indent="0" algn="just">
              <a:spcBef>
                <a:spcPts val="0"/>
              </a:spcBef>
              <a:buSzPts val="2000"/>
              <a:buNone/>
            </a:pPr>
            <a:r>
              <a:rPr lang="en-GB" sz="2000" b="1" dirty="0"/>
              <a:t>How would you act in this situation?</a:t>
            </a:r>
          </a:p>
          <a:p>
            <a:pPr marL="0" indent="0" algn="just">
              <a:spcBef>
                <a:spcPts val="0"/>
              </a:spcBef>
              <a:buSzPts val="2000"/>
              <a:buNone/>
            </a:pPr>
            <a:r>
              <a:rPr lang="en-GB" sz="2000" b="1" dirty="0"/>
              <a:t> </a:t>
            </a:r>
          </a:p>
        </p:txBody>
      </p:sp>
      <p:sp>
        <p:nvSpPr>
          <p:cNvPr id="7" name="Google Shape;182;p7">
            <a:extLst>
              <a:ext uri="{FF2B5EF4-FFF2-40B4-BE49-F238E27FC236}">
                <a16:creationId xmlns:a16="http://schemas.microsoft.com/office/drawing/2014/main" id="{1559156B-469C-46E2-9400-E77ADCD8D371}"/>
              </a:ext>
            </a:extLst>
          </p:cNvPr>
          <p:cNvSpPr/>
          <p:nvPr/>
        </p:nvSpPr>
        <p:spPr>
          <a:xfrm>
            <a:off x="9863667" y="-3932"/>
            <a:ext cx="2327074"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dirty="0">
                <a:solidFill>
                  <a:schemeClr val="lt1"/>
                </a:solidFill>
                <a:latin typeface="Arial"/>
                <a:ea typeface="Arial"/>
                <a:cs typeface="Arial"/>
                <a:sym typeface="Arial"/>
              </a:rPr>
              <a:t>3.3 What would you do?</a:t>
            </a:r>
            <a:endParaRPr sz="1275" dirty="0">
              <a:solidFill>
                <a:schemeClr val="lt1"/>
              </a:solidFill>
              <a:latin typeface="Arial"/>
              <a:ea typeface="Arial"/>
              <a:cs typeface="Arial"/>
              <a:sym typeface="Arial"/>
            </a:endParaRPr>
          </a:p>
        </p:txBody>
      </p:sp>
      <p:pic>
        <p:nvPicPr>
          <p:cNvPr id="4098" name="Picture 2" descr="Ambulanz, Sanitäter, Rot, Kreuzen, Arzt, Transport">
            <a:extLst>
              <a:ext uri="{FF2B5EF4-FFF2-40B4-BE49-F238E27FC236}">
                <a16:creationId xmlns:a16="http://schemas.microsoft.com/office/drawing/2014/main" id="{E0E0EC42-C6B0-44E6-878E-3264151365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6802" y="1799476"/>
            <a:ext cx="4271268" cy="2175677"/>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83;p7">
            <a:extLst>
              <a:ext uri="{FF2B5EF4-FFF2-40B4-BE49-F238E27FC236}">
                <a16:creationId xmlns:a16="http://schemas.microsoft.com/office/drawing/2014/main" id="{B66331D3-F33C-4D52-B652-52F3F8AA6F15}"/>
              </a:ext>
            </a:extLst>
          </p:cNvPr>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1830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Topic 2 - Admission</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647414" y="2183614"/>
            <a:ext cx="7438278" cy="3669800"/>
          </a:xfrm>
          <a:prstGeom prst="rect">
            <a:avLst/>
          </a:prstGeom>
          <a:solidFill>
            <a:schemeClr val="bg1">
              <a:lumMod val="95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lgn="just">
              <a:spcBef>
                <a:spcPts val="0"/>
              </a:spcBef>
              <a:buSzPts val="2000"/>
            </a:pPr>
            <a:r>
              <a:rPr lang="en-GB" sz="2200" dirty="0"/>
              <a:t>You have an appointment for surgery with the surgeon </a:t>
            </a:r>
            <a:r>
              <a:rPr lang="en-GB" sz="2200" dirty="0" err="1"/>
              <a:t>Dr.</a:t>
            </a:r>
            <a:r>
              <a:rPr lang="en-GB" sz="2200" dirty="0"/>
              <a:t> Perez at 08:00. When you arrive at the hospital you don't know where to go. What should you do?</a:t>
            </a:r>
          </a:p>
          <a:p>
            <a:pPr marL="800100" lvl="1" indent="-342900" algn="just">
              <a:spcBef>
                <a:spcPts val="0"/>
              </a:spcBef>
              <a:buSzPts val="2000"/>
              <a:buFont typeface="Courier New" panose="02070309020205020404" pitchFamily="49" charset="0"/>
              <a:buChar char="o"/>
            </a:pPr>
            <a:r>
              <a:rPr lang="en-GB" sz="2000" dirty="0"/>
              <a:t>Go to the Information Desk </a:t>
            </a:r>
          </a:p>
          <a:p>
            <a:pPr marL="800100" lvl="1" indent="-342900" algn="just">
              <a:spcBef>
                <a:spcPts val="0"/>
              </a:spcBef>
              <a:buSzPts val="2000"/>
              <a:buFont typeface="Courier New" panose="02070309020205020404" pitchFamily="49" charset="0"/>
              <a:buChar char="o"/>
            </a:pPr>
            <a:r>
              <a:rPr lang="en-GB" sz="2000" dirty="0"/>
              <a:t>Go to the operating theatre floor and ask for </a:t>
            </a:r>
            <a:r>
              <a:rPr lang="en-GB" sz="2000" dirty="0" err="1"/>
              <a:t>Dr.</a:t>
            </a:r>
            <a:r>
              <a:rPr lang="en-GB" sz="2000" dirty="0"/>
              <a:t> Pérez.</a:t>
            </a:r>
          </a:p>
          <a:p>
            <a:pPr marL="800100" lvl="1" indent="-342900" algn="just">
              <a:spcBef>
                <a:spcPts val="0"/>
              </a:spcBef>
              <a:buSzPts val="2000"/>
              <a:buFont typeface="Courier New" panose="02070309020205020404" pitchFamily="49" charset="0"/>
              <a:buChar char="o"/>
            </a:pPr>
            <a:r>
              <a:rPr lang="en-GB" sz="2000" dirty="0"/>
              <a:t>Go to Admission</a:t>
            </a:r>
            <a:endParaRPr lang="en-GB" sz="2200" dirty="0"/>
          </a:p>
          <a:p>
            <a:pPr marL="0" indent="0" algn="just">
              <a:spcBef>
                <a:spcPts val="0"/>
              </a:spcBef>
              <a:buSzPts val="2000"/>
              <a:buNone/>
            </a:pPr>
            <a:r>
              <a:rPr lang="en-GB" sz="2200" b="1" dirty="0"/>
              <a:t>Explain why</a:t>
            </a:r>
            <a:r>
              <a:rPr lang="el-GR" sz="2200" b="1" dirty="0"/>
              <a:t>.</a:t>
            </a:r>
            <a:endParaRPr lang="en-GB" sz="2200" b="1" dirty="0"/>
          </a:p>
        </p:txBody>
      </p:sp>
      <p:sp>
        <p:nvSpPr>
          <p:cNvPr id="7" name="Google Shape;182;p7">
            <a:extLst>
              <a:ext uri="{FF2B5EF4-FFF2-40B4-BE49-F238E27FC236}">
                <a16:creationId xmlns:a16="http://schemas.microsoft.com/office/drawing/2014/main" id="{E68EE448-256C-4C7F-A456-FE6010931CD8}"/>
              </a:ext>
            </a:extLst>
          </p:cNvPr>
          <p:cNvSpPr/>
          <p:nvPr/>
        </p:nvSpPr>
        <p:spPr>
          <a:xfrm>
            <a:off x="9863667" y="-3932"/>
            <a:ext cx="2327074"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dirty="0">
                <a:solidFill>
                  <a:schemeClr val="lt1"/>
                </a:solidFill>
                <a:latin typeface="Arial"/>
                <a:ea typeface="Arial"/>
                <a:cs typeface="Arial"/>
                <a:sym typeface="Arial"/>
              </a:rPr>
              <a:t>3.3 What would you do?</a:t>
            </a:r>
            <a:endParaRPr sz="1275" dirty="0">
              <a:solidFill>
                <a:schemeClr val="lt1"/>
              </a:solidFill>
              <a:latin typeface="Arial"/>
              <a:ea typeface="Arial"/>
              <a:cs typeface="Arial"/>
              <a:sym typeface="Arial"/>
            </a:endParaRPr>
          </a:p>
        </p:txBody>
      </p:sp>
      <p:pic>
        <p:nvPicPr>
          <p:cNvPr id="5122" name="Picture 2" descr="Richtung, Pfeil, Weg, Hinweis, Rechts, Links, Wegweiser">
            <a:extLst>
              <a:ext uri="{FF2B5EF4-FFF2-40B4-BE49-F238E27FC236}">
                <a16:creationId xmlns:a16="http://schemas.microsoft.com/office/drawing/2014/main" id="{7F7EFAA5-85E4-4480-82B2-3F6BFF21C2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83614"/>
            <a:ext cx="4674386" cy="4674386"/>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83;p7">
            <a:extLst>
              <a:ext uri="{FF2B5EF4-FFF2-40B4-BE49-F238E27FC236}">
                <a16:creationId xmlns:a16="http://schemas.microsoft.com/office/drawing/2014/main" id="{716179D0-FD76-41B8-93DC-5602C4F8A1E1}"/>
              </a:ext>
            </a:extLst>
          </p:cNvPr>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0169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Topic 3 - Family Doctor</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0" y="2350334"/>
            <a:ext cx="9090211" cy="2958266"/>
          </a:xfrm>
          <a:prstGeom prst="rect">
            <a:avLst/>
          </a:prstGeom>
          <a:solidFill>
            <a:schemeClr val="bg1">
              <a:lumMod val="95000"/>
            </a:schemeClr>
          </a:solid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ts val="2000"/>
              <a:buNone/>
            </a:pPr>
            <a:r>
              <a:rPr lang="en-GB" dirty="0"/>
              <a:t>The cold of the last few days makes you sneeze, cough, have a sore throat and a stuffy nose. You would like to take a pill for the pain but you don't know which one. What should you do?</a:t>
            </a:r>
          </a:p>
          <a:p>
            <a:pPr marL="0" indent="0">
              <a:spcBef>
                <a:spcPts val="0"/>
              </a:spcBef>
              <a:buSzPts val="2000"/>
              <a:buNone/>
            </a:pPr>
            <a:endParaRPr lang="en-GB" dirty="0"/>
          </a:p>
          <a:p>
            <a:pPr marL="0" indent="0">
              <a:spcBef>
                <a:spcPts val="0"/>
              </a:spcBef>
              <a:buSzPts val="2000"/>
              <a:buNone/>
            </a:pPr>
            <a:r>
              <a:rPr lang="en-GB" b="1" dirty="0"/>
              <a:t>Explain the steps you should take.</a:t>
            </a:r>
            <a:endParaRPr lang="en-GB" sz="2000" b="1" dirty="0"/>
          </a:p>
        </p:txBody>
      </p:sp>
      <p:sp>
        <p:nvSpPr>
          <p:cNvPr id="7" name="Google Shape;182;p7">
            <a:extLst>
              <a:ext uri="{FF2B5EF4-FFF2-40B4-BE49-F238E27FC236}">
                <a16:creationId xmlns:a16="http://schemas.microsoft.com/office/drawing/2014/main" id="{1C934094-BE6B-425B-9A9D-EB5ABE8606F2}"/>
              </a:ext>
            </a:extLst>
          </p:cNvPr>
          <p:cNvSpPr/>
          <p:nvPr/>
        </p:nvSpPr>
        <p:spPr>
          <a:xfrm>
            <a:off x="9863667" y="-3932"/>
            <a:ext cx="2327074"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dirty="0">
                <a:solidFill>
                  <a:schemeClr val="lt1"/>
                </a:solidFill>
                <a:latin typeface="Arial"/>
                <a:ea typeface="Arial"/>
                <a:cs typeface="Arial"/>
                <a:sym typeface="Arial"/>
              </a:rPr>
              <a:t>3.3 What would you do?</a:t>
            </a:r>
            <a:endParaRPr sz="1275" dirty="0">
              <a:solidFill>
                <a:schemeClr val="lt1"/>
              </a:solidFill>
              <a:latin typeface="Arial"/>
              <a:ea typeface="Arial"/>
              <a:cs typeface="Arial"/>
              <a:sym typeface="Arial"/>
            </a:endParaRPr>
          </a:p>
        </p:txBody>
      </p:sp>
      <p:sp>
        <p:nvSpPr>
          <p:cNvPr id="6" name="Google Shape;183;p7">
            <a:extLst>
              <a:ext uri="{FF2B5EF4-FFF2-40B4-BE49-F238E27FC236}">
                <a16:creationId xmlns:a16="http://schemas.microsoft.com/office/drawing/2014/main" id="{ABFBC08E-75A3-4B3E-BF4E-4509D71FEDC3}"/>
              </a:ext>
            </a:extLst>
          </p:cNvPr>
          <p:cNvSpPr/>
          <p:nvPr/>
        </p:nvSpPr>
        <p:spPr>
          <a:xfrm>
            <a:off x="-900735" y="658100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rPr>
              <a:t>Source</a:t>
            </a:r>
            <a:r>
              <a:rPr lang="en-US" sz="1200" dirty="0">
                <a:solidFill>
                  <a:schemeClr val="dk1"/>
                </a:solidFill>
                <a:latin typeface="Calibri"/>
                <a:ea typeface="Calibri"/>
                <a:cs typeface="Calibri"/>
                <a:sym typeface="Calibri"/>
                <a:hlinkClick r:id="rId3"/>
              </a:rPr>
              <a:t> </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pic>
        <p:nvPicPr>
          <p:cNvPr id="9" name="Picture 2" descr="Ιατρικός, Γιατρός, Υγεία, Νοσοκομείο, Μάσκα">
            <a:extLst>
              <a:ext uri="{FF2B5EF4-FFF2-40B4-BE49-F238E27FC236}">
                <a16:creationId xmlns:a16="http://schemas.microsoft.com/office/drawing/2014/main" id="{B4796DF4-002D-457D-B437-DA304913C2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6869" y="2563580"/>
            <a:ext cx="4175131" cy="4294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612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Topic 4 - Hospital/Specialist</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558000" y="1869236"/>
            <a:ext cx="7779356" cy="4556496"/>
          </a:xfrm>
          <a:prstGeom prst="rect">
            <a:avLst/>
          </a:prstGeom>
          <a:solidFill>
            <a:schemeClr val="bg1">
              <a:lumMod val="95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ts val="0"/>
              </a:spcBef>
              <a:buSzPts val="2000"/>
            </a:pPr>
            <a:r>
              <a:rPr lang="en-GB" dirty="0"/>
              <a:t>Following a fall you had while cycling, your GP has told you that he is referring you to a specialist for specific tests and further treatment. He does not give you an appointment immediately but tells you that a letter with the appointment will be sent to your home. </a:t>
            </a:r>
          </a:p>
          <a:p>
            <a:pPr marL="228600" indent="-228600">
              <a:spcBef>
                <a:spcPts val="0"/>
              </a:spcBef>
              <a:buSzPts val="2000"/>
            </a:pPr>
            <a:r>
              <a:rPr lang="en-GB" b="1" dirty="0"/>
              <a:t>Explain which specialist you will be seeing and why.</a:t>
            </a:r>
          </a:p>
          <a:p>
            <a:pPr marL="228600" indent="-228600">
              <a:spcBef>
                <a:spcPts val="0"/>
              </a:spcBef>
              <a:buSzPts val="2000"/>
            </a:pPr>
            <a:r>
              <a:rPr lang="en-GB" b="1" dirty="0"/>
              <a:t>Explain where you will need to go to be seen by the specialist.</a:t>
            </a:r>
          </a:p>
        </p:txBody>
      </p:sp>
      <p:sp>
        <p:nvSpPr>
          <p:cNvPr id="7" name="Google Shape;182;p7">
            <a:extLst>
              <a:ext uri="{FF2B5EF4-FFF2-40B4-BE49-F238E27FC236}">
                <a16:creationId xmlns:a16="http://schemas.microsoft.com/office/drawing/2014/main" id="{14D7A084-24E4-4472-8407-865B07170155}"/>
              </a:ext>
            </a:extLst>
          </p:cNvPr>
          <p:cNvSpPr/>
          <p:nvPr/>
        </p:nvSpPr>
        <p:spPr>
          <a:xfrm>
            <a:off x="9863667" y="-3932"/>
            <a:ext cx="2327074"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dirty="0">
                <a:solidFill>
                  <a:schemeClr val="lt1"/>
                </a:solidFill>
                <a:latin typeface="Arial"/>
                <a:ea typeface="Arial"/>
                <a:cs typeface="Arial"/>
                <a:sym typeface="Arial"/>
              </a:rPr>
              <a:t>3.3 What would you do?</a:t>
            </a:r>
            <a:endParaRPr sz="1275" dirty="0">
              <a:solidFill>
                <a:schemeClr val="lt1"/>
              </a:solidFill>
              <a:latin typeface="Arial"/>
              <a:ea typeface="Arial"/>
              <a:cs typeface="Arial"/>
              <a:sym typeface="Arial"/>
            </a:endParaRPr>
          </a:p>
        </p:txBody>
      </p:sp>
      <p:sp>
        <p:nvSpPr>
          <p:cNvPr id="6" name="Google Shape;183;p7">
            <a:extLst>
              <a:ext uri="{FF2B5EF4-FFF2-40B4-BE49-F238E27FC236}">
                <a16:creationId xmlns:a16="http://schemas.microsoft.com/office/drawing/2014/main" id="{4A21F32D-95D8-4CFF-9572-B2E3754DAE67}"/>
              </a:ext>
            </a:extLst>
          </p:cNvPr>
          <p:cNvSpPr/>
          <p:nvPr/>
        </p:nvSpPr>
        <p:spPr>
          <a:xfrm>
            <a:off x="2107613" y="6525263"/>
            <a:ext cx="9712886" cy="276999"/>
          </a:xfrm>
          <a:prstGeom prst="rect">
            <a:avLst/>
          </a:prstGeom>
          <a:noFill/>
          <a:ln>
            <a:noFill/>
          </a:ln>
        </p:spPr>
        <p:txBody>
          <a:bodyPr spcFirstLastPara="1" wrap="square" lIns="91425" tIns="45700" rIns="91425" bIns="45700" anchor="t" anchorCtr="0">
            <a:spAutoFit/>
          </a:bodyPr>
          <a:lstStyle/>
          <a:p>
            <a:pPr lvl="0" algn="r"/>
            <a:r>
              <a:rPr lang="en-US" sz="1200" dirty="0">
                <a:solidFill>
                  <a:schemeClr val="dk1"/>
                </a:solidFill>
                <a:latin typeface="Calibri"/>
                <a:ea typeface="Calibri"/>
                <a:cs typeface="Calibri"/>
                <a:sym typeface="Calibri"/>
                <a:hlinkClick r:id="rId3"/>
              </a:rPr>
              <a:t>Source</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pic>
        <p:nvPicPr>
          <p:cNvPr id="9" name="Grafik 8">
            <a:extLst>
              <a:ext uri="{FF2B5EF4-FFF2-40B4-BE49-F238E27FC236}">
                <a16:creationId xmlns:a16="http://schemas.microsoft.com/office/drawing/2014/main" id="{3202C2F7-9E1C-41DE-BD7D-8E8F302B5B2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5042"/>
          <a:stretch/>
        </p:blipFill>
        <p:spPr>
          <a:xfrm>
            <a:off x="8014071" y="1863158"/>
            <a:ext cx="4177929" cy="3131683"/>
          </a:xfrm>
          <a:prstGeom prst="rect">
            <a:avLst/>
          </a:prstGeom>
        </p:spPr>
      </p:pic>
    </p:spTree>
    <p:extLst>
      <p:ext uri="{BB962C8B-B14F-4D97-AF65-F5344CB8AC3E}">
        <p14:creationId xmlns:p14="http://schemas.microsoft.com/office/powerpoint/2010/main" val="1779509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Topic 5 - Dental Services</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1" y="2350334"/>
            <a:ext cx="6836676" cy="3513138"/>
          </a:xfrm>
          <a:prstGeom prst="rect">
            <a:avLst/>
          </a:prstGeom>
          <a:solidFill>
            <a:schemeClr val="bg1">
              <a:lumMod val="95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lgn="l" rtl="0" fontAlgn="base"/>
            <a:r>
              <a:rPr lang="en-GB" sz="2200" b="0" u="none" strike="noStrike" dirty="0">
                <a:solidFill>
                  <a:srgbClr val="000000"/>
                </a:solidFill>
                <a:effectLst/>
                <a:latin typeface="Calibri" panose="020F0502020204030204" pitchFamily="34" charset="0"/>
              </a:rPr>
              <a:t>You woke up with a slightly swollen mouth and you complain about the pain in one of your molars. You have been taking painkillers for several days but the discomfort continues. </a:t>
            </a:r>
          </a:p>
          <a:p>
            <a:pPr algn="l" rtl="0" fontAlgn="base"/>
            <a:r>
              <a:rPr lang="en-GB" sz="2200" b="1" u="none" strike="noStrike" dirty="0">
                <a:solidFill>
                  <a:srgbClr val="000000"/>
                </a:solidFill>
                <a:effectLst/>
                <a:latin typeface="Calibri" panose="020F0502020204030204" pitchFamily="34" charset="0"/>
              </a:rPr>
              <a:t>Explain where you should go first to be treated and why.</a:t>
            </a:r>
            <a:endParaRPr lang="en-GB" sz="2200" b="1" dirty="0"/>
          </a:p>
          <a:p>
            <a:pPr marL="0" indent="0">
              <a:spcBef>
                <a:spcPts val="0"/>
              </a:spcBef>
              <a:buSzPts val="2000"/>
              <a:buNone/>
            </a:pPr>
            <a:endParaRPr lang="en-GB" sz="2200" dirty="0"/>
          </a:p>
        </p:txBody>
      </p:sp>
      <p:sp>
        <p:nvSpPr>
          <p:cNvPr id="7" name="Google Shape;182;p7">
            <a:extLst>
              <a:ext uri="{FF2B5EF4-FFF2-40B4-BE49-F238E27FC236}">
                <a16:creationId xmlns:a16="http://schemas.microsoft.com/office/drawing/2014/main" id="{A06E3531-84D6-4C3B-BC74-6AB0B55208CA}"/>
              </a:ext>
            </a:extLst>
          </p:cNvPr>
          <p:cNvSpPr/>
          <p:nvPr/>
        </p:nvSpPr>
        <p:spPr>
          <a:xfrm>
            <a:off x="9863667" y="-3932"/>
            <a:ext cx="2327074"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dirty="0">
                <a:solidFill>
                  <a:schemeClr val="lt1"/>
                </a:solidFill>
                <a:latin typeface="Arial"/>
                <a:ea typeface="Arial"/>
                <a:cs typeface="Arial"/>
                <a:sym typeface="Arial"/>
              </a:rPr>
              <a:t>3.3 What would you do?</a:t>
            </a:r>
            <a:endParaRPr sz="1275" dirty="0">
              <a:solidFill>
                <a:schemeClr val="lt1"/>
              </a:solidFill>
              <a:latin typeface="Arial"/>
              <a:ea typeface="Arial"/>
              <a:cs typeface="Arial"/>
              <a:sym typeface="Arial"/>
            </a:endParaRPr>
          </a:p>
        </p:txBody>
      </p:sp>
      <p:pic>
        <p:nvPicPr>
          <p:cNvPr id="6150" name="Picture 6" descr="Zahnarzt, Zahnpflege, Geduldig, Zahnärztlich, Arzt">
            <a:extLst>
              <a:ext uri="{FF2B5EF4-FFF2-40B4-BE49-F238E27FC236}">
                <a16:creationId xmlns:a16="http://schemas.microsoft.com/office/drawing/2014/main" id="{95A80E6F-FE78-4378-AC72-5835EC8B97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8541" y="2350334"/>
            <a:ext cx="4398305" cy="2890969"/>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83;p7">
            <a:extLst>
              <a:ext uri="{FF2B5EF4-FFF2-40B4-BE49-F238E27FC236}">
                <a16:creationId xmlns:a16="http://schemas.microsoft.com/office/drawing/2014/main" id="{6FDA9B5F-BC26-4B32-8166-055243D3BFEA}"/>
              </a:ext>
            </a:extLst>
          </p:cNvPr>
          <p:cNvSpPr/>
          <p:nvPr/>
        </p:nvSpPr>
        <p:spPr>
          <a:xfrm>
            <a:off x="2107613" y="6525263"/>
            <a:ext cx="9712886" cy="276999"/>
          </a:xfrm>
          <a:prstGeom prst="rect">
            <a:avLst/>
          </a:prstGeom>
          <a:noFill/>
          <a:ln>
            <a:noFill/>
          </a:ln>
        </p:spPr>
        <p:txBody>
          <a:bodyPr spcFirstLastPara="1" wrap="square" lIns="91425" tIns="45700" rIns="91425" bIns="45700" anchor="t" anchorCtr="0">
            <a:spAutoFit/>
          </a:bodyPr>
          <a:lstStyle/>
          <a:p>
            <a:pPr lvl="0" algn="r"/>
            <a:r>
              <a:rPr lang="en-US" sz="1200" dirty="0">
                <a:solidFill>
                  <a:schemeClr val="dk1"/>
                </a:solidFill>
                <a:latin typeface="Calibri"/>
                <a:ea typeface="Calibri"/>
                <a:cs typeface="Calibri"/>
                <a:sym typeface="Calibri"/>
                <a:hlinkClick r:id="rId4"/>
              </a:rPr>
              <a:t>Source</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2315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88" name="Google Shape;88;p2"/>
          <p:cNvGrpSpPr/>
          <p:nvPr/>
        </p:nvGrpSpPr>
        <p:grpSpPr>
          <a:xfrm>
            <a:off x="9587789" y="3777625"/>
            <a:ext cx="2245582" cy="2759937"/>
            <a:chOff x="7061107" y="2775080"/>
            <a:chExt cx="2245582" cy="2759937"/>
          </a:xfrm>
        </p:grpSpPr>
        <p:pic>
          <p:nvPicPr>
            <p:cNvPr id="89" name="Google Shape;89;p2"/>
            <p:cNvPicPr preferRelativeResize="0"/>
            <p:nvPr/>
          </p:nvPicPr>
          <p:blipFill rotWithShape="1">
            <a:blip r:embed="rId3">
              <a:alphaModFix/>
            </a:blip>
            <a:srcRect/>
            <a:stretch/>
          </p:blipFill>
          <p:spPr>
            <a:xfrm>
              <a:off x="7148063" y="2775080"/>
              <a:ext cx="1962150" cy="2162175"/>
            </a:xfrm>
            <a:prstGeom prst="rect">
              <a:avLst/>
            </a:prstGeom>
            <a:noFill/>
            <a:ln>
              <a:noFill/>
            </a:ln>
          </p:spPr>
        </p:pic>
        <p:sp>
          <p:nvSpPr>
            <p:cNvPr id="90" name="Google Shape;90;p2"/>
            <p:cNvSpPr txBox="1"/>
            <p:nvPr/>
          </p:nvSpPr>
          <p:spPr>
            <a:xfrm>
              <a:off x="7061107" y="4981019"/>
              <a:ext cx="2245582"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AKADIMAIKO DIADIKTYO (GUnet)</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ATHENS, GREECE</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4">
                    <a:extLst>
                      <a:ext uri="{A12FA001-AC4F-418D-AE19-62706E023703}">
                        <ahyp:hlinkClr xmlns:ahyp="http://schemas.microsoft.com/office/drawing/2018/hyperlinkcolor" val="tx"/>
                      </a:ext>
                    </a:extLst>
                  </a:hlinkClick>
                </a:rPr>
                <a:t>www.gunet.gr</a:t>
              </a:r>
              <a:endParaRPr sz="1000" b="0" i="0">
                <a:solidFill>
                  <a:srgbClr val="414042"/>
                </a:solidFill>
                <a:latin typeface="Roboto"/>
                <a:ea typeface="Roboto"/>
                <a:cs typeface="Roboto"/>
                <a:sym typeface="Roboto"/>
              </a:endParaRPr>
            </a:p>
          </p:txBody>
        </p:sp>
      </p:grpSp>
      <p:sp>
        <p:nvSpPr>
          <p:cNvPr id="91" name="Google Shape;91;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Partners</a:t>
            </a:r>
            <a:endParaRPr sz="4800" b="1">
              <a:solidFill>
                <a:srgbClr val="203864"/>
              </a:solidFill>
              <a:latin typeface="Calibri"/>
              <a:ea typeface="Calibri"/>
              <a:cs typeface="Calibri"/>
              <a:sym typeface="Calibri"/>
            </a:endParaRPr>
          </a:p>
        </p:txBody>
      </p:sp>
      <p:grpSp>
        <p:nvGrpSpPr>
          <p:cNvPr id="92" name="Google Shape;92;p2"/>
          <p:cNvGrpSpPr/>
          <p:nvPr/>
        </p:nvGrpSpPr>
        <p:grpSpPr>
          <a:xfrm>
            <a:off x="-583724" y="2027730"/>
            <a:ext cx="6096000" cy="1677637"/>
            <a:chOff x="-1066801" y="1523553"/>
            <a:chExt cx="6096000" cy="1677637"/>
          </a:xfrm>
        </p:grpSpPr>
        <p:pic>
          <p:nvPicPr>
            <p:cNvPr id="93" name="Google Shape;93;p2"/>
            <p:cNvPicPr preferRelativeResize="0"/>
            <p:nvPr/>
          </p:nvPicPr>
          <p:blipFill rotWithShape="1">
            <a:blip r:embed="rId5">
              <a:alphaModFix/>
            </a:blip>
            <a:srcRect/>
            <a:stretch/>
          </p:blipFill>
          <p:spPr>
            <a:xfrm>
              <a:off x="1256678" y="1523553"/>
              <a:ext cx="1449043" cy="997191"/>
            </a:xfrm>
            <a:prstGeom prst="rect">
              <a:avLst/>
            </a:prstGeom>
            <a:noFill/>
            <a:ln>
              <a:noFill/>
            </a:ln>
          </p:spPr>
        </p:pic>
        <p:sp>
          <p:nvSpPr>
            <p:cNvPr id="94" name="Google Shape;94;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a:solidFill>
                    <a:srgbClr val="203864"/>
                  </a:solidFill>
                  <a:latin typeface="Roboto"/>
                  <a:ea typeface="Roboto"/>
                  <a:cs typeface="Roboto"/>
                  <a:sym typeface="Roboto"/>
                </a:rPr>
                <a:t>WESTFALISCHE </a:t>
              </a:r>
              <a:r>
                <a:rPr lang="en-US" sz="1000" b="0" i="0">
                  <a:solidFill>
                    <a:srgbClr val="203864"/>
                  </a:solidFill>
                  <a:latin typeface="Roboto"/>
                  <a:ea typeface="Roboto"/>
                  <a:cs typeface="Roboto"/>
                  <a:sym typeface="Roboto"/>
                </a:rPr>
                <a:t>HOCHSCHULE</a:t>
              </a:r>
              <a:r>
                <a:rPr lang="en-US" sz="1050" b="0" i="0">
                  <a:solidFill>
                    <a:srgbClr val="203864"/>
                  </a:solidFill>
                  <a:latin typeface="Roboto"/>
                  <a:ea typeface="Roboto"/>
                  <a:cs typeface="Roboto"/>
                  <a:sym typeface="Roboto"/>
                </a:rPr>
                <a:t> GELSENKIRCHEN,</a:t>
              </a:r>
              <a:br>
                <a:rPr lang="en-US" sz="1050" b="0" i="0">
                  <a:solidFill>
                    <a:srgbClr val="203864"/>
                  </a:solidFill>
                  <a:latin typeface="Roboto"/>
                  <a:ea typeface="Roboto"/>
                  <a:cs typeface="Roboto"/>
                  <a:sym typeface="Roboto"/>
                </a:rPr>
              </a:br>
              <a:r>
                <a:rPr lang="en-US" sz="1050" b="0" i="0">
                  <a:solidFill>
                    <a:srgbClr val="203864"/>
                  </a:solidFill>
                  <a:latin typeface="Roboto"/>
                  <a:ea typeface="Roboto"/>
                  <a:cs typeface="Roboto"/>
                  <a:sym typeface="Roboto"/>
                </a:rPr>
                <a:t>BOCHOLT, RECKLINGHAUSEN</a:t>
              </a:r>
              <a:endParaRPr/>
            </a:p>
            <a:p>
              <a:pPr marL="0" marR="0" lvl="0" indent="0" algn="ctr" rtl="0">
                <a:spcBef>
                  <a:spcPts val="0"/>
                </a:spcBef>
                <a:spcAft>
                  <a:spcPts val="0"/>
                </a:spcAft>
                <a:buNone/>
              </a:pPr>
              <a:r>
                <a:rPr lang="en-US" sz="1050" b="0" i="0">
                  <a:solidFill>
                    <a:srgbClr val="414042"/>
                  </a:solidFill>
                  <a:latin typeface="Roboto"/>
                  <a:ea typeface="Roboto"/>
                  <a:cs typeface="Roboto"/>
                  <a:sym typeface="Roboto"/>
                </a:rPr>
                <a:t>GELSENKIRCHEN, GERMANY</a:t>
              </a:r>
              <a:endParaRPr/>
            </a:p>
            <a:p>
              <a:pPr marL="0" marR="0" lvl="0" indent="0" algn="ctr" rtl="0">
                <a:spcBef>
                  <a:spcPts val="0"/>
                </a:spcBef>
                <a:spcAft>
                  <a:spcPts val="0"/>
                </a:spcAft>
                <a:buNone/>
              </a:pPr>
              <a:r>
                <a:rPr lang="en-US" sz="1050" b="0" i="0" u="sng" strike="noStrike">
                  <a:solidFill>
                    <a:srgbClr val="D71920"/>
                  </a:solidFill>
                  <a:latin typeface="Roboto"/>
                  <a:ea typeface="Roboto"/>
                  <a:cs typeface="Roboto"/>
                  <a:sym typeface="Roboto"/>
                  <a:hlinkClick r:id="rId6">
                    <a:extLst>
                      <a:ext uri="{A12FA001-AC4F-418D-AE19-62706E023703}">
                        <ahyp:hlinkClr xmlns:ahyp="http://schemas.microsoft.com/office/drawing/2018/hyperlinkcolor" val="tx"/>
                      </a:ext>
                    </a:extLst>
                  </a:hlinkClick>
                </a:rPr>
                <a:t>www.w-hs.de</a:t>
              </a:r>
              <a:endParaRPr sz="1050" b="0" i="0">
                <a:solidFill>
                  <a:srgbClr val="414042"/>
                </a:solidFill>
                <a:latin typeface="Roboto"/>
                <a:ea typeface="Roboto"/>
                <a:cs typeface="Roboto"/>
                <a:sym typeface="Roboto"/>
              </a:endParaRPr>
            </a:p>
          </p:txBody>
        </p:sp>
      </p:grpSp>
      <p:grpSp>
        <p:nvGrpSpPr>
          <p:cNvPr id="95" name="Google Shape;95;p2"/>
          <p:cNvGrpSpPr/>
          <p:nvPr/>
        </p:nvGrpSpPr>
        <p:grpSpPr>
          <a:xfrm>
            <a:off x="4111945" y="4542257"/>
            <a:ext cx="6629400" cy="1738414"/>
            <a:chOff x="2579204" y="1882706"/>
            <a:chExt cx="6629400" cy="1738414"/>
          </a:xfrm>
        </p:grpSpPr>
        <p:pic>
          <p:nvPicPr>
            <p:cNvPr id="96" name="Google Shape;96;p2"/>
            <p:cNvPicPr preferRelativeResize="0"/>
            <p:nvPr/>
          </p:nvPicPr>
          <p:blipFill rotWithShape="1">
            <a:blip r:embed="rId7">
              <a:alphaModFix/>
            </a:blip>
            <a:srcRect/>
            <a:stretch/>
          </p:blipFill>
          <p:spPr>
            <a:xfrm>
              <a:off x="4627079" y="1882706"/>
              <a:ext cx="2533650" cy="1047750"/>
            </a:xfrm>
            <a:prstGeom prst="rect">
              <a:avLst/>
            </a:prstGeom>
            <a:noFill/>
            <a:ln>
              <a:noFill/>
            </a:ln>
          </p:spPr>
        </p:pic>
        <p:sp>
          <p:nvSpPr>
            <p:cNvPr id="97" name="Google Shape;97;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COORDINA ORGANIZACIÓN DE EMPRESAS Y</a:t>
              </a:r>
              <a:br>
                <a:rPr lang="en-US" sz="1000" b="0" i="0">
                  <a:solidFill>
                    <a:srgbClr val="203864"/>
                  </a:solidFill>
                  <a:latin typeface="Roboto"/>
                  <a:ea typeface="Roboto"/>
                  <a:cs typeface="Roboto"/>
                  <a:sym typeface="Roboto"/>
                </a:rPr>
              </a:br>
              <a:r>
                <a:rPr lang="en-US" sz="1000" b="0" i="0">
                  <a:solidFill>
                    <a:srgbClr val="203864"/>
                  </a:solidFill>
                  <a:latin typeface="Roboto"/>
                  <a:ea typeface="Roboto"/>
                  <a:cs typeface="Roboto"/>
                  <a:sym typeface="Roboto"/>
                </a:rPr>
                <a:t>RECURSOS HUMANOS, S.L.</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VALENCIA, SPAIN</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8">
                    <a:extLst>
                      <a:ext uri="{A12FA001-AC4F-418D-AE19-62706E023703}">
                        <ahyp:hlinkClr xmlns:ahyp="http://schemas.microsoft.com/office/drawing/2018/hyperlinkcolor" val="tx"/>
                      </a:ext>
                    </a:extLst>
                  </a:hlinkClick>
                </a:rPr>
                <a:t>coordina-oerh.com</a:t>
              </a:r>
              <a:endParaRPr sz="1000" b="0" i="0">
                <a:solidFill>
                  <a:srgbClr val="414042"/>
                </a:solidFill>
                <a:latin typeface="Roboto"/>
                <a:ea typeface="Roboto"/>
                <a:cs typeface="Roboto"/>
                <a:sym typeface="Roboto"/>
              </a:endParaRPr>
            </a:p>
          </p:txBody>
        </p:sp>
      </p:grpSp>
      <p:grpSp>
        <p:nvGrpSpPr>
          <p:cNvPr id="98" name="Google Shape;98;p2"/>
          <p:cNvGrpSpPr/>
          <p:nvPr/>
        </p:nvGrpSpPr>
        <p:grpSpPr>
          <a:xfrm>
            <a:off x="6186067" y="2015292"/>
            <a:ext cx="6634368" cy="1584248"/>
            <a:chOff x="6639106" y="2919412"/>
            <a:chExt cx="6634368" cy="1584248"/>
          </a:xfrm>
        </p:grpSpPr>
        <p:pic>
          <p:nvPicPr>
            <p:cNvPr id="99" name="Google Shape;99;p2"/>
            <p:cNvPicPr preferRelativeResize="0"/>
            <p:nvPr/>
          </p:nvPicPr>
          <p:blipFill rotWithShape="1">
            <a:blip r:embed="rId9">
              <a:alphaModFix/>
            </a:blip>
            <a:srcRect/>
            <a:stretch/>
          </p:blipFill>
          <p:spPr>
            <a:xfrm>
              <a:off x="8684703" y="2919412"/>
              <a:ext cx="2543175" cy="1047750"/>
            </a:xfrm>
            <a:prstGeom prst="rect">
              <a:avLst/>
            </a:prstGeom>
            <a:noFill/>
            <a:ln>
              <a:noFill/>
            </a:ln>
          </p:spPr>
        </p:pic>
        <p:sp>
          <p:nvSpPr>
            <p:cNvPr id="100" name="Google Shape;100;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PROLIPSIS</a:t>
              </a:r>
              <a:endParaRPr/>
            </a:p>
            <a:p>
              <a:pPr marL="0" marR="0" lvl="0" indent="0" algn="ctr" rtl="0">
                <a:spcBef>
                  <a:spcPts val="0"/>
                </a:spcBef>
                <a:spcAft>
                  <a:spcPts val="0"/>
                </a:spcAft>
                <a:buNone/>
              </a:pPr>
              <a:r>
                <a:rPr lang="en-US" sz="1000" b="0" i="0">
                  <a:solidFill>
                    <a:srgbClr val="666666"/>
                  </a:solidFill>
                  <a:latin typeface="Roboto"/>
                  <a:ea typeface="Roboto"/>
                  <a:cs typeface="Roboto"/>
                  <a:sym typeface="Roboto"/>
                </a:rPr>
                <a:t>ATHENS, GREECE</a:t>
              </a:r>
              <a:br>
                <a:rPr lang="en-US" sz="1000" b="0" i="0">
                  <a:solidFill>
                    <a:srgbClr val="666666"/>
                  </a:solidFill>
                  <a:latin typeface="Roboto"/>
                  <a:ea typeface="Roboto"/>
                  <a:cs typeface="Roboto"/>
                  <a:sym typeface="Roboto"/>
                </a:rPr>
              </a:br>
              <a:r>
                <a:rPr lang="en-US" sz="1000" b="0" i="0" u="sng" strike="noStrike">
                  <a:solidFill>
                    <a:srgbClr val="D71920"/>
                  </a:solidFill>
                  <a:latin typeface="Roboto"/>
                  <a:ea typeface="Roboto"/>
                  <a:cs typeface="Roboto"/>
                  <a:sym typeface="Roboto"/>
                  <a:hlinkClick r:id="rId10">
                    <a:extLst>
                      <a:ext uri="{A12FA001-AC4F-418D-AE19-62706E023703}">
                        <ahyp:hlinkClr xmlns:ahyp="http://schemas.microsoft.com/office/drawing/2018/hyperlinkcolor" val="tx"/>
                      </a:ext>
                    </a:extLst>
                  </a:hlinkClick>
                </a:rPr>
                <a:t>www.prolepsis.gr</a:t>
              </a:r>
              <a:endParaRPr sz="1000" b="0" i="0">
                <a:solidFill>
                  <a:srgbClr val="666666"/>
                </a:solidFill>
                <a:latin typeface="Roboto"/>
                <a:ea typeface="Roboto"/>
                <a:cs typeface="Roboto"/>
                <a:sym typeface="Roboto"/>
              </a:endParaRPr>
            </a:p>
          </p:txBody>
        </p:sp>
      </p:grpSp>
      <p:grpSp>
        <p:nvGrpSpPr>
          <p:cNvPr id="101" name="Google Shape;101;p2"/>
          <p:cNvGrpSpPr/>
          <p:nvPr/>
        </p:nvGrpSpPr>
        <p:grpSpPr>
          <a:xfrm>
            <a:off x="-1845822" y="4591510"/>
            <a:ext cx="6952420" cy="1601615"/>
            <a:chOff x="-1240501" y="3160643"/>
            <a:chExt cx="6952420" cy="1601615"/>
          </a:xfrm>
        </p:grpSpPr>
        <p:pic>
          <p:nvPicPr>
            <p:cNvPr id="102" name="Google Shape;102;p2"/>
            <p:cNvPicPr preferRelativeResize="0"/>
            <p:nvPr/>
          </p:nvPicPr>
          <p:blipFill rotWithShape="1">
            <a:blip r:embed="rId11">
              <a:alphaModFix/>
            </a:blip>
            <a:srcRect/>
            <a:stretch/>
          </p:blipFill>
          <p:spPr>
            <a:xfrm>
              <a:off x="964123" y="3160643"/>
              <a:ext cx="2543175" cy="1038225"/>
            </a:xfrm>
            <a:prstGeom prst="rect">
              <a:avLst/>
            </a:prstGeom>
            <a:noFill/>
            <a:ln>
              <a:noFill/>
            </a:ln>
          </p:spPr>
        </p:pic>
        <p:sp>
          <p:nvSpPr>
            <p:cNvPr id="103" name="Google Shape;103;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UNIVERSITAT DE VALENCIA</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VALENCIA, SPAIN</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2">
                    <a:extLst>
                      <a:ext uri="{A12FA001-AC4F-418D-AE19-62706E023703}">
                        <ahyp:hlinkClr xmlns:ahyp="http://schemas.microsoft.com/office/drawing/2018/hyperlinkcolor" val="tx"/>
                      </a:ext>
                    </a:extLst>
                  </a:hlinkClick>
                </a:rPr>
                <a:t>www.uv.es</a:t>
              </a:r>
              <a:endParaRPr sz="1000" b="0" i="0">
                <a:solidFill>
                  <a:srgbClr val="414042"/>
                </a:solidFill>
                <a:latin typeface="Roboto"/>
                <a:ea typeface="Roboto"/>
                <a:cs typeface="Roboto"/>
                <a:sym typeface="Roboto"/>
              </a:endParaRPr>
            </a:p>
          </p:txBody>
        </p:sp>
      </p:grpSp>
      <p:grpSp>
        <p:nvGrpSpPr>
          <p:cNvPr id="104" name="Google Shape;104;p2"/>
          <p:cNvGrpSpPr/>
          <p:nvPr/>
        </p:nvGrpSpPr>
        <p:grpSpPr>
          <a:xfrm>
            <a:off x="3332429" y="4600164"/>
            <a:ext cx="2543175" cy="1592961"/>
            <a:chOff x="4517932" y="3531206"/>
            <a:chExt cx="2543175" cy="1592961"/>
          </a:xfrm>
        </p:grpSpPr>
        <p:pic>
          <p:nvPicPr>
            <p:cNvPr id="105" name="Google Shape;105;p2"/>
            <p:cNvPicPr preferRelativeResize="0"/>
            <p:nvPr/>
          </p:nvPicPr>
          <p:blipFill rotWithShape="1">
            <a:blip r:embed="rId13">
              <a:alphaModFix/>
            </a:blip>
            <a:srcRect/>
            <a:stretch/>
          </p:blipFill>
          <p:spPr>
            <a:xfrm>
              <a:off x="4517932" y="3531206"/>
              <a:ext cx="2543175" cy="1020916"/>
            </a:xfrm>
            <a:prstGeom prst="rect">
              <a:avLst/>
            </a:prstGeom>
            <a:noFill/>
            <a:ln>
              <a:noFill/>
            </a:ln>
          </p:spPr>
        </p:pic>
        <p:sp>
          <p:nvSpPr>
            <p:cNvPr id="106" name="Google Shape;106;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media k GmbH</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Bad Mergentheim, GERMANY</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4">
                    <a:extLst>
                      <a:ext uri="{A12FA001-AC4F-418D-AE19-62706E023703}">
                        <ahyp:hlinkClr xmlns:ahyp="http://schemas.microsoft.com/office/drawing/2018/hyperlinkcolor" val="tx"/>
                      </a:ext>
                    </a:extLst>
                  </a:hlinkClick>
                </a:rPr>
                <a:t>www.media-k.eu</a:t>
              </a:r>
              <a:endParaRPr sz="1000" b="0" i="0">
                <a:solidFill>
                  <a:srgbClr val="414042"/>
                </a:solidFill>
                <a:latin typeface="Roboto"/>
                <a:ea typeface="Roboto"/>
                <a:cs typeface="Roboto"/>
                <a:sym typeface="Roboto"/>
              </a:endParaRPr>
            </a:p>
          </p:txBody>
        </p:sp>
      </p:grpSp>
      <p:grpSp>
        <p:nvGrpSpPr>
          <p:cNvPr id="107" name="Google Shape;107;p2"/>
          <p:cNvGrpSpPr/>
          <p:nvPr/>
        </p:nvGrpSpPr>
        <p:grpSpPr>
          <a:xfrm>
            <a:off x="5019359" y="1427085"/>
            <a:ext cx="1973150" cy="2726448"/>
            <a:chOff x="9320178" y="2976204"/>
            <a:chExt cx="1973150" cy="2726448"/>
          </a:xfrm>
        </p:grpSpPr>
        <p:pic>
          <p:nvPicPr>
            <p:cNvPr id="108" name="Google Shape;108;p2"/>
            <p:cNvPicPr preferRelativeResize="0"/>
            <p:nvPr/>
          </p:nvPicPr>
          <p:blipFill rotWithShape="1">
            <a:blip r:embed="rId15">
              <a:alphaModFix/>
            </a:blip>
            <a:srcRect/>
            <a:stretch/>
          </p:blipFill>
          <p:spPr>
            <a:xfrm>
              <a:off x="9320178" y="2976204"/>
              <a:ext cx="1962150" cy="2152650"/>
            </a:xfrm>
            <a:prstGeom prst="rect">
              <a:avLst/>
            </a:prstGeom>
            <a:noFill/>
            <a:ln>
              <a:noFill/>
            </a:ln>
          </p:spPr>
        </p:pic>
        <p:sp>
          <p:nvSpPr>
            <p:cNvPr id="109" name="Google Shape;109;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OXFAM ITALIA INTERCULTURA</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AREZZO, ITALY</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6">
                    <a:extLst>
                      <a:ext uri="{A12FA001-AC4F-418D-AE19-62706E023703}">
                        <ahyp:hlinkClr xmlns:ahyp="http://schemas.microsoft.com/office/drawing/2018/hyperlinkcolor" val="tx"/>
                      </a:ext>
                    </a:extLst>
                  </a:hlinkClick>
                </a:rPr>
                <a:t>www.oxfamitalia.org/</a:t>
              </a:r>
              <a:endParaRPr sz="1000" b="0" i="0">
                <a:solidFill>
                  <a:srgbClr val="414042"/>
                </a:solidFill>
                <a:latin typeface="Roboto"/>
                <a:ea typeface="Roboto"/>
                <a:cs typeface="Roboto"/>
                <a:sym typeface="Roboto"/>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Topic 6 - Psychologist</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1" y="2350334"/>
            <a:ext cx="7044064" cy="3427666"/>
          </a:xfrm>
          <a:prstGeom prst="rect">
            <a:avLst/>
          </a:prstGeom>
          <a:solidFill>
            <a:schemeClr val="bg1">
              <a:lumMod val="95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ts val="2000"/>
              <a:buNone/>
            </a:pPr>
            <a:r>
              <a:rPr lang="en-GB" sz="2000" dirty="0"/>
              <a:t>Alberto's mother died a few weeks ago and since then he has not been able to get out of bed. He feels sad and his condition is affecting his performance at work. A friend has told him that he should see a psychologist to help him deal emotionally with his grief.</a:t>
            </a:r>
          </a:p>
          <a:p>
            <a:pPr marL="0" indent="0">
              <a:spcBef>
                <a:spcPts val="0"/>
              </a:spcBef>
              <a:buSzPts val="2000"/>
              <a:buNone/>
            </a:pPr>
            <a:endParaRPr lang="en-GB" sz="2000" dirty="0"/>
          </a:p>
          <a:p>
            <a:pPr marL="0" indent="0">
              <a:spcBef>
                <a:spcPts val="0"/>
              </a:spcBef>
              <a:buSzPts val="2000"/>
              <a:buNone/>
            </a:pPr>
            <a:r>
              <a:rPr lang="en-GB" sz="2000" b="1" dirty="0"/>
              <a:t>What steps should Alberto take to be seen by the specialist?</a:t>
            </a:r>
          </a:p>
        </p:txBody>
      </p:sp>
      <p:sp>
        <p:nvSpPr>
          <p:cNvPr id="7" name="Google Shape;182;p7">
            <a:extLst>
              <a:ext uri="{FF2B5EF4-FFF2-40B4-BE49-F238E27FC236}">
                <a16:creationId xmlns:a16="http://schemas.microsoft.com/office/drawing/2014/main" id="{4984FFFD-07D3-45DD-B232-63E88842878F}"/>
              </a:ext>
            </a:extLst>
          </p:cNvPr>
          <p:cNvSpPr/>
          <p:nvPr/>
        </p:nvSpPr>
        <p:spPr>
          <a:xfrm>
            <a:off x="9863667" y="-3932"/>
            <a:ext cx="2327074"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dirty="0">
                <a:solidFill>
                  <a:schemeClr val="lt1"/>
                </a:solidFill>
                <a:latin typeface="Arial"/>
                <a:ea typeface="Arial"/>
                <a:cs typeface="Arial"/>
                <a:sym typeface="Arial"/>
              </a:rPr>
              <a:t>3.3 What would you do?</a:t>
            </a:r>
            <a:endParaRPr sz="1275" dirty="0">
              <a:solidFill>
                <a:schemeClr val="lt1"/>
              </a:solidFill>
              <a:latin typeface="Arial"/>
              <a:ea typeface="Arial"/>
              <a:cs typeface="Arial"/>
              <a:sym typeface="Arial"/>
            </a:endParaRPr>
          </a:p>
        </p:txBody>
      </p:sp>
      <p:pic>
        <p:nvPicPr>
          <p:cNvPr id="1026" name="Picture 2" descr="Geistig, Beratung, Gehirn, Therapie, Einsamkeit">
            <a:extLst>
              <a:ext uri="{FF2B5EF4-FFF2-40B4-BE49-F238E27FC236}">
                <a16:creationId xmlns:a16="http://schemas.microsoft.com/office/drawing/2014/main" id="{43F07302-AF56-45AF-BCE4-C63426EB6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9991" y="2350334"/>
            <a:ext cx="4088900" cy="2836675"/>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83;p7">
            <a:extLst>
              <a:ext uri="{FF2B5EF4-FFF2-40B4-BE49-F238E27FC236}">
                <a16:creationId xmlns:a16="http://schemas.microsoft.com/office/drawing/2014/main" id="{51B5DCD7-4B91-4CFD-ACDB-9135C3332DA0}"/>
              </a:ext>
            </a:extLst>
          </p:cNvPr>
          <p:cNvSpPr/>
          <p:nvPr/>
        </p:nvSpPr>
        <p:spPr>
          <a:xfrm>
            <a:off x="2107613" y="6525263"/>
            <a:ext cx="9712886" cy="276999"/>
          </a:xfrm>
          <a:prstGeom prst="rect">
            <a:avLst/>
          </a:prstGeom>
          <a:noFill/>
          <a:ln>
            <a:noFill/>
          </a:ln>
        </p:spPr>
        <p:txBody>
          <a:bodyPr spcFirstLastPara="1" wrap="square" lIns="91425" tIns="45700" rIns="91425" bIns="45700" anchor="t" anchorCtr="0">
            <a:spAutoFit/>
          </a:bodyPr>
          <a:lstStyle/>
          <a:p>
            <a:pPr lvl="0" algn="r"/>
            <a:r>
              <a:rPr lang="en-US" sz="1200" dirty="0">
                <a:solidFill>
                  <a:schemeClr val="dk1"/>
                </a:solidFill>
                <a:latin typeface="Calibri"/>
                <a:ea typeface="Calibri"/>
                <a:cs typeface="Calibri"/>
                <a:sym typeface="Calibri"/>
                <a:hlinkClick r:id="rId4"/>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6264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Topic 7 - Pharmacy</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704865" y="1742924"/>
            <a:ext cx="8599391" cy="4796742"/>
          </a:xfrm>
          <a:prstGeom prst="rect">
            <a:avLst/>
          </a:prstGeom>
          <a:solidFill>
            <a:schemeClr val="bg1">
              <a:lumMod val="95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lgn="l" rtl="0" fontAlgn="base"/>
            <a:r>
              <a:rPr lang="en-GB" sz="2000" b="0" u="none" strike="noStrike" dirty="0">
                <a:solidFill>
                  <a:srgbClr val="000000"/>
                </a:solidFill>
                <a:effectLst/>
                <a:latin typeface="Calibri" panose="020F0502020204030204" pitchFamily="34" charset="0"/>
              </a:rPr>
              <a:t>I went to the pharmacy to buy a cough syrup and a muscle relaxant to help me rest better at night. When I gave her my SIP card, the pharmacist told me that she could sell me a type of natural cough syrup, but not the tablets, as she said I needed a prescription to buy them. </a:t>
            </a:r>
          </a:p>
          <a:p>
            <a:pPr algn="l" rtl="0" fontAlgn="base"/>
            <a:r>
              <a:rPr lang="en-GB" sz="2000" b="1" u="none" strike="noStrike" dirty="0">
                <a:solidFill>
                  <a:srgbClr val="000000"/>
                </a:solidFill>
                <a:effectLst/>
                <a:latin typeface="Calibri" panose="020F0502020204030204" pitchFamily="34" charset="0"/>
              </a:rPr>
              <a:t>What are the health steps you have to follow to be able to have a prescription prescribed by a doctor? </a:t>
            </a:r>
          </a:p>
          <a:p>
            <a:pPr algn="l" rtl="0" fontAlgn="base"/>
            <a:r>
              <a:rPr lang="en-GB" sz="2000" b="1" u="none" strike="noStrike" dirty="0">
                <a:solidFill>
                  <a:srgbClr val="000000"/>
                </a:solidFill>
                <a:effectLst/>
                <a:latin typeface="Calibri" panose="020F0502020204030204" pitchFamily="34" charset="0"/>
              </a:rPr>
              <a:t>Why have they only been able to sell you a natural syrup and not another type?</a:t>
            </a:r>
          </a:p>
          <a:p>
            <a:pPr algn="l" rtl="0" fontAlgn="base"/>
            <a:r>
              <a:rPr lang="en-GB" sz="2000" b="1" u="none" strike="noStrike" dirty="0">
                <a:solidFill>
                  <a:srgbClr val="000000"/>
                </a:solidFill>
                <a:effectLst/>
                <a:latin typeface="Calibri" panose="020F0502020204030204" pitchFamily="34" charset="0"/>
              </a:rPr>
              <a:t>Do you need to show your health card to buy over-the-counter medicines?</a:t>
            </a:r>
            <a:endParaRPr lang="en-US" sz="2000" b="1" dirty="0">
              <a:solidFill>
                <a:srgbClr val="FFFFFF"/>
              </a:solidFill>
              <a:effectLst/>
              <a:latin typeface="Segoe UI" panose="020B0502040204020203" pitchFamily="34" charset="0"/>
            </a:endParaRPr>
          </a:p>
        </p:txBody>
      </p:sp>
      <p:sp>
        <p:nvSpPr>
          <p:cNvPr id="7" name="Google Shape;182;p7">
            <a:extLst>
              <a:ext uri="{FF2B5EF4-FFF2-40B4-BE49-F238E27FC236}">
                <a16:creationId xmlns:a16="http://schemas.microsoft.com/office/drawing/2014/main" id="{7409DA3C-1699-4305-A6D0-AC5449683B5B}"/>
              </a:ext>
            </a:extLst>
          </p:cNvPr>
          <p:cNvSpPr/>
          <p:nvPr/>
        </p:nvSpPr>
        <p:spPr>
          <a:xfrm>
            <a:off x="9863667" y="-3932"/>
            <a:ext cx="2327074"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dirty="0">
                <a:solidFill>
                  <a:schemeClr val="lt1"/>
                </a:solidFill>
                <a:latin typeface="Arial"/>
                <a:ea typeface="Arial"/>
                <a:cs typeface="Arial"/>
                <a:sym typeface="Arial"/>
              </a:rPr>
              <a:t>3.3 What would you do?</a:t>
            </a:r>
            <a:endParaRPr sz="1275" dirty="0">
              <a:solidFill>
                <a:schemeClr val="lt1"/>
              </a:solidFill>
              <a:latin typeface="Arial"/>
              <a:ea typeface="Arial"/>
              <a:cs typeface="Arial"/>
              <a:sym typeface="Arial"/>
            </a:endParaRPr>
          </a:p>
        </p:txBody>
      </p:sp>
      <p:pic>
        <p:nvPicPr>
          <p:cNvPr id="2050" name="Picture 2" descr="Chemiker, Komische Charaktere, Katastrophe, Krankheit">
            <a:extLst>
              <a:ext uri="{FF2B5EF4-FFF2-40B4-BE49-F238E27FC236}">
                <a16:creationId xmlns:a16="http://schemas.microsoft.com/office/drawing/2014/main" id="{7BFAA89A-1612-49E5-92B0-6AE032ECC0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9911" y="1685096"/>
            <a:ext cx="2499805" cy="2950590"/>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83;p7">
            <a:extLst>
              <a:ext uri="{FF2B5EF4-FFF2-40B4-BE49-F238E27FC236}">
                <a16:creationId xmlns:a16="http://schemas.microsoft.com/office/drawing/2014/main" id="{DB0E23A2-1D7E-4C83-A326-E0DD3476FDAD}"/>
              </a:ext>
            </a:extLst>
          </p:cNvPr>
          <p:cNvSpPr/>
          <p:nvPr/>
        </p:nvSpPr>
        <p:spPr>
          <a:xfrm>
            <a:off x="2107613" y="6525263"/>
            <a:ext cx="9712886" cy="276999"/>
          </a:xfrm>
          <a:prstGeom prst="rect">
            <a:avLst/>
          </a:prstGeom>
          <a:noFill/>
          <a:ln>
            <a:noFill/>
          </a:ln>
        </p:spPr>
        <p:txBody>
          <a:bodyPr spcFirstLastPara="1" wrap="square" lIns="91425" tIns="45700" rIns="91425" bIns="45700" anchor="t" anchorCtr="0">
            <a:spAutoFit/>
          </a:bodyPr>
          <a:lstStyle/>
          <a:p>
            <a:pPr lvl="0" algn="r"/>
            <a:r>
              <a:rPr lang="en-US" sz="1200" dirty="0">
                <a:solidFill>
                  <a:schemeClr val="dk1"/>
                </a:solidFill>
                <a:latin typeface="Calibri"/>
                <a:ea typeface="Calibri"/>
                <a:cs typeface="Calibri"/>
                <a:sym typeface="Calibri"/>
                <a:hlinkClick r:id="rId4"/>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6824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Topic 8 - Vaccination</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33932" y="1791325"/>
            <a:ext cx="6589037" cy="2347041"/>
          </a:xfrm>
          <a:prstGeom prst="rect">
            <a:avLst/>
          </a:prstGeom>
          <a:solidFill>
            <a:schemeClr val="bg1">
              <a:lumMod val="95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lgn="just" rtl="0" fontAlgn="base"/>
            <a:r>
              <a:rPr lang="en-GB" b="0" strike="noStrike" dirty="0">
                <a:solidFill>
                  <a:srgbClr val="000000"/>
                </a:solidFill>
                <a:effectLst/>
                <a:latin typeface="Calibri" panose="020F0502020204030204" pitchFamily="34" charset="0"/>
              </a:rPr>
              <a:t>When travelling abroad by air, airlines are asking for security documents to be attached to COVID 19. </a:t>
            </a:r>
            <a:r>
              <a:rPr lang="en-GB" b="1" strike="noStrike" dirty="0">
                <a:solidFill>
                  <a:srgbClr val="000000"/>
                </a:solidFill>
                <a:effectLst/>
                <a:latin typeface="Calibri" panose="020F0502020204030204" pitchFamily="34" charset="0"/>
              </a:rPr>
              <a:t>What are these documents and what information is reflected? </a:t>
            </a:r>
          </a:p>
          <a:p>
            <a:pPr algn="just" rtl="0" fontAlgn="base"/>
            <a:endParaRPr lang="en-US" b="1" dirty="0">
              <a:solidFill>
                <a:srgbClr val="FFFFFF"/>
              </a:solidFill>
              <a:effectLst/>
              <a:latin typeface="Segoe UI" panose="020B0502040204020203" pitchFamily="34" charset="0"/>
            </a:endParaRPr>
          </a:p>
        </p:txBody>
      </p:sp>
      <p:sp>
        <p:nvSpPr>
          <p:cNvPr id="7" name="Google Shape;182;p7">
            <a:extLst>
              <a:ext uri="{FF2B5EF4-FFF2-40B4-BE49-F238E27FC236}">
                <a16:creationId xmlns:a16="http://schemas.microsoft.com/office/drawing/2014/main" id="{0D324D8C-DB7A-4A51-A941-97F25326BD30}"/>
              </a:ext>
            </a:extLst>
          </p:cNvPr>
          <p:cNvSpPr/>
          <p:nvPr/>
        </p:nvSpPr>
        <p:spPr>
          <a:xfrm>
            <a:off x="9863667" y="-3932"/>
            <a:ext cx="2327074"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dirty="0">
                <a:solidFill>
                  <a:schemeClr val="lt1"/>
                </a:solidFill>
                <a:latin typeface="Arial"/>
                <a:ea typeface="Arial"/>
                <a:cs typeface="Arial"/>
                <a:sym typeface="Arial"/>
              </a:rPr>
              <a:t>3.3 What would you do?</a:t>
            </a:r>
            <a:endParaRPr sz="1275" dirty="0">
              <a:solidFill>
                <a:schemeClr val="lt1"/>
              </a:solidFill>
              <a:latin typeface="Arial"/>
              <a:ea typeface="Arial"/>
              <a:cs typeface="Arial"/>
              <a:sym typeface="Arial"/>
            </a:endParaRPr>
          </a:p>
        </p:txBody>
      </p:sp>
      <p:pic>
        <p:nvPicPr>
          <p:cNvPr id="3074" name="Picture 2" descr="Impfung, Covid-19, Injektion, Arzt, Corona, Coronavirus">
            <a:extLst>
              <a:ext uri="{FF2B5EF4-FFF2-40B4-BE49-F238E27FC236}">
                <a16:creationId xmlns:a16="http://schemas.microsoft.com/office/drawing/2014/main" id="{D1BF050A-0F40-47EA-8684-BDA023D9FF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3520" y="1800753"/>
            <a:ext cx="4436979" cy="3175213"/>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83;p7">
            <a:extLst>
              <a:ext uri="{FF2B5EF4-FFF2-40B4-BE49-F238E27FC236}">
                <a16:creationId xmlns:a16="http://schemas.microsoft.com/office/drawing/2014/main" id="{8334553E-B3D0-4A66-BE29-271129DCC256}"/>
              </a:ext>
            </a:extLst>
          </p:cNvPr>
          <p:cNvSpPr/>
          <p:nvPr/>
        </p:nvSpPr>
        <p:spPr>
          <a:xfrm>
            <a:off x="2107613" y="6525263"/>
            <a:ext cx="9712886" cy="276999"/>
          </a:xfrm>
          <a:prstGeom prst="rect">
            <a:avLst/>
          </a:prstGeom>
          <a:noFill/>
          <a:ln>
            <a:noFill/>
          </a:ln>
        </p:spPr>
        <p:txBody>
          <a:bodyPr spcFirstLastPara="1" wrap="square" lIns="91425" tIns="45700" rIns="91425" bIns="45700" anchor="t" anchorCtr="0">
            <a:spAutoFit/>
          </a:bodyPr>
          <a:lstStyle/>
          <a:p>
            <a:pPr lvl="0" algn="r"/>
            <a:r>
              <a:rPr lang="en-US" sz="1200" dirty="0">
                <a:solidFill>
                  <a:schemeClr val="dk1"/>
                </a:solidFill>
                <a:latin typeface="Calibri"/>
                <a:ea typeface="Calibri"/>
                <a:cs typeface="Calibri"/>
                <a:sym typeface="Calibri"/>
                <a:hlinkClick r:id="rId4"/>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2732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ONLINE MAP</a:t>
            </a:r>
          </a:p>
        </p:txBody>
      </p:sp>
      <p:sp>
        <p:nvSpPr>
          <p:cNvPr id="6" name="Google Shape;182;p7">
            <a:extLst>
              <a:ext uri="{FF2B5EF4-FFF2-40B4-BE49-F238E27FC236}">
                <a16:creationId xmlns:a16="http://schemas.microsoft.com/office/drawing/2014/main" id="{C00249E4-4702-4140-92D7-F4FDF9406E9D}"/>
              </a:ext>
            </a:extLst>
          </p:cNvPr>
          <p:cNvSpPr/>
          <p:nvPr/>
        </p:nvSpPr>
        <p:spPr>
          <a:xfrm>
            <a:off x="9863667" y="-3932"/>
            <a:ext cx="2327074"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dirty="0">
                <a:solidFill>
                  <a:schemeClr val="lt1"/>
                </a:solidFill>
                <a:latin typeface="Arial"/>
                <a:ea typeface="Arial"/>
                <a:cs typeface="Arial"/>
                <a:sym typeface="Arial"/>
              </a:rPr>
              <a:t>3.3 What would you do?</a:t>
            </a:r>
            <a:endParaRPr sz="1275" dirty="0">
              <a:solidFill>
                <a:schemeClr val="lt1"/>
              </a:solidFill>
              <a:latin typeface="Arial"/>
              <a:ea typeface="Arial"/>
              <a:cs typeface="Arial"/>
              <a:sym typeface="Arial"/>
            </a:endParaRPr>
          </a:p>
        </p:txBody>
      </p:sp>
      <p:sp>
        <p:nvSpPr>
          <p:cNvPr id="2" name="TextBox 1">
            <a:extLst>
              <a:ext uri="{FF2B5EF4-FFF2-40B4-BE49-F238E27FC236}">
                <a16:creationId xmlns:a16="http://schemas.microsoft.com/office/drawing/2014/main" id="{26518C7C-2611-4C84-B62E-C93705C6ACD2}"/>
              </a:ext>
            </a:extLst>
          </p:cNvPr>
          <p:cNvSpPr txBox="1"/>
          <p:nvPr/>
        </p:nvSpPr>
        <p:spPr>
          <a:xfrm>
            <a:off x="648501" y="2264365"/>
            <a:ext cx="9673849" cy="4431983"/>
          </a:xfrm>
          <a:prstGeom prst="rect">
            <a:avLst/>
          </a:prstGeom>
          <a:noFill/>
        </p:spPr>
        <p:txBody>
          <a:bodyPr wrap="square" rtlCol="0">
            <a:spAutoFit/>
          </a:bodyPr>
          <a:lstStyle/>
          <a:p>
            <a:pPr marL="285750" indent="-285750">
              <a:spcBef>
                <a:spcPts val="600"/>
              </a:spcBef>
              <a:spcAft>
                <a:spcPts val="1200"/>
              </a:spcAft>
              <a:buClr>
                <a:srgbClr val="C00000"/>
              </a:buClr>
              <a:buFont typeface="Wingdings" panose="05000000000000000000" pitchFamily="2" charset="2"/>
              <a:buChar char="§"/>
            </a:pPr>
            <a:r>
              <a:rPr lang="en-US" sz="1800" b="1" dirty="0"/>
              <a:t>SPAIN: </a:t>
            </a:r>
            <a:r>
              <a:rPr lang="en-US" sz="1800" dirty="0">
                <a:hlinkClick r:id="rId3"/>
              </a:rPr>
              <a:t>Download the map of the Spanish Health System from here!</a:t>
            </a:r>
            <a:endParaRPr lang="en-US" sz="1800" dirty="0"/>
          </a:p>
          <a:p>
            <a:pPr marL="285750" indent="-285750">
              <a:spcBef>
                <a:spcPts val="600"/>
              </a:spcBef>
              <a:spcAft>
                <a:spcPts val="1200"/>
              </a:spcAft>
              <a:buClr>
                <a:srgbClr val="C00000"/>
              </a:buClr>
              <a:buFont typeface="Wingdings" panose="05000000000000000000" pitchFamily="2" charset="2"/>
              <a:buChar char="§"/>
            </a:pPr>
            <a:endParaRPr lang="en-US" sz="1800" dirty="0"/>
          </a:p>
          <a:p>
            <a:pPr marL="285750" indent="-285750">
              <a:spcBef>
                <a:spcPts val="600"/>
              </a:spcBef>
              <a:spcAft>
                <a:spcPts val="1200"/>
              </a:spcAft>
              <a:buClr>
                <a:srgbClr val="C00000"/>
              </a:buClr>
              <a:buFont typeface="Wingdings" panose="05000000000000000000" pitchFamily="2" charset="2"/>
              <a:buChar char="§"/>
            </a:pPr>
            <a:r>
              <a:rPr lang="en-US" sz="1800" b="1" dirty="0"/>
              <a:t>GERMANY: </a:t>
            </a:r>
            <a:r>
              <a:rPr lang="en-US" sz="1800" dirty="0">
                <a:highlight>
                  <a:srgbClr val="FFFF00"/>
                </a:highlight>
              </a:rPr>
              <a:t>Download the map of the German Health System from here</a:t>
            </a:r>
            <a:r>
              <a:rPr lang="en-US" sz="1800" dirty="0"/>
              <a:t>!</a:t>
            </a:r>
          </a:p>
          <a:p>
            <a:pPr marL="285750" indent="-285750">
              <a:spcBef>
                <a:spcPts val="600"/>
              </a:spcBef>
              <a:spcAft>
                <a:spcPts val="1200"/>
              </a:spcAft>
              <a:buClr>
                <a:srgbClr val="C00000"/>
              </a:buClr>
              <a:buFont typeface="Wingdings" panose="05000000000000000000" pitchFamily="2" charset="2"/>
              <a:buChar char="§"/>
            </a:pPr>
            <a:endParaRPr lang="en-US" sz="1800" dirty="0"/>
          </a:p>
          <a:p>
            <a:pPr marL="285750" indent="-285750">
              <a:spcBef>
                <a:spcPts val="600"/>
              </a:spcBef>
              <a:spcAft>
                <a:spcPts val="1200"/>
              </a:spcAft>
              <a:buClr>
                <a:srgbClr val="C00000"/>
              </a:buClr>
              <a:buFont typeface="Wingdings" panose="05000000000000000000" pitchFamily="2" charset="2"/>
              <a:buChar char="§"/>
            </a:pPr>
            <a:r>
              <a:rPr lang="en-US" sz="1800" b="1" dirty="0"/>
              <a:t>ITALY: </a:t>
            </a:r>
            <a:r>
              <a:rPr lang="en-US" sz="1800" dirty="0">
                <a:highlight>
                  <a:srgbClr val="FFFF00"/>
                </a:highlight>
              </a:rPr>
              <a:t>Download the map of the German Health System from here!</a:t>
            </a:r>
          </a:p>
          <a:p>
            <a:pPr marL="285750" indent="-285750">
              <a:spcBef>
                <a:spcPts val="600"/>
              </a:spcBef>
              <a:spcAft>
                <a:spcPts val="1200"/>
              </a:spcAft>
              <a:buClr>
                <a:srgbClr val="C00000"/>
              </a:buClr>
              <a:buFont typeface="Wingdings" panose="05000000000000000000" pitchFamily="2" charset="2"/>
              <a:buChar char="§"/>
            </a:pPr>
            <a:endParaRPr lang="en-US" sz="1800" dirty="0"/>
          </a:p>
          <a:p>
            <a:pPr marL="285750" indent="-285750">
              <a:spcBef>
                <a:spcPts val="600"/>
              </a:spcBef>
              <a:spcAft>
                <a:spcPts val="1200"/>
              </a:spcAft>
              <a:buClr>
                <a:srgbClr val="C00000"/>
              </a:buClr>
              <a:buFont typeface="Wingdings" panose="05000000000000000000" pitchFamily="2" charset="2"/>
              <a:buChar char="§"/>
            </a:pPr>
            <a:r>
              <a:rPr lang="en-US" sz="1800" b="1" dirty="0"/>
              <a:t>GREECE: </a:t>
            </a:r>
            <a:r>
              <a:rPr lang="en-US" sz="1800" dirty="0">
                <a:highlight>
                  <a:srgbClr val="FFFF00"/>
                </a:highlight>
              </a:rPr>
              <a:t>Download the map of the German Health System from here!</a:t>
            </a:r>
          </a:p>
          <a:p>
            <a:pPr marL="285750" indent="-285750">
              <a:spcBef>
                <a:spcPts val="600"/>
              </a:spcBef>
              <a:spcAft>
                <a:spcPts val="1200"/>
              </a:spcAft>
              <a:buClr>
                <a:srgbClr val="C00000"/>
              </a:buClr>
              <a:buFont typeface="Wingdings" panose="05000000000000000000" pitchFamily="2" charset="2"/>
              <a:buChar char="§"/>
            </a:pPr>
            <a:endParaRPr lang="en-US" sz="1800" dirty="0"/>
          </a:p>
          <a:p>
            <a:pPr marL="285750" indent="-285750">
              <a:spcBef>
                <a:spcPts val="600"/>
              </a:spcBef>
              <a:spcAft>
                <a:spcPts val="1200"/>
              </a:spcAft>
              <a:buClr>
                <a:srgbClr val="C00000"/>
              </a:buClr>
              <a:buFont typeface="Wingdings" panose="05000000000000000000" pitchFamily="2" charset="2"/>
              <a:buChar char="§"/>
            </a:pPr>
            <a:endParaRPr lang="en-GB" sz="1800" dirty="0"/>
          </a:p>
        </p:txBody>
      </p:sp>
    </p:spTree>
    <p:extLst>
      <p:ext uri="{BB962C8B-B14F-4D97-AF65-F5344CB8AC3E}">
        <p14:creationId xmlns:p14="http://schemas.microsoft.com/office/powerpoint/2010/main" val="3702237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Action 3.1.5</a:t>
            </a:r>
            <a:br>
              <a:rPr lang="en-US" altLang="el-GR" dirty="0"/>
            </a:br>
            <a:r>
              <a:rPr lang="en-US" altLang="el-GR" dirty="0">
                <a:solidFill>
                  <a:srgbClr val="C01E24"/>
                </a:solidFill>
              </a:rPr>
              <a:t>Closing - debriefing</a:t>
            </a:r>
            <a:endParaRPr lang="el-GR" dirty="0">
              <a:solidFill>
                <a:srgbClr val="C01E24"/>
              </a:solidFill>
            </a:endParaRPr>
          </a:p>
        </p:txBody>
      </p:sp>
      <p:sp>
        <p:nvSpPr>
          <p:cNvPr id="15" name="TextBox 14">
            <a:extLst>
              <a:ext uri="{FF2B5EF4-FFF2-40B4-BE49-F238E27FC236}">
                <a16:creationId xmlns:a16="http://schemas.microsoft.com/office/drawing/2014/main" id="{8E09E0EE-CCB0-4A8F-8019-CACE48D376CF}"/>
              </a:ext>
            </a:extLst>
          </p:cNvPr>
          <p:cNvSpPr txBox="1"/>
          <p:nvPr/>
        </p:nvSpPr>
        <p:spPr>
          <a:xfrm>
            <a:off x="558000" y="2301411"/>
            <a:ext cx="6356508" cy="1631216"/>
          </a:xfrm>
          <a:prstGeom prst="rect">
            <a:avLst/>
          </a:prstGeom>
          <a:noFill/>
        </p:spPr>
        <p:txBody>
          <a:bodyPr wrap="square" rtlCol="0">
            <a:spAutoFit/>
          </a:bodyPr>
          <a:lstStyle/>
          <a:p>
            <a:pPr marL="0" lvl="0" indent="0" algn="l" rtl="0">
              <a:lnSpc>
                <a:spcPct val="100000"/>
              </a:lnSpc>
              <a:spcBef>
                <a:spcPts val="0"/>
              </a:spcBef>
              <a:spcAft>
                <a:spcPts val="0"/>
              </a:spcAft>
              <a:buSzPts val="2200"/>
              <a:buNone/>
            </a:pPr>
            <a:r>
              <a:rPr lang="de-DE" sz="2000" b="1" dirty="0" err="1"/>
              <a:t>Objectives</a:t>
            </a:r>
            <a:endParaRPr lang="de-DE" sz="2800" b="1" dirty="0"/>
          </a:p>
          <a:p>
            <a:endParaRPr lang="es-ES" sz="2000" dirty="0"/>
          </a:p>
          <a:p>
            <a:pPr marL="342900" indent="-342900">
              <a:buClr>
                <a:srgbClr val="C00000"/>
              </a:buClr>
              <a:buFont typeface="Wingdings" panose="05000000000000000000" pitchFamily="2" charset="2"/>
              <a:buChar char="§"/>
            </a:pPr>
            <a:r>
              <a:rPr lang="en-US" sz="2000" dirty="0">
                <a:latin typeface="Calibri" panose="020F0502020204030204" pitchFamily="34" charset="0"/>
                <a:cs typeface="Calibri" panose="020F0502020204030204" pitchFamily="34" charset="0"/>
              </a:rPr>
              <a:t>You will be provided with a summary and clarifications on possible doubts and questions. </a:t>
            </a:r>
          </a:p>
          <a:p>
            <a:pPr>
              <a:buClr>
                <a:srgbClr val="C00000"/>
              </a:buClr>
            </a:pPr>
            <a:r>
              <a:rPr lang="en-US" sz="2000" dirty="0">
                <a:latin typeface="Calibri" panose="020F0502020204030204" pitchFamily="34" charset="0"/>
                <a:cs typeface="Calibri" panose="020F0502020204030204" pitchFamily="34" charset="0"/>
              </a:rPr>
              <a:t> </a:t>
            </a:r>
            <a:endParaRPr lang="en-GB" sz="2000" dirty="0">
              <a:latin typeface="Calibri" panose="020F0502020204030204" pitchFamily="34" charset="0"/>
              <a:cs typeface="Calibri" panose="020F0502020204030204" pitchFamily="34" charset="0"/>
            </a:endParaRPr>
          </a:p>
        </p:txBody>
      </p:sp>
      <p:sp>
        <p:nvSpPr>
          <p:cNvPr id="14" name="Google Shape;168;p7">
            <a:extLst>
              <a:ext uri="{FF2B5EF4-FFF2-40B4-BE49-F238E27FC236}">
                <a16:creationId xmlns:a16="http://schemas.microsoft.com/office/drawing/2014/main" id="{931BEE3B-E538-C806-1C93-118E1C3AF0EA}"/>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3.1.1</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867666B7-DD12-6283-E37A-A45556A806A3}"/>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3.1.2</a:t>
            </a:r>
            <a:endParaRPr sz="1800" dirty="0">
              <a:solidFill>
                <a:schemeClr val="lt1"/>
              </a:solidFill>
              <a:latin typeface="Calibri"/>
              <a:cs typeface="Calibri"/>
              <a:sym typeface="Calibri"/>
            </a:endParaRPr>
          </a:p>
        </p:txBody>
      </p:sp>
      <p:sp>
        <p:nvSpPr>
          <p:cNvPr id="17" name="Google Shape;168;p7">
            <a:extLst>
              <a:ext uri="{FF2B5EF4-FFF2-40B4-BE49-F238E27FC236}">
                <a16:creationId xmlns:a16="http://schemas.microsoft.com/office/drawing/2014/main" id="{0844BF90-83E8-016D-C765-6DA06773CB08}"/>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3.1.3</a:t>
            </a:r>
            <a:endParaRPr sz="1800" dirty="0">
              <a:solidFill>
                <a:schemeClr val="lt1"/>
              </a:solidFill>
              <a:latin typeface="Calibri"/>
              <a:cs typeface="Calibri"/>
              <a:sym typeface="Calibri"/>
            </a:endParaRPr>
          </a:p>
        </p:txBody>
      </p:sp>
      <p:sp>
        <p:nvSpPr>
          <p:cNvPr id="18" name="Google Shape;168;p7">
            <a:extLst>
              <a:ext uri="{FF2B5EF4-FFF2-40B4-BE49-F238E27FC236}">
                <a16:creationId xmlns:a16="http://schemas.microsoft.com/office/drawing/2014/main" id="{3F16F21F-B576-F923-2912-B22050A6D73A}"/>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3.1.4</a:t>
            </a:r>
            <a:endParaRPr sz="1800" dirty="0">
              <a:solidFill>
                <a:schemeClr val="lt1"/>
              </a:solidFill>
              <a:latin typeface="Calibri"/>
              <a:cs typeface="Calibri"/>
              <a:sym typeface="Calibri"/>
            </a:endParaRPr>
          </a:p>
        </p:txBody>
      </p:sp>
      <p:sp>
        <p:nvSpPr>
          <p:cNvPr id="19" name="Google Shape;168;p7">
            <a:extLst>
              <a:ext uri="{FF2B5EF4-FFF2-40B4-BE49-F238E27FC236}">
                <a16:creationId xmlns:a16="http://schemas.microsoft.com/office/drawing/2014/main" id="{CE9E79EC-567E-6D15-6BAE-2A165D650081}"/>
              </a:ext>
            </a:extLst>
          </p:cNvPr>
          <p:cNvSpPr/>
          <p:nvPr/>
        </p:nvSpPr>
        <p:spPr>
          <a:xfrm>
            <a:off x="11469624" y="438493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3.1.5</a:t>
            </a:r>
            <a:endParaRPr sz="2000" dirty="0">
              <a:solidFill>
                <a:srgbClr val="C01E24"/>
              </a:solidFill>
              <a:latin typeface="Calibri"/>
              <a:cs typeface="Calibri"/>
              <a:sym typeface="Calibri"/>
            </a:endParaRPr>
          </a:p>
        </p:txBody>
      </p:sp>
      <p:sp>
        <p:nvSpPr>
          <p:cNvPr id="20" name="Google Shape;168;p7">
            <a:extLst>
              <a:ext uri="{FF2B5EF4-FFF2-40B4-BE49-F238E27FC236}">
                <a16:creationId xmlns:a16="http://schemas.microsoft.com/office/drawing/2014/main" id="{C5CE70EF-8314-7173-12B8-9E37E747DA36}"/>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3.1</a:t>
            </a:r>
            <a:endParaRPr sz="2000" dirty="0">
              <a:solidFill>
                <a:srgbClr val="203864"/>
              </a:solidFill>
              <a:latin typeface="Calibri"/>
              <a:cs typeface="Calibri"/>
              <a:sym typeface="Calibri"/>
            </a:endParaRPr>
          </a:p>
        </p:txBody>
      </p:sp>
      <p:sp>
        <p:nvSpPr>
          <p:cNvPr id="21" name="Google Shape;168;p7">
            <a:extLst>
              <a:ext uri="{FF2B5EF4-FFF2-40B4-BE49-F238E27FC236}">
                <a16:creationId xmlns:a16="http://schemas.microsoft.com/office/drawing/2014/main" id="{3F4EF848-2518-A63A-BF73-DF9606AB788E}"/>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3.</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extLst>
      <p:ext uri="{BB962C8B-B14F-4D97-AF65-F5344CB8AC3E}">
        <p14:creationId xmlns:p14="http://schemas.microsoft.com/office/powerpoint/2010/main" val="1479190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6" name="Oval 5">
            <a:extLst>
              <a:ext uri="{FF2B5EF4-FFF2-40B4-BE49-F238E27FC236}">
                <a16:creationId xmlns:a16="http://schemas.microsoft.com/office/drawing/2014/main" id="{5284AF4A-0EDC-4671-A659-C1F0123E5E29}"/>
              </a:ext>
            </a:extLst>
          </p:cNvPr>
          <p:cNvSpPr/>
          <p:nvPr/>
        </p:nvSpPr>
        <p:spPr>
          <a:xfrm>
            <a:off x="87230" y="974407"/>
            <a:ext cx="6008770" cy="4909185"/>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err="1">
                <a:ln w="22225">
                  <a:solidFill>
                    <a:schemeClr val="accent2"/>
                  </a:solidFill>
                  <a:prstDash val="solid"/>
                </a:ln>
                <a:solidFill>
                  <a:srgbClr val="FAACAC"/>
                </a:solidFill>
              </a:rPr>
              <a:t>Summary</a:t>
            </a:r>
            <a:endParaRPr lang="en-GB" sz="6000" b="1" dirty="0">
              <a:ln w="22225">
                <a:solidFill>
                  <a:schemeClr val="accent2"/>
                </a:solidFill>
                <a:prstDash val="solid"/>
              </a:ln>
              <a:solidFill>
                <a:srgbClr val="FAACAC"/>
              </a:solidFill>
            </a:endParaRPr>
          </a:p>
        </p:txBody>
      </p:sp>
      <p:sp>
        <p:nvSpPr>
          <p:cNvPr id="4" name="Oval 5">
            <a:extLst>
              <a:ext uri="{FF2B5EF4-FFF2-40B4-BE49-F238E27FC236}">
                <a16:creationId xmlns:a16="http://schemas.microsoft.com/office/drawing/2014/main" id="{F406495E-37A6-4032-A020-FE1AABEB689E}"/>
              </a:ext>
            </a:extLst>
          </p:cNvPr>
          <p:cNvSpPr/>
          <p:nvPr/>
        </p:nvSpPr>
        <p:spPr>
          <a:xfrm>
            <a:off x="4981959" y="1198525"/>
            <a:ext cx="7210041" cy="4909185"/>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err="1">
                <a:ln w="22225">
                  <a:solidFill>
                    <a:schemeClr val="accent2"/>
                  </a:solidFill>
                  <a:prstDash val="solid"/>
                </a:ln>
                <a:solidFill>
                  <a:srgbClr val="FAACAC"/>
                </a:solidFill>
              </a:rPr>
              <a:t>Clarifications</a:t>
            </a:r>
            <a:endParaRPr lang="en-GB" sz="6000" b="1" dirty="0">
              <a:ln w="22225">
                <a:solidFill>
                  <a:schemeClr val="accent2"/>
                </a:solidFill>
                <a:prstDash val="solid"/>
              </a:ln>
              <a:solidFill>
                <a:srgbClr val="FAACAC"/>
              </a:solidFill>
            </a:endParaRPr>
          </a:p>
        </p:txBody>
      </p:sp>
      <p:sp>
        <p:nvSpPr>
          <p:cNvPr id="2" name="Τίτλος 1">
            <a:extLst>
              <a:ext uri="{FF2B5EF4-FFF2-40B4-BE49-F238E27FC236}">
                <a16:creationId xmlns:a16="http://schemas.microsoft.com/office/drawing/2014/main" id="{81D2819E-2253-4343-9A18-3B57BDD6F36D}"/>
              </a:ext>
            </a:extLst>
          </p:cNvPr>
          <p:cNvSpPr>
            <a:spLocks noGrp="1"/>
          </p:cNvSpPr>
          <p:nvPr>
            <p:ph type="title"/>
          </p:nvPr>
        </p:nvSpPr>
        <p:spPr/>
        <p:txBody>
          <a:bodyPr/>
          <a:lstStyle/>
          <a:p>
            <a:endParaRPr lang="el-GR" dirty="0"/>
          </a:p>
        </p:txBody>
      </p:sp>
      <p:sp>
        <p:nvSpPr>
          <p:cNvPr id="3" name="Θέση κειμένου 2">
            <a:extLst>
              <a:ext uri="{FF2B5EF4-FFF2-40B4-BE49-F238E27FC236}">
                <a16:creationId xmlns:a16="http://schemas.microsoft.com/office/drawing/2014/main" id="{75DFF723-9026-4EBA-87A5-BE4D6F6099CC}"/>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347100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Action 3.2.1</a:t>
            </a:r>
            <a:br>
              <a:rPr lang="en-US" altLang="el-GR" dirty="0"/>
            </a:br>
            <a:r>
              <a:rPr lang="en-US" altLang="el-GR" dirty="0">
                <a:solidFill>
                  <a:srgbClr val="C01E24"/>
                </a:solidFill>
              </a:rPr>
              <a:t>Excursion/practical visit</a:t>
            </a:r>
            <a:endParaRPr lang="el-GR" dirty="0">
              <a:solidFill>
                <a:srgbClr val="C01E24"/>
              </a:solidFill>
            </a:endParaRPr>
          </a:p>
        </p:txBody>
      </p:sp>
      <p:sp>
        <p:nvSpPr>
          <p:cNvPr id="15" name="TextBox 14">
            <a:extLst>
              <a:ext uri="{FF2B5EF4-FFF2-40B4-BE49-F238E27FC236}">
                <a16:creationId xmlns:a16="http://schemas.microsoft.com/office/drawing/2014/main" id="{8E09E0EE-CCB0-4A8F-8019-CACE48D376CF}"/>
              </a:ext>
            </a:extLst>
          </p:cNvPr>
          <p:cNvSpPr txBox="1"/>
          <p:nvPr/>
        </p:nvSpPr>
        <p:spPr>
          <a:xfrm>
            <a:off x="558000" y="2301411"/>
            <a:ext cx="6356508" cy="2246769"/>
          </a:xfrm>
          <a:prstGeom prst="rect">
            <a:avLst/>
          </a:prstGeom>
          <a:noFill/>
        </p:spPr>
        <p:txBody>
          <a:bodyPr wrap="square" rtlCol="0">
            <a:spAutoFit/>
          </a:bodyPr>
          <a:lstStyle/>
          <a:p>
            <a:pPr marL="0" lvl="0" indent="0" algn="l" rtl="0">
              <a:lnSpc>
                <a:spcPct val="100000"/>
              </a:lnSpc>
              <a:spcBef>
                <a:spcPts val="0"/>
              </a:spcBef>
              <a:spcAft>
                <a:spcPts val="0"/>
              </a:spcAft>
              <a:buSzPts val="2200"/>
              <a:buNone/>
            </a:pPr>
            <a:r>
              <a:rPr lang="de-DE" sz="2000" b="1" dirty="0" err="1"/>
              <a:t>Objectives</a:t>
            </a:r>
            <a:endParaRPr lang="de-DE" sz="2800" b="1" dirty="0"/>
          </a:p>
          <a:p>
            <a:endParaRPr lang="es-ES" sz="2000" dirty="0"/>
          </a:p>
          <a:p>
            <a:pPr marL="342900" indent="-342900">
              <a:buClr>
                <a:srgbClr val="C00000"/>
              </a:buClr>
              <a:buFont typeface="Wingdings" panose="05000000000000000000" pitchFamily="2" charset="2"/>
              <a:buChar char="§"/>
            </a:pPr>
            <a:r>
              <a:rPr lang="en-US" sz="2000" dirty="0">
                <a:latin typeface="Calibri" panose="020F0502020204030204" pitchFamily="34" charset="0"/>
                <a:cs typeface="Calibri" panose="020F0502020204030204" pitchFamily="34" charset="0"/>
              </a:rPr>
              <a:t>You will learn how the national health system works and, in particular, on the rights and obligations that participants have as immigrants and as general users of the system.  </a:t>
            </a:r>
          </a:p>
          <a:p>
            <a:pPr>
              <a:buClr>
                <a:srgbClr val="C00000"/>
              </a:buClr>
            </a:pPr>
            <a:r>
              <a:rPr lang="en-US" sz="2000" dirty="0">
                <a:latin typeface="Calibri" panose="020F0502020204030204" pitchFamily="34" charset="0"/>
                <a:cs typeface="Calibri" panose="020F0502020204030204" pitchFamily="34" charset="0"/>
              </a:rPr>
              <a:t> </a:t>
            </a:r>
            <a:endParaRPr lang="en-GB" sz="2000" dirty="0">
              <a:latin typeface="Calibri" panose="020F0502020204030204" pitchFamily="34" charset="0"/>
              <a:cs typeface="Calibri" panose="020F0502020204030204" pitchFamily="34" charset="0"/>
            </a:endParaRPr>
          </a:p>
        </p:txBody>
      </p:sp>
      <p:sp>
        <p:nvSpPr>
          <p:cNvPr id="5" name="Google Shape;168;p7">
            <a:extLst>
              <a:ext uri="{FF2B5EF4-FFF2-40B4-BE49-F238E27FC236}">
                <a16:creationId xmlns:a16="http://schemas.microsoft.com/office/drawing/2014/main" id="{CDB4DF8C-4D2C-D2BC-1C89-9FF832F6A75D}"/>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3.2.1</a:t>
            </a:r>
            <a:endParaRPr sz="2000" dirty="0">
              <a:solidFill>
                <a:srgbClr val="C01E24"/>
              </a:solidFill>
              <a:latin typeface="Calibri"/>
              <a:cs typeface="Calibri"/>
              <a:sym typeface="Calibri"/>
            </a:endParaRPr>
          </a:p>
        </p:txBody>
      </p:sp>
      <p:sp>
        <p:nvSpPr>
          <p:cNvPr id="10" name="Google Shape;168;p7">
            <a:extLst>
              <a:ext uri="{FF2B5EF4-FFF2-40B4-BE49-F238E27FC236}">
                <a16:creationId xmlns:a16="http://schemas.microsoft.com/office/drawing/2014/main" id="{8A64A37B-8A80-B856-6674-431AA619D85D}"/>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a:t>
            </a:r>
            <a:endParaRPr sz="1800" dirty="0">
              <a:solidFill>
                <a:schemeClr val="lt1"/>
              </a:solidFill>
              <a:latin typeface="Calibri"/>
              <a:cs typeface="Calibri"/>
              <a:sym typeface="Calibri"/>
            </a:endParaRPr>
          </a:p>
        </p:txBody>
      </p:sp>
      <p:sp>
        <p:nvSpPr>
          <p:cNvPr id="11" name="Google Shape;168;p7">
            <a:extLst>
              <a:ext uri="{FF2B5EF4-FFF2-40B4-BE49-F238E27FC236}">
                <a16:creationId xmlns:a16="http://schemas.microsoft.com/office/drawing/2014/main" id="{4E82585E-1CA5-6924-D435-2D6280E7C25C}"/>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3.</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
        <p:nvSpPr>
          <p:cNvPr id="7" name="Google Shape;168;p7">
            <a:extLst>
              <a:ext uri="{FF2B5EF4-FFF2-40B4-BE49-F238E27FC236}">
                <a16:creationId xmlns:a16="http://schemas.microsoft.com/office/drawing/2014/main" id="{E30A6A3D-30F4-A966-332D-0869A8BE247A}"/>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3.2.2</a:t>
            </a:r>
            <a:endParaRPr sz="1800" dirty="0">
              <a:solidFill>
                <a:schemeClr val="lt1"/>
              </a:solidFill>
              <a:latin typeface="Calibri"/>
              <a:cs typeface="Calibri"/>
              <a:sym typeface="Calibri"/>
            </a:endParaRPr>
          </a:p>
        </p:txBody>
      </p:sp>
    </p:spTree>
    <p:extLst>
      <p:ext uri="{BB962C8B-B14F-4D97-AF65-F5344CB8AC3E}">
        <p14:creationId xmlns:p14="http://schemas.microsoft.com/office/powerpoint/2010/main" val="4059112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2" name="Google Shape;182;p7"/>
          <p:cNvSpPr/>
          <p:nvPr/>
        </p:nvSpPr>
        <p:spPr>
          <a:xfrm>
            <a:off x="10793691" y="-3932"/>
            <a:ext cx="1397050"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dirty="0">
                <a:solidFill>
                  <a:schemeClr val="lt1"/>
                </a:solidFill>
                <a:latin typeface="Arial"/>
                <a:ea typeface="Arial"/>
                <a:cs typeface="Arial"/>
                <a:sym typeface="Arial"/>
              </a:rPr>
              <a:t>Practical Visit</a:t>
            </a:r>
            <a:endParaRPr sz="1275" dirty="0">
              <a:solidFill>
                <a:schemeClr val="lt1"/>
              </a:solidFill>
              <a:latin typeface="Arial"/>
              <a:ea typeface="Arial"/>
              <a:cs typeface="Arial"/>
              <a:sym typeface="Arial"/>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58000" y="743492"/>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POOLING OF THE HOMEWORK: PRACTICAL VISIT</a:t>
            </a:r>
          </a:p>
        </p:txBody>
      </p:sp>
      <p:graphicFrame>
        <p:nvGraphicFramePr>
          <p:cNvPr id="6" name="Marcador de contenido 2">
            <a:extLst>
              <a:ext uri="{FF2B5EF4-FFF2-40B4-BE49-F238E27FC236}">
                <a16:creationId xmlns:a16="http://schemas.microsoft.com/office/drawing/2014/main" id="{4DDAFAE2-0419-45B6-BED4-C430D32F16F4}"/>
              </a:ext>
            </a:extLst>
          </p:cNvPr>
          <p:cNvGraphicFramePr>
            <a:graphicFrameLocks/>
          </p:cNvGraphicFramePr>
          <p:nvPr>
            <p:extLst>
              <p:ext uri="{D42A27DB-BD31-4B8C-83A1-F6EECF244321}">
                <p14:modId xmlns:p14="http://schemas.microsoft.com/office/powerpoint/2010/main" val="2086631531"/>
              </p:ext>
            </p:extLst>
          </p:nvPr>
        </p:nvGraphicFramePr>
        <p:xfrm>
          <a:off x="558000" y="1753016"/>
          <a:ext cx="7147618" cy="4600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Google Shape;173;p6">
            <a:extLst>
              <a:ext uri="{FF2B5EF4-FFF2-40B4-BE49-F238E27FC236}">
                <a16:creationId xmlns:a16="http://schemas.microsoft.com/office/drawing/2014/main" id="{AED88539-38BB-4137-88D8-E44FF38D0485}"/>
              </a:ext>
            </a:extLst>
          </p:cNvPr>
          <p:cNvSpPr/>
          <p:nvPr/>
        </p:nvSpPr>
        <p:spPr>
          <a:xfrm>
            <a:off x="9470571" y="6353061"/>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pic>
        <p:nvPicPr>
          <p:cNvPr id="9" name="Picture 2" descr="Signo De Exclamación, Materia, Peticiones, Respuesta">
            <a:extLst>
              <a:ext uri="{FF2B5EF4-FFF2-40B4-BE49-F238E27FC236}">
                <a16:creationId xmlns:a16="http://schemas.microsoft.com/office/drawing/2014/main" id="{DD0F947E-D678-4642-8AAE-ACB867E995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78522" y="1610626"/>
            <a:ext cx="4884823" cy="488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097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Action 3.2.2</a:t>
            </a:r>
            <a:br>
              <a:rPr lang="en-US" altLang="el-GR" dirty="0"/>
            </a:br>
            <a:r>
              <a:rPr lang="en-US" altLang="el-GR" dirty="0">
                <a:solidFill>
                  <a:srgbClr val="C01E24"/>
                </a:solidFill>
              </a:rPr>
              <a:t>Closing - debriefing</a:t>
            </a:r>
            <a:endParaRPr lang="el-GR" dirty="0">
              <a:solidFill>
                <a:srgbClr val="C01E24"/>
              </a:solidFill>
            </a:endParaRPr>
          </a:p>
        </p:txBody>
      </p:sp>
      <p:sp>
        <p:nvSpPr>
          <p:cNvPr id="15" name="TextBox 14">
            <a:extLst>
              <a:ext uri="{FF2B5EF4-FFF2-40B4-BE49-F238E27FC236}">
                <a16:creationId xmlns:a16="http://schemas.microsoft.com/office/drawing/2014/main" id="{8E09E0EE-CCB0-4A8F-8019-CACE48D376CF}"/>
              </a:ext>
            </a:extLst>
          </p:cNvPr>
          <p:cNvSpPr txBox="1"/>
          <p:nvPr/>
        </p:nvSpPr>
        <p:spPr>
          <a:xfrm>
            <a:off x="558000" y="2301411"/>
            <a:ext cx="6356508" cy="1631216"/>
          </a:xfrm>
          <a:prstGeom prst="rect">
            <a:avLst/>
          </a:prstGeom>
          <a:noFill/>
        </p:spPr>
        <p:txBody>
          <a:bodyPr wrap="square" rtlCol="0">
            <a:spAutoFit/>
          </a:bodyPr>
          <a:lstStyle/>
          <a:p>
            <a:pPr marL="0" lvl="0" indent="0" algn="l" rtl="0">
              <a:lnSpc>
                <a:spcPct val="100000"/>
              </a:lnSpc>
              <a:spcBef>
                <a:spcPts val="0"/>
              </a:spcBef>
              <a:spcAft>
                <a:spcPts val="0"/>
              </a:spcAft>
              <a:buSzPts val="2200"/>
              <a:buNone/>
            </a:pPr>
            <a:r>
              <a:rPr lang="de-DE" sz="2000" b="1" dirty="0" err="1"/>
              <a:t>Objectives</a:t>
            </a:r>
            <a:endParaRPr lang="de-DE" sz="2800" b="1" dirty="0"/>
          </a:p>
          <a:p>
            <a:endParaRPr lang="es-ES" sz="2000" dirty="0"/>
          </a:p>
          <a:p>
            <a:pPr marL="342900" indent="-342900">
              <a:buClr>
                <a:srgbClr val="C00000"/>
              </a:buClr>
              <a:buFont typeface="Wingdings" panose="05000000000000000000" pitchFamily="2" charset="2"/>
              <a:buChar char="§"/>
            </a:pPr>
            <a:r>
              <a:rPr lang="en-US" sz="2000" dirty="0">
                <a:latin typeface="Calibri" panose="020F0502020204030204" pitchFamily="34" charset="0"/>
                <a:cs typeface="Calibri" panose="020F0502020204030204" pitchFamily="34" charset="0"/>
              </a:rPr>
              <a:t>You will be provided with a summary and clarifications on possible doubts and questions. </a:t>
            </a:r>
          </a:p>
          <a:p>
            <a:pPr>
              <a:buClr>
                <a:srgbClr val="C00000"/>
              </a:buClr>
            </a:pPr>
            <a:r>
              <a:rPr lang="en-US" sz="2000" dirty="0">
                <a:latin typeface="Calibri" panose="020F0502020204030204" pitchFamily="34" charset="0"/>
                <a:cs typeface="Calibri" panose="020F0502020204030204" pitchFamily="34" charset="0"/>
              </a:rPr>
              <a:t> </a:t>
            </a:r>
            <a:endParaRPr lang="en-GB" sz="2000" dirty="0">
              <a:latin typeface="Calibri" panose="020F0502020204030204" pitchFamily="34" charset="0"/>
              <a:cs typeface="Calibri" panose="020F0502020204030204" pitchFamily="34" charset="0"/>
            </a:endParaRPr>
          </a:p>
        </p:txBody>
      </p:sp>
      <p:sp>
        <p:nvSpPr>
          <p:cNvPr id="11" name="Google Shape;168;p7">
            <a:extLst>
              <a:ext uri="{FF2B5EF4-FFF2-40B4-BE49-F238E27FC236}">
                <a16:creationId xmlns:a16="http://schemas.microsoft.com/office/drawing/2014/main" id="{0E79C9F1-E349-351C-5E31-B6F664087856}"/>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3.2.1</a:t>
            </a:r>
            <a:endParaRPr sz="1800" dirty="0">
              <a:solidFill>
                <a:schemeClr val="lt1"/>
              </a:solidFill>
              <a:latin typeface="Calibri"/>
              <a:cs typeface="Calibri"/>
              <a:sym typeface="Calibri"/>
            </a:endParaRPr>
          </a:p>
        </p:txBody>
      </p:sp>
      <p:sp>
        <p:nvSpPr>
          <p:cNvPr id="12" name="Google Shape;168;p7">
            <a:extLst>
              <a:ext uri="{FF2B5EF4-FFF2-40B4-BE49-F238E27FC236}">
                <a16:creationId xmlns:a16="http://schemas.microsoft.com/office/drawing/2014/main" id="{F5735830-CEF4-85E0-F5B4-5017E5811DA6}"/>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a:t>
            </a:r>
            <a:endParaRPr sz="1800" dirty="0">
              <a:solidFill>
                <a:schemeClr val="lt1"/>
              </a:solidFill>
              <a:latin typeface="Calibri"/>
              <a:cs typeface="Calibri"/>
              <a:sym typeface="Calibri"/>
            </a:endParaRPr>
          </a:p>
        </p:txBody>
      </p:sp>
      <p:sp>
        <p:nvSpPr>
          <p:cNvPr id="13" name="Google Shape;168;p7">
            <a:extLst>
              <a:ext uri="{FF2B5EF4-FFF2-40B4-BE49-F238E27FC236}">
                <a16:creationId xmlns:a16="http://schemas.microsoft.com/office/drawing/2014/main" id="{15357F43-38A9-43D7-3DB7-B4C9BFF86727}"/>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3.</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
        <p:nvSpPr>
          <p:cNvPr id="22" name="Google Shape;168;p7">
            <a:extLst>
              <a:ext uri="{FF2B5EF4-FFF2-40B4-BE49-F238E27FC236}">
                <a16:creationId xmlns:a16="http://schemas.microsoft.com/office/drawing/2014/main" id="{6159A8C7-97D7-F4AE-19CA-FFAAE8B4D22F}"/>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3.2.2</a:t>
            </a:r>
            <a:endParaRPr sz="2000" dirty="0">
              <a:solidFill>
                <a:srgbClr val="C01E24"/>
              </a:solidFill>
              <a:latin typeface="Calibri"/>
              <a:cs typeface="Calibri"/>
              <a:sym typeface="Calibri"/>
            </a:endParaRPr>
          </a:p>
        </p:txBody>
      </p:sp>
    </p:spTree>
    <p:extLst>
      <p:ext uri="{BB962C8B-B14F-4D97-AF65-F5344CB8AC3E}">
        <p14:creationId xmlns:p14="http://schemas.microsoft.com/office/powerpoint/2010/main" val="1384168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6" name="Oval 5">
            <a:extLst>
              <a:ext uri="{FF2B5EF4-FFF2-40B4-BE49-F238E27FC236}">
                <a16:creationId xmlns:a16="http://schemas.microsoft.com/office/drawing/2014/main" id="{5284AF4A-0EDC-4671-A659-C1F0123E5E29}"/>
              </a:ext>
            </a:extLst>
          </p:cNvPr>
          <p:cNvSpPr/>
          <p:nvPr/>
        </p:nvSpPr>
        <p:spPr>
          <a:xfrm>
            <a:off x="87230" y="974407"/>
            <a:ext cx="6008770" cy="4909185"/>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err="1">
                <a:ln w="22225">
                  <a:solidFill>
                    <a:schemeClr val="accent2"/>
                  </a:solidFill>
                  <a:prstDash val="solid"/>
                </a:ln>
                <a:solidFill>
                  <a:srgbClr val="FAACAC"/>
                </a:solidFill>
              </a:rPr>
              <a:t>Summary</a:t>
            </a:r>
            <a:endParaRPr lang="en-GB" sz="6000" b="1" dirty="0">
              <a:ln w="22225">
                <a:solidFill>
                  <a:schemeClr val="accent2"/>
                </a:solidFill>
                <a:prstDash val="solid"/>
              </a:ln>
              <a:solidFill>
                <a:srgbClr val="FAACAC"/>
              </a:solidFill>
            </a:endParaRPr>
          </a:p>
        </p:txBody>
      </p:sp>
      <p:sp>
        <p:nvSpPr>
          <p:cNvPr id="4" name="Oval 5">
            <a:extLst>
              <a:ext uri="{FF2B5EF4-FFF2-40B4-BE49-F238E27FC236}">
                <a16:creationId xmlns:a16="http://schemas.microsoft.com/office/drawing/2014/main" id="{F406495E-37A6-4032-A020-FE1AABEB689E}"/>
              </a:ext>
            </a:extLst>
          </p:cNvPr>
          <p:cNvSpPr/>
          <p:nvPr/>
        </p:nvSpPr>
        <p:spPr>
          <a:xfrm>
            <a:off x="4981959" y="1198525"/>
            <a:ext cx="7210041" cy="4909185"/>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err="1">
                <a:ln w="22225">
                  <a:solidFill>
                    <a:schemeClr val="accent2"/>
                  </a:solidFill>
                  <a:prstDash val="solid"/>
                </a:ln>
                <a:solidFill>
                  <a:srgbClr val="FAACAC"/>
                </a:solidFill>
              </a:rPr>
              <a:t>Clarifications</a:t>
            </a:r>
            <a:endParaRPr lang="en-GB" sz="6000" b="1" dirty="0">
              <a:ln w="22225">
                <a:solidFill>
                  <a:schemeClr val="accent2"/>
                </a:solidFill>
                <a:prstDash val="solid"/>
              </a:ln>
              <a:solidFill>
                <a:srgbClr val="FAACAC"/>
              </a:solidFill>
            </a:endParaRPr>
          </a:p>
        </p:txBody>
      </p:sp>
      <p:sp>
        <p:nvSpPr>
          <p:cNvPr id="2" name="Τίτλος 1">
            <a:extLst>
              <a:ext uri="{FF2B5EF4-FFF2-40B4-BE49-F238E27FC236}">
                <a16:creationId xmlns:a16="http://schemas.microsoft.com/office/drawing/2014/main" id="{81D2819E-2253-4343-9A18-3B57BDD6F36D}"/>
              </a:ext>
            </a:extLst>
          </p:cNvPr>
          <p:cNvSpPr>
            <a:spLocks noGrp="1"/>
          </p:cNvSpPr>
          <p:nvPr>
            <p:ph type="title"/>
          </p:nvPr>
        </p:nvSpPr>
        <p:spPr/>
        <p:txBody>
          <a:bodyPr/>
          <a:lstStyle/>
          <a:p>
            <a:endParaRPr lang="el-GR" dirty="0"/>
          </a:p>
        </p:txBody>
      </p:sp>
      <p:sp>
        <p:nvSpPr>
          <p:cNvPr id="3" name="Θέση κειμένου 2">
            <a:extLst>
              <a:ext uri="{FF2B5EF4-FFF2-40B4-BE49-F238E27FC236}">
                <a16:creationId xmlns:a16="http://schemas.microsoft.com/office/drawing/2014/main" id="{75DFF723-9026-4EBA-87A5-BE4D6F6099CC}"/>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373566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4" name="Google Shape;114;p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3"/>
          <p:cNvSpPr txBox="1">
            <a:spLocks noGrp="1"/>
          </p:cNvSpPr>
          <p:nvPr>
            <p:ph type="title"/>
          </p:nvPr>
        </p:nvSpPr>
        <p:spPr>
          <a:xfrm>
            <a:off x="5297762" y="329184"/>
            <a:ext cx="6251110" cy="17830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03864"/>
              </a:buClr>
              <a:buSzPts val="5400"/>
              <a:buFont typeface="Calibri"/>
              <a:buNone/>
            </a:pPr>
            <a:r>
              <a:rPr lang="en-US" sz="5400"/>
              <a:t>Modules</a:t>
            </a:r>
            <a:endParaRPr sz="5400"/>
          </a:p>
        </p:txBody>
      </p:sp>
      <p:pic>
        <p:nvPicPr>
          <p:cNvPr id="116" name="Google Shape;116;p3"/>
          <p:cNvPicPr preferRelativeResize="0">
            <a:picLocks noGrp="1"/>
          </p:cNvPicPr>
          <p:nvPr>
            <p:ph type="body" idx="1"/>
          </p:nvPr>
        </p:nvPicPr>
        <p:blipFill rotWithShape="1">
          <a:blip r:embed="rId3">
            <a:alphaModFix/>
          </a:blip>
          <a:srcRect l="15072" r="17015"/>
          <a:stretch/>
        </p:blipFill>
        <p:spPr>
          <a:xfrm>
            <a:off x="1" y="10"/>
            <a:ext cx="4657344" cy="6857990"/>
          </a:xfrm>
          <a:prstGeom prst="rect">
            <a:avLst/>
          </a:prstGeom>
          <a:noFill/>
          <a:ln>
            <a:noFill/>
          </a:ln>
        </p:spPr>
      </p:pic>
      <p:sp>
        <p:nvSpPr>
          <p:cNvPr id="117" name="Google Shape;117;p3"/>
          <p:cNvSpPr/>
          <p:nvPr/>
        </p:nvSpPr>
        <p:spPr>
          <a:xfrm>
            <a:off x="5297762" y="2374947"/>
            <a:ext cx="4243589" cy="18288"/>
          </a:xfrm>
          <a:custGeom>
            <a:avLst/>
            <a:gdLst/>
            <a:ahLst/>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18" name="Google Shape;118;p3"/>
          <p:cNvGrpSpPr/>
          <p:nvPr/>
        </p:nvGrpSpPr>
        <p:grpSpPr>
          <a:xfrm>
            <a:off x="5297761" y="2865455"/>
            <a:ext cx="6251111" cy="3166201"/>
            <a:chOff x="-1" y="158831"/>
            <a:chExt cx="6251111" cy="3166201"/>
          </a:xfrm>
        </p:grpSpPr>
        <p:sp>
          <p:nvSpPr>
            <p:cNvPr id="119" name="Google Shape;119;p3"/>
            <p:cNvSpPr/>
            <p:nvPr/>
          </p:nvSpPr>
          <p:spPr>
            <a:xfrm>
              <a:off x="0" y="158831"/>
              <a:ext cx="6251110" cy="479700"/>
            </a:xfrm>
            <a:prstGeom prst="roundRect">
              <a:avLst>
                <a:gd name="adj" fmla="val 16667"/>
              </a:avLst>
            </a:prstGeom>
            <a:solidFill>
              <a:schemeClr val="bg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ffectLst>
                  <a:outerShdw blurRad="38100" dist="38100" dir="2700000" algn="tl">
                    <a:srgbClr val="000000">
                      <a:alpha val="43137"/>
                    </a:srgbClr>
                  </a:outerShdw>
                </a:effectLst>
              </a:endParaRPr>
            </a:p>
          </p:txBody>
        </p:sp>
        <p:sp>
          <p:nvSpPr>
            <p:cNvPr id="120" name="Google Shape;120;p3"/>
            <p:cNvSpPr txBox="1"/>
            <p:nvPr/>
          </p:nvSpPr>
          <p:spPr>
            <a:xfrm>
              <a:off x="-1" y="228239"/>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en-US" sz="2000" dirty="0">
                  <a:solidFill>
                    <a:schemeClr val="lt1"/>
                  </a:solidFill>
                  <a:effectLst>
                    <a:outerShdw blurRad="38100" dist="38100" dir="2700000" algn="tl">
                      <a:srgbClr val="000000">
                        <a:alpha val="43137"/>
                      </a:srgbClr>
                    </a:outerShdw>
                  </a:effectLst>
                  <a:latin typeface="Calibri"/>
                  <a:ea typeface="Calibri"/>
                  <a:cs typeface="Calibri"/>
                  <a:sym typeface="Calibri"/>
                </a:rPr>
                <a:t>1. What is Digital Health Literacy and its relevance </a:t>
              </a:r>
              <a:endParaRPr sz="2000" dirty="0">
                <a:solidFill>
                  <a:schemeClr val="lt1"/>
                </a:solidFill>
                <a:effectLst>
                  <a:outerShdw blurRad="38100" dist="38100" dir="2700000" algn="tl">
                    <a:srgbClr val="000000">
                      <a:alpha val="43137"/>
                    </a:srgbClr>
                  </a:outerShdw>
                </a:effectLst>
                <a:latin typeface="Calibri"/>
                <a:ea typeface="Calibri"/>
                <a:cs typeface="Calibri"/>
                <a:sym typeface="Calibri"/>
              </a:endParaRPr>
            </a:p>
          </p:txBody>
        </p:sp>
        <p:sp>
          <p:nvSpPr>
            <p:cNvPr id="121" name="Google Shape;121;p3"/>
            <p:cNvSpPr/>
            <p:nvPr/>
          </p:nvSpPr>
          <p:spPr>
            <a:xfrm>
              <a:off x="0" y="696131"/>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ffectLst>
                  <a:outerShdw blurRad="38100" dist="38100" dir="2700000" algn="tl">
                    <a:srgbClr val="000000">
                      <a:alpha val="43137"/>
                    </a:srgbClr>
                  </a:outerShdw>
                </a:effectLst>
              </a:endParaRPr>
            </a:p>
          </p:txBody>
        </p:sp>
        <p:sp>
          <p:nvSpPr>
            <p:cNvPr id="122" name="Google Shape;122;p3"/>
            <p:cNvSpPr txBox="1"/>
            <p:nvPr/>
          </p:nvSpPr>
          <p:spPr>
            <a:xfrm>
              <a:off x="23417" y="719548"/>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en-US" sz="2000">
                  <a:solidFill>
                    <a:schemeClr val="lt1"/>
                  </a:solidFill>
                  <a:effectLst>
                    <a:outerShdw blurRad="38100" dist="38100" dir="2700000" algn="tl">
                      <a:srgbClr val="000000">
                        <a:alpha val="43137"/>
                      </a:srgbClr>
                    </a:outerShdw>
                  </a:effectLst>
                  <a:latin typeface="Calibri"/>
                  <a:ea typeface="Calibri"/>
                  <a:cs typeface="Calibri"/>
                  <a:sym typeface="Calibri"/>
                </a:rPr>
                <a:t>2. Main health issues when landing in a new country</a:t>
              </a:r>
              <a:endParaRPr sz="2000">
                <a:solidFill>
                  <a:schemeClr val="lt1"/>
                </a:solidFill>
                <a:effectLst>
                  <a:outerShdw blurRad="38100" dist="38100" dir="2700000" algn="tl">
                    <a:srgbClr val="000000">
                      <a:alpha val="43137"/>
                    </a:srgbClr>
                  </a:outerShdw>
                </a:effectLst>
                <a:latin typeface="Calibri"/>
                <a:ea typeface="Calibri"/>
                <a:cs typeface="Calibri"/>
                <a:sym typeface="Calibri"/>
              </a:endParaRPr>
            </a:p>
          </p:txBody>
        </p:sp>
        <p:sp>
          <p:nvSpPr>
            <p:cNvPr id="123" name="Google Shape;123;p3"/>
            <p:cNvSpPr/>
            <p:nvPr/>
          </p:nvSpPr>
          <p:spPr>
            <a:xfrm>
              <a:off x="0" y="1233432"/>
              <a:ext cx="6251110" cy="479700"/>
            </a:xfrm>
            <a:prstGeom prst="roundRect">
              <a:avLst>
                <a:gd name="adj" fmla="val 16667"/>
              </a:avLst>
            </a:prstGeom>
            <a:solidFill>
              <a:srgbClr val="C00000"/>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ffectLst>
                  <a:outerShdw blurRad="38100" dist="38100" dir="2700000" algn="tl">
                    <a:srgbClr val="000000">
                      <a:alpha val="43137"/>
                    </a:srgbClr>
                  </a:outerShdw>
                </a:effectLst>
              </a:endParaRPr>
            </a:p>
          </p:txBody>
        </p:sp>
        <p:sp>
          <p:nvSpPr>
            <p:cNvPr id="124" name="Google Shape;124;p3"/>
            <p:cNvSpPr txBox="1"/>
            <p:nvPr/>
          </p:nvSpPr>
          <p:spPr>
            <a:xfrm>
              <a:off x="-1" y="1268135"/>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en-US" sz="2000" dirty="0">
                  <a:solidFill>
                    <a:schemeClr val="lt1"/>
                  </a:solidFill>
                  <a:effectLst>
                    <a:outerShdw blurRad="38100" dist="38100" dir="2700000" algn="tl">
                      <a:srgbClr val="000000">
                        <a:alpha val="43137"/>
                      </a:srgbClr>
                    </a:outerShdw>
                  </a:effectLst>
                  <a:latin typeface="Calibri"/>
                  <a:ea typeface="Calibri"/>
                  <a:cs typeface="Calibri"/>
                  <a:sym typeface="Calibri"/>
                </a:rPr>
                <a:t>3. Healthcare services</a:t>
              </a:r>
              <a:endParaRPr sz="2000" dirty="0">
                <a:solidFill>
                  <a:schemeClr val="lt1"/>
                </a:solidFill>
                <a:effectLst>
                  <a:outerShdw blurRad="38100" dist="38100" dir="2700000" algn="tl">
                    <a:srgbClr val="000000">
                      <a:alpha val="43137"/>
                    </a:srgbClr>
                  </a:outerShdw>
                </a:effectLst>
                <a:latin typeface="Calibri"/>
                <a:ea typeface="Calibri"/>
                <a:cs typeface="Calibri"/>
                <a:sym typeface="Calibri"/>
              </a:endParaRPr>
            </a:p>
          </p:txBody>
        </p:sp>
        <p:sp>
          <p:nvSpPr>
            <p:cNvPr id="125" name="Google Shape;125;p3"/>
            <p:cNvSpPr/>
            <p:nvPr/>
          </p:nvSpPr>
          <p:spPr>
            <a:xfrm>
              <a:off x="0" y="1770732"/>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ffectLst>
                  <a:outerShdw blurRad="38100" dist="38100" dir="2700000" algn="tl">
                    <a:srgbClr val="000000">
                      <a:alpha val="43137"/>
                    </a:srgbClr>
                  </a:outerShdw>
                </a:effectLst>
              </a:endParaRPr>
            </a:p>
          </p:txBody>
        </p:sp>
        <p:sp>
          <p:nvSpPr>
            <p:cNvPr id="126" name="Google Shape;126;p3"/>
            <p:cNvSpPr txBox="1"/>
            <p:nvPr/>
          </p:nvSpPr>
          <p:spPr>
            <a:xfrm>
              <a:off x="23417" y="1794149"/>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en-US" sz="2000">
                  <a:solidFill>
                    <a:schemeClr val="lt1"/>
                  </a:solidFill>
                  <a:effectLst>
                    <a:outerShdw blurRad="38100" dist="38100" dir="2700000" algn="tl">
                      <a:srgbClr val="000000">
                        <a:alpha val="43137"/>
                      </a:srgbClr>
                    </a:outerShdw>
                  </a:effectLst>
                  <a:latin typeface="Calibri"/>
                  <a:ea typeface="Calibri"/>
                  <a:cs typeface="Calibri"/>
                  <a:sym typeface="Calibri"/>
                </a:rPr>
                <a:t>4. Turning digitally literate</a:t>
              </a:r>
              <a:endParaRPr sz="2000">
                <a:solidFill>
                  <a:schemeClr val="lt1"/>
                </a:solidFill>
                <a:effectLst>
                  <a:outerShdw blurRad="38100" dist="38100" dir="2700000" algn="tl">
                    <a:srgbClr val="000000">
                      <a:alpha val="43137"/>
                    </a:srgbClr>
                  </a:outerShdw>
                </a:effectLst>
                <a:latin typeface="Calibri"/>
                <a:ea typeface="Calibri"/>
                <a:cs typeface="Calibri"/>
                <a:sym typeface="Calibri"/>
              </a:endParaRPr>
            </a:p>
          </p:txBody>
        </p:sp>
        <p:sp>
          <p:nvSpPr>
            <p:cNvPr id="127" name="Google Shape;127;p3"/>
            <p:cNvSpPr/>
            <p:nvPr/>
          </p:nvSpPr>
          <p:spPr>
            <a:xfrm>
              <a:off x="0" y="2308032"/>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ffectLst>
                  <a:outerShdw blurRad="38100" dist="38100" dir="2700000" algn="tl">
                    <a:srgbClr val="000000">
                      <a:alpha val="43137"/>
                    </a:srgbClr>
                  </a:outerShdw>
                </a:effectLst>
              </a:endParaRPr>
            </a:p>
          </p:txBody>
        </p:sp>
        <p:sp>
          <p:nvSpPr>
            <p:cNvPr id="128" name="Google Shape;128;p3"/>
            <p:cNvSpPr txBox="1"/>
            <p:nvPr/>
          </p:nvSpPr>
          <p:spPr>
            <a:xfrm>
              <a:off x="23417" y="2331449"/>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en-US" sz="2000" b="0" i="0" u="none">
                  <a:solidFill>
                    <a:schemeClr val="lt1"/>
                  </a:solidFill>
                  <a:effectLst>
                    <a:outerShdw blurRad="38100" dist="38100" dir="2700000" algn="tl">
                      <a:srgbClr val="000000">
                        <a:alpha val="43137"/>
                      </a:srgbClr>
                    </a:outerShdw>
                  </a:effectLst>
                  <a:latin typeface="Calibri"/>
                  <a:ea typeface="Calibri"/>
                  <a:cs typeface="Calibri"/>
                  <a:sym typeface="Calibri"/>
                </a:rPr>
                <a:t>5. Navigating the National Health System through internet</a:t>
              </a:r>
              <a:endParaRPr sz="2000">
                <a:solidFill>
                  <a:schemeClr val="lt1"/>
                </a:solidFill>
                <a:effectLst>
                  <a:outerShdw blurRad="38100" dist="38100" dir="2700000" algn="tl">
                    <a:srgbClr val="000000">
                      <a:alpha val="43137"/>
                    </a:srgbClr>
                  </a:outerShdw>
                </a:effectLst>
                <a:latin typeface="Calibri"/>
                <a:ea typeface="Calibri"/>
                <a:cs typeface="Calibri"/>
                <a:sym typeface="Calibri"/>
              </a:endParaRPr>
            </a:p>
          </p:txBody>
        </p:sp>
        <p:sp>
          <p:nvSpPr>
            <p:cNvPr id="129" name="Google Shape;129;p3"/>
            <p:cNvSpPr/>
            <p:nvPr/>
          </p:nvSpPr>
          <p:spPr>
            <a:xfrm>
              <a:off x="0" y="2845332"/>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ffectLst>
                  <a:outerShdw blurRad="38100" dist="38100" dir="2700000" algn="tl">
                    <a:srgbClr val="000000">
                      <a:alpha val="43137"/>
                    </a:srgbClr>
                  </a:outerShdw>
                </a:effectLst>
              </a:endParaRPr>
            </a:p>
          </p:txBody>
        </p:sp>
        <p:sp>
          <p:nvSpPr>
            <p:cNvPr id="130" name="Google Shape;130;p3"/>
            <p:cNvSpPr txBox="1"/>
            <p:nvPr/>
          </p:nvSpPr>
          <p:spPr>
            <a:xfrm>
              <a:off x="23417" y="2868749"/>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en-US" sz="2000">
                  <a:solidFill>
                    <a:schemeClr val="lt1"/>
                  </a:solidFill>
                  <a:effectLst>
                    <a:outerShdw blurRad="38100" dist="38100" dir="2700000" algn="tl">
                      <a:srgbClr val="000000">
                        <a:alpha val="43137"/>
                      </a:srgbClr>
                    </a:outerShdw>
                  </a:effectLst>
                  <a:latin typeface="Calibri"/>
                  <a:ea typeface="Calibri"/>
                  <a:cs typeface="Calibri"/>
                  <a:sym typeface="Calibri"/>
                </a:rPr>
                <a:t>6. Being active in the digital health environment</a:t>
              </a:r>
              <a:endParaRPr sz="2000">
                <a:solidFill>
                  <a:schemeClr val="lt1"/>
                </a:solidFill>
                <a:effectLst>
                  <a:outerShdw blurRad="38100" dist="38100" dir="2700000" algn="tl">
                    <a:srgbClr val="000000">
                      <a:alpha val="43137"/>
                    </a:srgbClr>
                  </a:outerShdw>
                </a:effectLst>
                <a:latin typeface="Calibri"/>
                <a:ea typeface="Calibri"/>
                <a:cs typeface="Calibri"/>
                <a:sym typeface="Calibri"/>
              </a:endParaRPr>
            </a:p>
          </p:txBody>
        </p:sp>
      </p:grpSp>
      <p:sp>
        <p:nvSpPr>
          <p:cNvPr id="131" name="Google Shape;131;p3"/>
          <p:cNvSpPr/>
          <p:nvPr/>
        </p:nvSpPr>
        <p:spPr>
          <a:xfrm>
            <a:off x="5206482" y="2267339"/>
            <a:ext cx="4657344" cy="3545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2" name="Google Shape;132;p3"/>
          <p:cNvPicPr preferRelativeResize="0"/>
          <p:nvPr/>
        </p:nvPicPr>
        <p:blipFill rotWithShape="1">
          <a:blip r:embed="rId4">
            <a:alphaModFix/>
          </a:blip>
          <a:srcRect/>
          <a:stretch/>
        </p:blipFill>
        <p:spPr>
          <a:xfrm>
            <a:off x="11020317" y="3998498"/>
            <a:ext cx="412289" cy="36281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2" name="Ορθογώνιο 1">
            <a:extLst>
              <a:ext uri="{FF2B5EF4-FFF2-40B4-BE49-F238E27FC236}">
                <a16:creationId xmlns:a16="http://schemas.microsoft.com/office/drawing/2014/main" id="{A5C76319-C847-43FD-B674-228C5E64D6DE}"/>
              </a:ext>
            </a:extLst>
          </p:cNvPr>
          <p:cNvSpPr/>
          <p:nvPr/>
        </p:nvSpPr>
        <p:spPr>
          <a:xfrm>
            <a:off x="1913468" y="-1"/>
            <a:ext cx="10351420" cy="6858001"/>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Google Shape;420;p25"/>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21" name="Google Shape;421;p25"/>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22" name="Google Shape;422;p25"/>
          <p:cNvPicPr preferRelativeResize="0"/>
          <p:nvPr/>
        </p:nvPicPr>
        <p:blipFill rotWithShape="1">
          <a:blip r:embed="rId3">
            <a:alphaModFix/>
          </a:blip>
          <a:srcRect/>
          <a:stretch/>
        </p:blipFill>
        <p:spPr>
          <a:xfrm>
            <a:off x="429767" y="1143058"/>
            <a:ext cx="4856199" cy="1284943"/>
          </a:xfrm>
          <a:prstGeom prst="rect">
            <a:avLst/>
          </a:prstGeom>
          <a:noFill/>
          <a:ln>
            <a:noFill/>
          </a:ln>
        </p:spPr>
      </p:pic>
      <p:pic>
        <p:nvPicPr>
          <p:cNvPr id="423" name="Google Shape;423;p25"/>
          <p:cNvPicPr preferRelativeResize="0"/>
          <p:nvPr/>
        </p:nvPicPr>
        <p:blipFill rotWithShape="1">
          <a:blip r:embed="rId4">
            <a:alphaModFix/>
          </a:blip>
          <a:srcRect/>
          <a:stretch/>
        </p:blipFill>
        <p:spPr>
          <a:xfrm>
            <a:off x="429768" y="3471531"/>
            <a:ext cx="2323213" cy="2323213"/>
          </a:xfrm>
          <a:prstGeom prst="rect">
            <a:avLst/>
          </a:prstGeom>
          <a:noFill/>
          <a:ln>
            <a:noFill/>
          </a:ln>
        </p:spPr>
      </p:pic>
      <p:pic>
        <p:nvPicPr>
          <p:cNvPr id="424" name="Google Shape;424;p25" descr="C:\Users\Georgia-Work\AppData\Roaming\Skype\georgia.aristidou\media_messaging\media_cache\^DD49E969C8C275A0BF0095F3F01442BBA23C6B6D6D2A977CE4^pimgpsh_fullsize_distr.jpg"/>
          <p:cNvPicPr preferRelativeResize="0"/>
          <p:nvPr/>
        </p:nvPicPr>
        <p:blipFill rotWithShape="1">
          <a:blip r:embed="rId5">
            <a:alphaModFix/>
          </a:blip>
          <a:srcRect/>
          <a:stretch/>
        </p:blipFill>
        <p:spPr>
          <a:xfrm>
            <a:off x="0" y="6344254"/>
            <a:ext cx="1684020" cy="495300"/>
          </a:xfrm>
          <a:prstGeom prst="rect">
            <a:avLst/>
          </a:prstGeom>
          <a:noFill/>
          <a:ln>
            <a:noFill/>
          </a:ln>
        </p:spPr>
      </p:pic>
      <p:pic>
        <p:nvPicPr>
          <p:cNvPr id="425" name="Google Shape;425;p25"/>
          <p:cNvPicPr preferRelativeResize="0"/>
          <p:nvPr/>
        </p:nvPicPr>
        <p:blipFill rotWithShape="1">
          <a:blip r:embed="rId4">
            <a:alphaModFix/>
          </a:blip>
          <a:srcRect/>
          <a:stretch/>
        </p:blipFill>
        <p:spPr>
          <a:xfrm>
            <a:off x="7476818" y="1708146"/>
            <a:ext cx="3265071" cy="3265071"/>
          </a:xfrm>
          <a:prstGeom prst="rect">
            <a:avLst/>
          </a:prstGeom>
          <a:solidFill>
            <a:srgbClr val="203864"/>
          </a:solidFill>
          <a:ln>
            <a:noFill/>
          </a:ln>
        </p:spPr>
      </p:pic>
      <p:sp>
        <p:nvSpPr>
          <p:cNvPr id="426" name="Google Shape;426;p25"/>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en-US" sz="2800" b="0" i="0" u="none" strike="noStrike" cap="none">
                <a:solidFill>
                  <a:srgbClr val="C01E24"/>
                </a:solidFill>
                <a:latin typeface="Calibri"/>
                <a:ea typeface="Calibri"/>
                <a:cs typeface="Calibri"/>
                <a:sym typeface="Calibri"/>
              </a:rPr>
              <a:t>Congratulations!</a:t>
            </a:r>
            <a:br>
              <a:rPr lang="en-US" sz="2800" b="0" i="0" u="none" strike="noStrike" cap="none">
                <a:solidFill>
                  <a:srgbClr val="C01E24"/>
                </a:solidFill>
                <a:latin typeface="Calibri"/>
                <a:ea typeface="Calibri"/>
                <a:cs typeface="Calibri"/>
                <a:sym typeface="Calibri"/>
              </a:rPr>
            </a:br>
            <a:r>
              <a:rPr lang="en-US" sz="2800" b="0" i="0" u="none" strike="noStrike" cap="none">
                <a:solidFill>
                  <a:srgbClr val="C01E24"/>
                </a:solidFill>
                <a:latin typeface="Calibri"/>
                <a:ea typeface="Calibri"/>
                <a:cs typeface="Calibri"/>
                <a:sym typeface="Calibri"/>
              </a:rPr>
              <a:t>You have completed this module!</a:t>
            </a:r>
            <a:endParaRPr sz="1400" b="0" i="0" u="none" strike="noStrike" cap="none">
              <a:solidFill>
                <a:srgbClr val="000000"/>
              </a:solidFill>
              <a:latin typeface="Arial"/>
              <a:ea typeface="Arial"/>
              <a:cs typeface="Arial"/>
              <a:sym typeface="Arial"/>
            </a:endParaRPr>
          </a:p>
        </p:txBody>
      </p:sp>
      <p:sp>
        <p:nvSpPr>
          <p:cNvPr id="427" name="Google Shape;427;p25"/>
          <p:cNvSpPr/>
          <p:nvPr/>
        </p:nvSpPr>
        <p:spPr>
          <a:xfrm>
            <a:off x="7324530" y="6328066"/>
            <a:ext cx="4863381" cy="632422"/>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900"/>
              <a:buFont typeface="Arial"/>
              <a:buNone/>
            </a:pPr>
            <a:r>
              <a:rPr lang="en-US" sz="900" b="0" i="0" u="none" strike="noStrike" cap="none">
                <a:solidFill>
                  <a:srgbClr val="DDEAF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rgbClr val="DDEAF6"/>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grpSp>
        <p:nvGrpSpPr>
          <p:cNvPr id="138" name="Google Shape;138;p4"/>
          <p:cNvGrpSpPr/>
          <p:nvPr/>
        </p:nvGrpSpPr>
        <p:grpSpPr>
          <a:xfrm>
            <a:off x="769743" y="3241942"/>
            <a:ext cx="7642622" cy="1552964"/>
            <a:chOff x="199712" y="1198537"/>
            <a:chExt cx="7642622" cy="1552964"/>
          </a:xfrm>
        </p:grpSpPr>
        <p:sp>
          <p:nvSpPr>
            <p:cNvPr id="139" name="Google Shape;139;p4"/>
            <p:cNvSpPr/>
            <p:nvPr/>
          </p:nvSpPr>
          <p:spPr>
            <a:xfrm>
              <a:off x="199712" y="1198537"/>
              <a:ext cx="1546028" cy="1552964"/>
            </a:xfrm>
            <a:prstGeom prst="ellipse">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503986" y="1510072"/>
              <a:ext cx="937480" cy="929895"/>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1785477" y="1489781"/>
              <a:ext cx="2128788" cy="90312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txBox="1"/>
            <p:nvPr/>
          </p:nvSpPr>
          <p:spPr>
            <a:xfrm>
              <a:off x="1785477" y="1489781"/>
              <a:ext cx="2128788" cy="903122"/>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1800" dirty="0">
                  <a:solidFill>
                    <a:schemeClr val="lt1"/>
                  </a:solidFill>
                  <a:latin typeface="Calibri"/>
                  <a:ea typeface="Calibri"/>
                  <a:cs typeface="Calibri"/>
                  <a:sym typeface="Calibri"/>
                </a:rPr>
                <a:t>To improve trainees’ health literacy</a:t>
              </a:r>
              <a:endParaRPr dirty="0"/>
            </a:p>
          </p:txBody>
        </p:sp>
        <p:sp>
          <p:nvSpPr>
            <p:cNvPr id="143" name="Google Shape;143;p4"/>
            <p:cNvSpPr/>
            <p:nvPr/>
          </p:nvSpPr>
          <p:spPr>
            <a:xfrm>
              <a:off x="4117528" y="1232671"/>
              <a:ext cx="1502434" cy="1484697"/>
            </a:xfrm>
            <a:prstGeom prst="ellipse">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4433039" y="1544457"/>
              <a:ext cx="871412" cy="861124"/>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5713546" y="1524695"/>
              <a:ext cx="2128788" cy="90312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txBox="1"/>
            <p:nvPr/>
          </p:nvSpPr>
          <p:spPr>
            <a:xfrm>
              <a:off x="5713546" y="1524695"/>
              <a:ext cx="2128788" cy="903122"/>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GB" sz="1800" dirty="0">
                  <a:solidFill>
                    <a:schemeClr val="lt1"/>
                  </a:solidFill>
                  <a:latin typeface="Calibri"/>
                  <a:ea typeface="Calibri"/>
                  <a:cs typeface="Calibri"/>
                  <a:sym typeface="Calibri"/>
                </a:rPr>
                <a:t>To provide trainees with a first approach to navigating the national health system through the internet.</a:t>
              </a:r>
              <a:endParaRPr lang="en-GB" dirty="0"/>
            </a:p>
          </p:txBody>
        </p:sp>
      </p:grpSp>
      <p:sp>
        <p:nvSpPr>
          <p:cNvPr id="147" name="Google Shape;147;p4"/>
          <p:cNvSpPr txBox="1">
            <a:spLocks noGrp="1"/>
          </p:cNvSpPr>
          <p:nvPr>
            <p:ph type="title"/>
          </p:nvPr>
        </p:nvSpPr>
        <p:spPr>
          <a:xfrm>
            <a:off x="570032"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1E24"/>
              </a:buClr>
              <a:buSzPts val="2200"/>
              <a:buFont typeface="Calibri"/>
              <a:buNone/>
            </a:pPr>
            <a:r>
              <a:rPr lang="en-US" sz="2200" b="1" dirty="0"/>
              <a:t>Objectives</a:t>
            </a:r>
            <a:endParaRPr dirty="0"/>
          </a:p>
        </p:txBody>
      </p:sp>
      <p:sp>
        <p:nvSpPr>
          <p:cNvPr id="148" name="Google Shape;148;p4"/>
          <p:cNvSpPr/>
          <p:nvPr/>
        </p:nvSpPr>
        <p:spPr>
          <a:xfrm>
            <a:off x="36957" y="348995"/>
            <a:ext cx="489461" cy="615675"/>
          </a:xfrm>
          <a:prstGeom prst="rect">
            <a:avLst/>
          </a:prstGeom>
          <a:solidFill>
            <a:srgbClr val="C01E2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4"/>
          <p:cNvSpPr txBox="1"/>
          <p:nvPr/>
        </p:nvSpPr>
        <p:spPr>
          <a:xfrm>
            <a:off x="526419" y="348996"/>
            <a:ext cx="8471838" cy="613530"/>
          </a:xfrm>
          <a:prstGeom prst="rect">
            <a:avLst/>
          </a:prstGeom>
          <a:solidFill>
            <a:srgbClr val="203864"/>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2200"/>
              <a:buFont typeface="Calibri"/>
              <a:buNone/>
            </a:pPr>
            <a:r>
              <a:rPr lang="en-US" sz="2200" b="1" dirty="0">
                <a:solidFill>
                  <a:schemeClr val="lt1"/>
                </a:solidFill>
                <a:latin typeface="Calibri"/>
                <a:ea typeface="Calibri"/>
                <a:cs typeface="Calibri"/>
                <a:sym typeface="Calibri"/>
              </a:rPr>
              <a:t>Healthcare services</a:t>
            </a:r>
            <a:endParaRPr dirty="0"/>
          </a:p>
        </p:txBody>
      </p:sp>
      <p:sp>
        <p:nvSpPr>
          <p:cNvPr id="150" name="Google Shape;150;p4"/>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Gill Sans"/>
                <a:cs typeface="Calibri"/>
                <a:sym typeface="Calibri"/>
              </a:rPr>
              <a:t>3</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151" name="Google Shape;151;p4" descr="Στόχος με συμπαγές γέμισμα"/>
          <p:cNvPicPr preferRelativeResize="0"/>
          <p:nvPr/>
        </p:nvPicPr>
        <p:blipFill rotWithShape="1">
          <a:blip r:embed="rId5">
            <a:alphaModFix/>
          </a:blip>
          <a:srcRect/>
          <a:stretch/>
        </p:blipFill>
        <p:spPr>
          <a:xfrm>
            <a:off x="8412367" y="2213810"/>
            <a:ext cx="3779633" cy="377963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5"/>
          <p:cNvSpPr txBox="1">
            <a:spLocks noGrp="1"/>
          </p:cNvSpPr>
          <p:nvPr>
            <p:ph type="body" idx="1"/>
          </p:nvPr>
        </p:nvSpPr>
        <p:spPr>
          <a:xfrm>
            <a:off x="536509" y="2274336"/>
            <a:ext cx="6390605" cy="3632799"/>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C01E24"/>
              </a:buClr>
              <a:buSzPts val="2000"/>
              <a:buFont typeface="Noto Sans Symbols"/>
              <a:buChar char="✔"/>
            </a:pPr>
            <a:r>
              <a:rPr lang="en-GB" sz="2000" dirty="0"/>
              <a:t>Ability to understand the general functioning of the national health system and apply it in their relations with the health system.</a:t>
            </a:r>
          </a:p>
          <a:p>
            <a:pPr marL="228600" lvl="0" indent="-228600" algn="l" rtl="0">
              <a:lnSpc>
                <a:spcPct val="150000"/>
              </a:lnSpc>
              <a:spcBef>
                <a:spcPts val="0"/>
              </a:spcBef>
              <a:spcAft>
                <a:spcPts val="0"/>
              </a:spcAft>
              <a:buClr>
                <a:srgbClr val="C01E24"/>
              </a:buClr>
              <a:buSzPts val="2000"/>
              <a:buFont typeface="Noto Sans Symbols"/>
              <a:buChar char="✔"/>
            </a:pPr>
            <a:r>
              <a:rPr lang="en-GB" sz="2000" dirty="0"/>
              <a:t>Ability to understand and put into practice how to become a user of the national health system.</a:t>
            </a:r>
          </a:p>
          <a:p>
            <a:pPr marL="228600" lvl="0" indent="-228600" algn="l" rtl="0">
              <a:lnSpc>
                <a:spcPct val="150000"/>
              </a:lnSpc>
              <a:spcBef>
                <a:spcPts val="0"/>
              </a:spcBef>
              <a:spcAft>
                <a:spcPts val="0"/>
              </a:spcAft>
              <a:buClr>
                <a:srgbClr val="C01E24"/>
              </a:buClr>
              <a:buSzPts val="2000"/>
              <a:buFont typeface="Noto Sans Symbols"/>
              <a:buChar char="✔"/>
            </a:pPr>
            <a:r>
              <a:rPr lang="en-GB" sz="2000" dirty="0"/>
              <a:t>Ability to understand what the rights and obligations are, as an immigrant, in the national health system, and how to inform themselves adequately about them</a:t>
            </a:r>
            <a:endParaRPr lang="en-US" sz="2000" dirty="0"/>
          </a:p>
          <a:p>
            <a:pPr marL="228600" lvl="0" indent="-228600" algn="l" rtl="0">
              <a:lnSpc>
                <a:spcPct val="150000"/>
              </a:lnSpc>
              <a:spcBef>
                <a:spcPts val="0"/>
              </a:spcBef>
              <a:spcAft>
                <a:spcPts val="0"/>
              </a:spcAft>
              <a:buClr>
                <a:srgbClr val="C01E24"/>
              </a:buClr>
              <a:buSzPts val="2000"/>
              <a:buFont typeface="Noto Sans Symbols"/>
              <a:buChar char="✔"/>
            </a:pPr>
            <a:endParaRPr lang="en-GB" dirty="0"/>
          </a:p>
        </p:txBody>
      </p:sp>
      <p:pic>
        <p:nvPicPr>
          <p:cNvPr id="158" name="Google Shape;158;p5"/>
          <p:cNvPicPr preferRelativeResize="0"/>
          <p:nvPr/>
        </p:nvPicPr>
        <p:blipFill rotWithShape="1">
          <a:blip r:embed="rId3">
            <a:alphaModFix/>
          </a:blip>
          <a:srcRect/>
          <a:stretch/>
        </p:blipFill>
        <p:spPr>
          <a:xfrm>
            <a:off x="6872063" y="2274336"/>
            <a:ext cx="5087207" cy="3389345"/>
          </a:xfrm>
          <a:prstGeom prst="rect">
            <a:avLst/>
          </a:prstGeom>
          <a:noFill/>
          <a:ln>
            <a:noFill/>
          </a:ln>
        </p:spPr>
      </p:pic>
      <p:sp>
        <p:nvSpPr>
          <p:cNvPr id="159" name="Google Shape;159;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a:t>
            </a:r>
            <a:r>
              <a:rPr lang="en-US" sz="1200">
                <a:solidFill>
                  <a:schemeClr val="dk1"/>
                </a:solidFill>
                <a:latin typeface="Calibri"/>
                <a:ea typeface="Calibri"/>
                <a:cs typeface="Calibri"/>
                <a:sym typeface="Calibri"/>
              </a:rPr>
              <a:t> | </a:t>
            </a:r>
            <a:r>
              <a:rPr lang="en-US" sz="12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 license</a:t>
            </a:r>
            <a:endParaRPr sz="1200">
              <a:solidFill>
                <a:schemeClr val="dk1"/>
              </a:solidFill>
              <a:latin typeface="Calibri"/>
              <a:ea typeface="Calibri"/>
              <a:cs typeface="Calibri"/>
              <a:sym typeface="Calibri"/>
            </a:endParaRPr>
          </a:p>
        </p:txBody>
      </p:sp>
      <p:sp>
        <p:nvSpPr>
          <p:cNvPr id="160" name="Google Shape;160;p5"/>
          <p:cNvSpPr txBox="1">
            <a:spLocks noGrp="1"/>
          </p:cNvSpPr>
          <p:nvPr>
            <p:ph type="title"/>
          </p:nvPr>
        </p:nvSpPr>
        <p:spPr>
          <a:xfrm>
            <a:off x="536509"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1E24"/>
              </a:buClr>
              <a:buSzPts val="2200"/>
              <a:buFont typeface="Calibri"/>
              <a:buNone/>
            </a:pPr>
            <a:r>
              <a:rPr lang="en-US" sz="2200" b="1" dirty="0"/>
              <a:t>Competences</a:t>
            </a:r>
            <a:endParaRPr dirty="0"/>
          </a:p>
        </p:txBody>
      </p:sp>
      <p:sp>
        <p:nvSpPr>
          <p:cNvPr id="161" name="Google Shape;161;p5"/>
          <p:cNvSpPr/>
          <p:nvPr/>
        </p:nvSpPr>
        <p:spPr>
          <a:xfrm>
            <a:off x="36957" y="348995"/>
            <a:ext cx="489461" cy="615675"/>
          </a:xfrm>
          <a:prstGeom prst="rect">
            <a:avLst/>
          </a:prstGeom>
          <a:solidFill>
            <a:srgbClr val="C01E2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 name="Google Shape;162;p5"/>
          <p:cNvSpPr txBox="1"/>
          <p:nvPr/>
        </p:nvSpPr>
        <p:spPr>
          <a:xfrm>
            <a:off x="526419" y="348996"/>
            <a:ext cx="8471838" cy="613530"/>
          </a:xfrm>
          <a:prstGeom prst="rect">
            <a:avLst/>
          </a:prstGeom>
          <a:solidFill>
            <a:srgbClr val="203864"/>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2200"/>
              <a:buFont typeface="Calibri"/>
              <a:buNone/>
            </a:pPr>
            <a:r>
              <a:rPr lang="en-US" sz="2200" b="1" dirty="0">
                <a:solidFill>
                  <a:schemeClr val="lt1"/>
                </a:solidFill>
                <a:latin typeface="Calibri"/>
                <a:ea typeface="Calibri"/>
                <a:cs typeface="Calibri"/>
                <a:sym typeface="Calibri"/>
              </a:rPr>
              <a:t>Healthcare services</a:t>
            </a:r>
            <a:endParaRPr dirty="0"/>
          </a:p>
        </p:txBody>
      </p:sp>
      <p:sp>
        <p:nvSpPr>
          <p:cNvPr id="163" name="Google Shape;163;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Gill Sans"/>
                <a:cs typeface="Calibri"/>
                <a:sym typeface="Calibri"/>
              </a:rPr>
              <a:t>3</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3.1.1</a:t>
            </a:r>
            <a:br>
              <a:rPr lang="en-US" altLang="el-GR" dirty="0"/>
            </a:br>
            <a:r>
              <a:rPr lang="en-US" altLang="el-GR" dirty="0">
                <a:solidFill>
                  <a:srgbClr val="C01E24"/>
                </a:solidFill>
              </a:rPr>
              <a:t>Introduction</a:t>
            </a:r>
            <a:endParaRPr lang="el-GR" dirty="0">
              <a:solidFill>
                <a:srgbClr val="C01E24"/>
              </a:solidFill>
            </a:endParaRPr>
          </a:p>
        </p:txBody>
      </p:sp>
      <p:pic>
        <p:nvPicPr>
          <p:cNvPr id="3" name="Γραφικό 2" descr="Ομιλία περίγραμμα">
            <a:extLst>
              <a:ext uri="{FF2B5EF4-FFF2-40B4-BE49-F238E27FC236}">
                <a16:creationId xmlns:a16="http://schemas.microsoft.com/office/drawing/2014/main" id="{4DB5C50E-C2A5-4D37-9EF7-55510DFB57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39789" y="1392675"/>
            <a:ext cx="3958468" cy="3958468"/>
          </a:xfrm>
          <a:prstGeom prst="rect">
            <a:avLst/>
          </a:prstGeom>
        </p:spPr>
      </p:pic>
      <p:sp>
        <p:nvSpPr>
          <p:cNvPr id="16" name="TextBox 15">
            <a:extLst>
              <a:ext uri="{FF2B5EF4-FFF2-40B4-BE49-F238E27FC236}">
                <a16:creationId xmlns:a16="http://schemas.microsoft.com/office/drawing/2014/main" id="{28254EEA-5466-488A-B331-67C451BDD49C}"/>
              </a:ext>
            </a:extLst>
          </p:cNvPr>
          <p:cNvSpPr txBox="1"/>
          <p:nvPr/>
        </p:nvSpPr>
        <p:spPr>
          <a:xfrm>
            <a:off x="7658396" y="2593053"/>
            <a:ext cx="2185022" cy="584775"/>
          </a:xfrm>
          <a:prstGeom prst="rect">
            <a:avLst/>
          </a:prstGeom>
        </p:spPr>
        <p:txBody>
          <a:bodyPr wrap="none" rtlCol="0">
            <a:spAutoFit/>
          </a:bodyPr>
          <a:lstStyle/>
          <a:p>
            <a:pPr algn="l"/>
            <a:r>
              <a:rPr lang="en-US" sz="3200" dirty="0">
                <a:solidFill>
                  <a:srgbClr val="203864"/>
                </a:solidFill>
              </a:rPr>
              <a:t>Let’s start …</a:t>
            </a:r>
            <a:endParaRPr lang="el-GR" sz="3200" dirty="0" err="1">
              <a:solidFill>
                <a:srgbClr val="203864"/>
              </a:solidFill>
            </a:endParaRPr>
          </a:p>
        </p:txBody>
      </p:sp>
      <p:sp>
        <p:nvSpPr>
          <p:cNvPr id="17" name="TextBox 16">
            <a:extLst>
              <a:ext uri="{FF2B5EF4-FFF2-40B4-BE49-F238E27FC236}">
                <a16:creationId xmlns:a16="http://schemas.microsoft.com/office/drawing/2014/main" id="{9E36FF25-8A89-4A7B-9534-AF46E34EC764}"/>
              </a:ext>
            </a:extLst>
          </p:cNvPr>
          <p:cNvSpPr txBox="1"/>
          <p:nvPr/>
        </p:nvSpPr>
        <p:spPr>
          <a:xfrm>
            <a:off x="558000" y="2301411"/>
            <a:ext cx="6356508" cy="3170099"/>
          </a:xfrm>
          <a:prstGeom prst="rect">
            <a:avLst/>
          </a:prstGeom>
          <a:noFill/>
        </p:spPr>
        <p:txBody>
          <a:bodyPr wrap="square" rtlCol="0">
            <a:spAutoFit/>
          </a:bodyPr>
          <a:lstStyle/>
          <a:p>
            <a:pPr marL="0" lvl="0" indent="0" algn="l" rtl="0">
              <a:lnSpc>
                <a:spcPct val="100000"/>
              </a:lnSpc>
              <a:spcBef>
                <a:spcPts val="600"/>
              </a:spcBef>
              <a:spcAft>
                <a:spcPts val="600"/>
              </a:spcAft>
              <a:buSzPts val="2200"/>
              <a:buNone/>
            </a:pPr>
            <a:r>
              <a:rPr lang="de-DE" sz="2000" b="1" dirty="0" err="1"/>
              <a:t>Objectives</a:t>
            </a:r>
            <a:endParaRPr lang="de-DE" sz="2800" b="1" dirty="0"/>
          </a:p>
          <a:p>
            <a:pPr>
              <a:spcBef>
                <a:spcPts val="600"/>
              </a:spcBef>
              <a:spcAft>
                <a:spcPts val="600"/>
              </a:spcAft>
            </a:pPr>
            <a:endParaRPr lang="es-ES" sz="2000" dirty="0"/>
          </a:p>
          <a:p>
            <a:pPr marL="342900" indent="-342900">
              <a:spcBef>
                <a:spcPts val="600"/>
              </a:spcBef>
              <a:spcAft>
                <a:spcPts val="600"/>
              </a:spcAft>
              <a:buClr>
                <a:srgbClr val="C00000"/>
              </a:buClr>
              <a:buFont typeface="Wingdings" panose="05000000000000000000" pitchFamily="2" charset="2"/>
              <a:buChar char="§"/>
            </a:pPr>
            <a:r>
              <a:rPr lang="en-GB" sz="2000" dirty="0">
                <a:latin typeface="Calibri" panose="020F0502020204030204" pitchFamily="34" charset="0"/>
                <a:cs typeface="Calibri" panose="020F0502020204030204" pitchFamily="34" charset="0"/>
              </a:rPr>
              <a:t>Learn what it takes to be a beneficiary of the national health system</a:t>
            </a:r>
          </a:p>
          <a:p>
            <a:pPr marL="342900" indent="-342900">
              <a:spcBef>
                <a:spcPts val="600"/>
              </a:spcBef>
              <a:spcAft>
                <a:spcPts val="600"/>
              </a:spcAft>
              <a:buClr>
                <a:srgbClr val="C00000"/>
              </a:buClr>
              <a:buFont typeface="Wingdings" panose="05000000000000000000" pitchFamily="2" charset="2"/>
              <a:buChar char="§"/>
            </a:pPr>
            <a:r>
              <a:rPr lang="en-GB" sz="2000" dirty="0">
                <a:latin typeface="Calibri" panose="020F0502020204030204" pitchFamily="34" charset="0"/>
                <a:cs typeface="Calibri" panose="020F0502020204030204" pitchFamily="34" charset="0"/>
              </a:rPr>
              <a:t>Learn the basic functioning of the national health system</a:t>
            </a:r>
          </a:p>
          <a:p>
            <a:pPr marL="342900" indent="-342900">
              <a:spcBef>
                <a:spcPts val="600"/>
              </a:spcBef>
              <a:spcAft>
                <a:spcPts val="600"/>
              </a:spcAft>
              <a:buClr>
                <a:srgbClr val="C00000"/>
              </a:buClr>
              <a:buFont typeface="Wingdings" panose="05000000000000000000" pitchFamily="2" charset="2"/>
              <a:buChar char="§"/>
            </a:pPr>
            <a:r>
              <a:rPr lang="en-GB" sz="2000" dirty="0">
                <a:latin typeface="Calibri" panose="020F0502020204030204" pitchFamily="34" charset="0"/>
                <a:cs typeface="Calibri" panose="020F0502020204030204" pitchFamily="34" charset="0"/>
              </a:rPr>
              <a:t>Learn how to solve problems related to the management of one's own health </a:t>
            </a:r>
          </a:p>
        </p:txBody>
      </p:sp>
      <p:sp>
        <p:nvSpPr>
          <p:cNvPr id="15" name="Google Shape;168;p7">
            <a:extLst>
              <a:ext uri="{FF2B5EF4-FFF2-40B4-BE49-F238E27FC236}">
                <a16:creationId xmlns:a16="http://schemas.microsoft.com/office/drawing/2014/main" id="{A0137946-BD73-C06F-A47D-F5764703110E}"/>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3.1.1</a:t>
            </a:r>
            <a:endParaRPr sz="2000" dirty="0">
              <a:solidFill>
                <a:srgbClr val="C01E24"/>
              </a:solidFill>
              <a:latin typeface="Calibri"/>
              <a:cs typeface="Calibri"/>
              <a:sym typeface="Calibri"/>
            </a:endParaRPr>
          </a:p>
        </p:txBody>
      </p:sp>
      <p:sp>
        <p:nvSpPr>
          <p:cNvPr id="18" name="Google Shape;168;p7">
            <a:extLst>
              <a:ext uri="{FF2B5EF4-FFF2-40B4-BE49-F238E27FC236}">
                <a16:creationId xmlns:a16="http://schemas.microsoft.com/office/drawing/2014/main" id="{C14CA01D-2A5B-0FF0-8AC3-3E8354C1C229}"/>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3.1.2</a:t>
            </a:r>
            <a:endParaRPr sz="1800" dirty="0">
              <a:solidFill>
                <a:schemeClr val="lt1"/>
              </a:solidFill>
              <a:latin typeface="Calibri"/>
              <a:cs typeface="Calibri"/>
              <a:sym typeface="Calibri"/>
            </a:endParaRPr>
          </a:p>
        </p:txBody>
      </p:sp>
      <p:sp>
        <p:nvSpPr>
          <p:cNvPr id="19" name="Google Shape;168;p7">
            <a:extLst>
              <a:ext uri="{FF2B5EF4-FFF2-40B4-BE49-F238E27FC236}">
                <a16:creationId xmlns:a16="http://schemas.microsoft.com/office/drawing/2014/main" id="{5FEF6C2C-9A75-B40D-01D9-1036D7E4E793}"/>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3.1.3</a:t>
            </a:r>
            <a:endParaRPr sz="1800" dirty="0">
              <a:solidFill>
                <a:schemeClr val="lt1"/>
              </a:solidFill>
              <a:latin typeface="Calibri"/>
              <a:cs typeface="Calibri"/>
              <a:sym typeface="Calibri"/>
            </a:endParaRPr>
          </a:p>
        </p:txBody>
      </p:sp>
      <p:sp>
        <p:nvSpPr>
          <p:cNvPr id="20" name="Google Shape;168;p7">
            <a:extLst>
              <a:ext uri="{FF2B5EF4-FFF2-40B4-BE49-F238E27FC236}">
                <a16:creationId xmlns:a16="http://schemas.microsoft.com/office/drawing/2014/main" id="{375891D1-A062-2EF1-C65B-C59E7B204974}"/>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3.1.4</a:t>
            </a:r>
            <a:endParaRPr sz="1800" dirty="0">
              <a:solidFill>
                <a:schemeClr val="lt1"/>
              </a:solidFill>
              <a:latin typeface="Calibri"/>
              <a:cs typeface="Calibri"/>
              <a:sym typeface="Calibri"/>
            </a:endParaRPr>
          </a:p>
        </p:txBody>
      </p:sp>
      <p:sp>
        <p:nvSpPr>
          <p:cNvPr id="21" name="Google Shape;168;p7">
            <a:extLst>
              <a:ext uri="{FF2B5EF4-FFF2-40B4-BE49-F238E27FC236}">
                <a16:creationId xmlns:a16="http://schemas.microsoft.com/office/drawing/2014/main" id="{BE29A846-10E1-5B0A-0117-DE4735A192AF}"/>
              </a:ext>
            </a:extLst>
          </p:cNvPr>
          <p:cNvSpPr/>
          <p:nvPr/>
        </p:nvSpPr>
        <p:spPr>
          <a:xfrm>
            <a:off x="11469624" y="438493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3.1.5</a:t>
            </a:r>
            <a:endParaRPr sz="1800" dirty="0">
              <a:solidFill>
                <a:schemeClr val="lt1"/>
              </a:solidFill>
              <a:latin typeface="Calibri"/>
              <a:cs typeface="Calibri"/>
              <a:sym typeface="Calibri"/>
            </a:endParaRPr>
          </a:p>
        </p:txBody>
      </p:sp>
      <p:sp>
        <p:nvSpPr>
          <p:cNvPr id="22" name="Google Shape;168;p7">
            <a:extLst>
              <a:ext uri="{FF2B5EF4-FFF2-40B4-BE49-F238E27FC236}">
                <a16:creationId xmlns:a16="http://schemas.microsoft.com/office/drawing/2014/main" id="{FDF9B8A7-307A-749B-651D-6E5B1C670171}"/>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3.1</a:t>
            </a:r>
            <a:endParaRPr sz="2000" dirty="0">
              <a:solidFill>
                <a:srgbClr val="203864"/>
              </a:solidFill>
              <a:latin typeface="Calibri"/>
              <a:cs typeface="Calibri"/>
              <a:sym typeface="Calibri"/>
            </a:endParaRPr>
          </a:p>
        </p:txBody>
      </p:sp>
      <p:sp>
        <p:nvSpPr>
          <p:cNvPr id="23" name="Google Shape;168;p7">
            <a:extLst>
              <a:ext uri="{FF2B5EF4-FFF2-40B4-BE49-F238E27FC236}">
                <a16:creationId xmlns:a16="http://schemas.microsoft.com/office/drawing/2014/main" id="{124486C9-1FED-8F55-065B-171F858C0E40}"/>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3.</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extLst>
      <p:ext uri="{BB962C8B-B14F-4D97-AF65-F5344CB8AC3E}">
        <p14:creationId xmlns:p14="http://schemas.microsoft.com/office/powerpoint/2010/main" val="3828121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Action 3.1.2</a:t>
            </a:r>
            <a:br>
              <a:rPr lang="en-US" altLang="el-GR" dirty="0"/>
            </a:br>
            <a:r>
              <a:rPr lang="en-US" altLang="el-GR" dirty="0">
                <a:solidFill>
                  <a:srgbClr val="C01E24"/>
                </a:solidFill>
              </a:rPr>
              <a:t>What do I need to be a health system user</a:t>
            </a:r>
            <a:endParaRPr lang="el-GR" dirty="0">
              <a:solidFill>
                <a:srgbClr val="C01E24"/>
              </a:solidFill>
            </a:endParaRPr>
          </a:p>
        </p:txBody>
      </p:sp>
      <p:sp>
        <p:nvSpPr>
          <p:cNvPr id="15" name="TextBox 14">
            <a:extLst>
              <a:ext uri="{FF2B5EF4-FFF2-40B4-BE49-F238E27FC236}">
                <a16:creationId xmlns:a16="http://schemas.microsoft.com/office/drawing/2014/main" id="{8E09E0EE-CCB0-4A8F-8019-CACE48D376CF}"/>
              </a:ext>
            </a:extLst>
          </p:cNvPr>
          <p:cNvSpPr txBox="1"/>
          <p:nvPr/>
        </p:nvSpPr>
        <p:spPr>
          <a:xfrm>
            <a:off x="558000" y="2301411"/>
            <a:ext cx="6356508" cy="2246769"/>
          </a:xfrm>
          <a:prstGeom prst="rect">
            <a:avLst/>
          </a:prstGeom>
          <a:noFill/>
        </p:spPr>
        <p:txBody>
          <a:bodyPr wrap="square" rtlCol="0">
            <a:spAutoFit/>
          </a:bodyPr>
          <a:lstStyle/>
          <a:p>
            <a:pPr marL="0" lvl="0" indent="0" algn="l" rtl="0">
              <a:lnSpc>
                <a:spcPct val="100000"/>
              </a:lnSpc>
              <a:spcBef>
                <a:spcPts val="0"/>
              </a:spcBef>
              <a:spcAft>
                <a:spcPts val="0"/>
              </a:spcAft>
              <a:buSzPts val="2200"/>
              <a:buNone/>
            </a:pPr>
            <a:r>
              <a:rPr lang="de-DE" sz="2000" b="1" dirty="0" err="1"/>
              <a:t>Objectives</a:t>
            </a:r>
            <a:endParaRPr lang="de-DE" sz="2800" b="1" dirty="0"/>
          </a:p>
          <a:p>
            <a:endParaRPr lang="es-ES" sz="2000" dirty="0"/>
          </a:p>
          <a:p>
            <a:pPr marL="342900" indent="-342900">
              <a:buClr>
                <a:srgbClr val="C00000"/>
              </a:buClr>
              <a:buFont typeface="Wingdings" panose="05000000000000000000" pitchFamily="2" charset="2"/>
              <a:buChar char="§"/>
            </a:pPr>
            <a:r>
              <a:rPr lang="en-US" sz="2000" dirty="0">
                <a:latin typeface="Calibri" panose="020F0502020204030204" pitchFamily="34" charset="0"/>
                <a:cs typeface="Calibri" panose="020F0502020204030204" pitchFamily="34" charset="0"/>
              </a:rPr>
              <a:t>Learn the legal framework of each country regarding access to health services, focusing on the basic requirements that immigrants have to meet in order to become beneficiaries of the national health system and the basic actions they need to follow. </a:t>
            </a:r>
            <a:endParaRPr lang="en-GB" sz="2000" dirty="0">
              <a:latin typeface="Calibri" panose="020F0502020204030204" pitchFamily="34" charset="0"/>
              <a:cs typeface="Calibri" panose="020F0502020204030204" pitchFamily="34" charset="0"/>
            </a:endParaRPr>
          </a:p>
        </p:txBody>
      </p:sp>
      <p:sp>
        <p:nvSpPr>
          <p:cNvPr id="16" name="Google Shape;168;p7">
            <a:extLst>
              <a:ext uri="{FF2B5EF4-FFF2-40B4-BE49-F238E27FC236}">
                <a16:creationId xmlns:a16="http://schemas.microsoft.com/office/drawing/2014/main" id="{EE44C391-2AE9-C575-62C2-BB558ED1B7A2}"/>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3.1.1</a:t>
            </a:r>
            <a:endParaRPr sz="1800" dirty="0">
              <a:solidFill>
                <a:schemeClr val="lt1"/>
              </a:solidFill>
              <a:latin typeface="Calibri"/>
              <a:cs typeface="Calibri"/>
              <a:sym typeface="Calibri"/>
            </a:endParaRPr>
          </a:p>
        </p:txBody>
      </p:sp>
      <p:sp>
        <p:nvSpPr>
          <p:cNvPr id="17" name="Google Shape;168;p7">
            <a:extLst>
              <a:ext uri="{FF2B5EF4-FFF2-40B4-BE49-F238E27FC236}">
                <a16:creationId xmlns:a16="http://schemas.microsoft.com/office/drawing/2014/main" id="{6E5F757D-DA16-7564-F01D-F5B53139CEC5}"/>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3.1.2</a:t>
            </a:r>
            <a:endParaRPr sz="2000" dirty="0">
              <a:solidFill>
                <a:srgbClr val="C01E24"/>
              </a:solidFill>
              <a:latin typeface="Calibri"/>
              <a:cs typeface="Calibri"/>
              <a:sym typeface="Calibri"/>
            </a:endParaRPr>
          </a:p>
        </p:txBody>
      </p:sp>
      <p:sp>
        <p:nvSpPr>
          <p:cNvPr id="18" name="Google Shape;168;p7">
            <a:extLst>
              <a:ext uri="{FF2B5EF4-FFF2-40B4-BE49-F238E27FC236}">
                <a16:creationId xmlns:a16="http://schemas.microsoft.com/office/drawing/2014/main" id="{C837F7A1-AAB8-3429-521B-B2151CEA7F55}"/>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3.1.3</a:t>
            </a:r>
            <a:endParaRPr sz="1800" dirty="0">
              <a:solidFill>
                <a:schemeClr val="lt1"/>
              </a:solidFill>
              <a:latin typeface="Calibri"/>
              <a:cs typeface="Calibri"/>
              <a:sym typeface="Calibri"/>
            </a:endParaRPr>
          </a:p>
        </p:txBody>
      </p:sp>
      <p:sp>
        <p:nvSpPr>
          <p:cNvPr id="19" name="Google Shape;168;p7">
            <a:extLst>
              <a:ext uri="{FF2B5EF4-FFF2-40B4-BE49-F238E27FC236}">
                <a16:creationId xmlns:a16="http://schemas.microsoft.com/office/drawing/2014/main" id="{D025B772-62C1-3A63-DF7C-0427CA3B7E8A}"/>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3.1.4</a:t>
            </a:r>
            <a:endParaRPr sz="1800" dirty="0">
              <a:solidFill>
                <a:schemeClr val="lt1"/>
              </a:solidFill>
              <a:latin typeface="Calibri"/>
              <a:cs typeface="Calibri"/>
              <a:sym typeface="Calibri"/>
            </a:endParaRPr>
          </a:p>
        </p:txBody>
      </p:sp>
      <p:sp>
        <p:nvSpPr>
          <p:cNvPr id="20" name="Google Shape;168;p7">
            <a:extLst>
              <a:ext uri="{FF2B5EF4-FFF2-40B4-BE49-F238E27FC236}">
                <a16:creationId xmlns:a16="http://schemas.microsoft.com/office/drawing/2014/main" id="{68CD0D1C-AE7D-9E0D-62B5-3324BC241A4A}"/>
              </a:ext>
            </a:extLst>
          </p:cNvPr>
          <p:cNvSpPr/>
          <p:nvPr/>
        </p:nvSpPr>
        <p:spPr>
          <a:xfrm>
            <a:off x="11469624" y="438493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3.1.5</a:t>
            </a:r>
            <a:endParaRPr sz="1800" dirty="0">
              <a:solidFill>
                <a:schemeClr val="lt1"/>
              </a:solidFill>
              <a:latin typeface="Calibri"/>
              <a:cs typeface="Calibri"/>
              <a:sym typeface="Calibri"/>
            </a:endParaRPr>
          </a:p>
        </p:txBody>
      </p:sp>
      <p:sp>
        <p:nvSpPr>
          <p:cNvPr id="21" name="Google Shape;168;p7">
            <a:extLst>
              <a:ext uri="{FF2B5EF4-FFF2-40B4-BE49-F238E27FC236}">
                <a16:creationId xmlns:a16="http://schemas.microsoft.com/office/drawing/2014/main" id="{87720675-9613-CF66-41BE-F7ED4C3A49F9}"/>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3.1</a:t>
            </a:r>
            <a:endParaRPr sz="2000" dirty="0">
              <a:solidFill>
                <a:srgbClr val="203864"/>
              </a:solidFill>
              <a:latin typeface="Calibri"/>
              <a:cs typeface="Calibri"/>
              <a:sym typeface="Calibri"/>
            </a:endParaRPr>
          </a:p>
        </p:txBody>
      </p:sp>
      <p:sp>
        <p:nvSpPr>
          <p:cNvPr id="22" name="Google Shape;168;p7">
            <a:extLst>
              <a:ext uri="{FF2B5EF4-FFF2-40B4-BE49-F238E27FC236}">
                <a16:creationId xmlns:a16="http://schemas.microsoft.com/office/drawing/2014/main" id="{29C369E2-4C6B-A922-8476-C703FFDC5060}"/>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3.</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extLst>
      <p:ext uri="{BB962C8B-B14F-4D97-AF65-F5344CB8AC3E}">
        <p14:creationId xmlns:p14="http://schemas.microsoft.com/office/powerpoint/2010/main" val="1273206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2" name="Google Shape;182;p7"/>
          <p:cNvSpPr/>
          <p:nvPr/>
        </p:nvSpPr>
        <p:spPr>
          <a:xfrm>
            <a:off x="7907867" y="-3932"/>
            <a:ext cx="4282874"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dirty="0">
                <a:solidFill>
                  <a:schemeClr val="lt1"/>
                </a:solidFill>
                <a:latin typeface="Arial"/>
                <a:ea typeface="Arial"/>
                <a:cs typeface="Arial"/>
                <a:sym typeface="Arial"/>
              </a:rPr>
              <a:t>3.2 What do I need to be a health system user</a:t>
            </a:r>
            <a:endParaRPr sz="1275" dirty="0">
              <a:solidFill>
                <a:schemeClr val="lt1"/>
              </a:solidFill>
              <a:latin typeface="Arial"/>
              <a:ea typeface="Arial"/>
              <a:cs typeface="Arial"/>
              <a:sym typeface="Arial"/>
            </a:endParaRPr>
          </a:p>
        </p:txBody>
      </p:sp>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Ask yourself these questions:</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1" y="2350334"/>
            <a:ext cx="5937120" cy="3427666"/>
          </a:xfrm>
          <a:prstGeom prst="rect">
            <a:avLst/>
          </a:prstGeom>
          <a:noFill/>
          <a:ln>
            <a:noFill/>
          </a:ln>
        </p:spPr>
        <p:txBody>
          <a:bodyPr spcFirstLastPara="1" wrap="square" lIns="91425" tIns="45700" rIns="91425" bIns="45700" anchor="t" anchorCtr="0">
            <a:normAutofit fontScale="92500"/>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ts val="0"/>
              </a:spcBef>
              <a:buSzPts val="2000"/>
            </a:pPr>
            <a:r>
              <a:rPr lang="en-GB" dirty="0"/>
              <a:t>Do you know how the national health system works in Spain, Germany, Italy or Greece?</a:t>
            </a:r>
          </a:p>
          <a:p>
            <a:pPr marL="228600" indent="-228600">
              <a:spcBef>
                <a:spcPts val="0"/>
              </a:spcBef>
              <a:buSzPts val="2000"/>
            </a:pPr>
            <a:r>
              <a:rPr lang="en-GB" dirty="0"/>
              <a:t>Have you ever had a problem or had to repeat a process, because you did not know how the national health system works here in Spain, Germany, Italy or Greece?</a:t>
            </a:r>
            <a:endParaRPr lang="en-GB" sz="2000" dirty="0"/>
          </a:p>
        </p:txBody>
      </p:sp>
      <p:pic>
        <p:nvPicPr>
          <p:cNvPr id="1026" name="Picture 2" descr="Pregunta, Duda, Problema, Marca, Interrogatorio">
            <a:extLst>
              <a:ext uri="{FF2B5EF4-FFF2-40B4-BE49-F238E27FC236}">
                <a16:creationId xmlns:a16="http://schemas.microsoft.com/office/drawing/2014/main" id="{011A74CB-741D-4084-8FB5-9ED455A213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2082" y="2418254"/>
            <a:ext cx="5064726" cy="2880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018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Videos for Spanish NHS</a:t>
            </a:r>
          </a:p>
        </p:txBody>
      </p:sp>
      <p:sp>
        <p:nvSpPr>
          <p:cNvPr id="3" name="Θέση κειμένου 2">
            <a:extLst>
              <a:ext uri="{FF2B5EF4-FFF2-40B4-BE49-F238E27FC236}">
                <a16:creationId xmlns:a16="http://schemas.microsoft.com/office/drawing/2014/main" id="{22325BFA-71FA-45D5-8B1D-4287E7D5D923}"/>
              </a:ext>
            </a:extLst>
          </p:cNvPr>
          <p:cNvSpPr>
            <a:spLocks noGrp="1"/>
          </p:cNvSpPr>
          <p:nvPr>
            <p:ph type="body" idx="1"/>
          </p:nvPr>
        </p:nvSpPr>
        <p:spPr/>
        <p:txBody>
          <a:bodyPr/>
          <a:lstStyle/>
          <a:p>
            <a:endParaRPr lang="el-GR"/>
          </a:p>
        </p:txBody>
      </p:sp>
      <p:sp>
        <p:nvSpPr>
          <p:cNvPr id="2" name="TextBox 1">
            <a:extLst>
              <a:ext uri="{FF2B5EF4-FFF2-40B4-BE49-F238E27FC236}">
                <a16:creationId xmlns:a16="http://schemas.microsoft.com/office/drawing/2014/main" id="{7A4E6EE4-9C34-4335-B05D-68C6CDF439A2}"/>
              </a:ext>
            </a:extLst>
          </p:cNvPr>
          <p:cNvSpPr txBox="1"/>
          <p:nvPr/>
        </p:nvSpPr>
        <p:spPr>
          <a:xfrm>
            <a:off x="336065" y="3092521"/>
            <a:ext cx="6564356" cy="2862322"/>
          </a:xfrm>
          <a:prstGeom prst="rect">
            <a:avLst/>
          </a:prstGeom>
          <a:noFill/>
        </p:spPr>
        <p:txBody>
          <a:bodyPr wrap="square" rtlCol="0">
            <a:spAutoFit/>
          </a:bodyPr>
          <a:lstStyle/>
          <a:p>
            <a:r>
              <a:rPr lang="es-ES" sz="2000" b="1" dirty="0">
                <a:latin typeface="Calibri" panose="020F0502020204030204" pitchFamily="34" charset="0"/>
                <a:cs typeface="Calibri" panose="020F0502020204030204" pitchFamily="34" charset="0"/>
              </a:rPr>
              <a:t>Video 1: </a:t>
            </a:r>
          </a:p>
          <a:p>
            <a:endParaRPr lang="es-ES" sz="2000" b="1" dirty="0">
              <a:latin typeface="Calibri" panose="020F0502020204030204" pitchFamily="34" charset="0"/>
              <a:cs typeface="Calibri" panose="020F0502020204030204" pitchFamily="34" charset="0"/>
            </a:endParaRPr>
          </a:p>
          <a:p>
            <a:r>
              <a:rPr lang="es-ES" sz="2000" b="1" dirty="0">
                <a:latin typeface="Calibri" panose="020F0502020204030204" pitchFamily="34" charset="0"/>
                <a:cs typeface="Calibri" panose="020F0502020204030204" pitchFamily="34" charset="0"/>
                <a:hlinkClick r:id="rId5"/>
              </a:rPr>
              <a:t>https://www.youtube.com/watch?v=0olenJsacvU&amp;ab_channel=LaPalomaHospital</a:t>
            </a:r>
            <a:r>
              <a:rPr lang="es-ES" sz="2000" b="1" dirty="0">
                <a:latin typeface="Calibri" panose="020F0502020204030204" pitchFamily="34" charset="0"/>
                <a:cs typeface="Calibri" panose="020F0502020204030204" pitchFamily="34" charset="0"/>
              </a:rPr>
              <a:t> </a:t>
            </a:r>
          </a:p>
          <a:p>
            <a:endParaRPr lang="es-ES" sz="2000" b="1" dirty="0">
              <a:latin typeface="Calibri" panose="020F0502020204030204" pitchFamily="34" charset="0"/>
              <a:cs typeface="Calibri" panose="020F0502020204030204" pitchFamily="34" charset="0"/>
            </a:endParaRPr>
          </a:p>
          <a:p>
            <a:r>
              <a:rPr lang="es-ES" sz="2000" b="1" dirty="0">
                <a:latin typeface="Calibri" panose="020F0502020204030204" pitchFamily="34" charset="0"/>
                <a:cs typeface="Calibri" panose="020F0502020204030204" pitchFamily="34" charset="0"/>
              </a:rPr>
              <a:t>Video 2: </a:t>
            </a:r>
          </a:p>
          <a:p>
            <a:endParaRPr lang="es-ES" sz="2000" b="1" dirty="0">
              <a:latin typeface="Calibri" panose="020F0502020204030204" pitchFamily="34" charset="0"/>
              <a:cs typeface="Calibri" panose="020F0502020204030204" pitchFamily="34" charset="0"/>
            </a:endParaRPr>
          </a:p>
          <a:p>
            <a:r>
              <a:rPr lang="en-GB" sz="2000" b="1" dirty="0">
                <a:latin typeface="Calibri" panose="020F0502020204030204" pitchFamily="34" charset="0"/>
                <a:cs typeface="Calibri" panose="020F0502020204030204" pitchFamily="34" charset="0"/>
                <a:hlinkClick r:id="rId6"/>
              </a:rPr>
              <a:t>https://www.youtube.com/watch?v=0HIMC9ITGTQ&amp;ab_channel=CELADORESONLINETEMARIOYTEST</a:t>
            </a:r>
            <a:r>
              <a:rPr lang="en-GB" sz="2000" b="1" dirty="0">
                <a:latin typeface="Calibri" panose="020F0502020204030204" pitchFamily="34" charset="0"/>
                <a:cs typeface="Calibri" panose="020F0502020204030204" pitchFamily="34" charset="0"/>
              </a:rPr>
              <a:t> </a:t>
            </a:r>
          </a:p>
        </p:txBody>
      </p:sp>
      <p:pic>
        <p:nvPicPr>
          <p:cNvPr id="2050" name="Picture 2" descr="Cine, Película, Cámara, Proyector, Video, Acortar">
            <a:extLst>
              <a:ext uri="{FF2B5EF4-FFF2-40B4-BE49-F238E27FC236}">
                <a16:creationId xmlns:a16="http://schemas.microsoft.com/office/drawing/2014/main" id="{784A9F7F-4CF6-43FC-8B5E-B9C3D6BA7FE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9241"/>
          <a:stretch/>
        </p:blipFill>
        <p:spPr bwMode="auto">
          <a:xfrm>
            <a:off x="7124755" y="592375"/>
            <a:ext cx="5065985" cy="5895975"/>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169;p6">
            <a:extLst>
              <a:ext uri="{FF2B5EF4-FFF2-40B4-BE49-F238E27FC236}">
                <a16:creationId xmlns:a16="http://schemas.microsoft.com/office/drawing/2014/main" id="{82989531-68D6-4C31-B0C5-3D99954828AF}"/>
              </a:ext>
            </a:extLst>
          </p:cNvPr>
          <p:cNvSpPr txBox="1">
            <a:spLocks/>
          </p:cNvSpPr>
          <p:nvPr/>
        </p:nvSpPr>
        <p:spPr>
          <a:xfrm>
            <a:off x="557999" y="2001382"/>
            <a:ext cx="5649868" cy="864516"/>
          </a:xfrm>
          <a:prstGeom prst="rect">
            <a:avLst/>
          </a:prstGeom>
          <a:solidFill>
            <a:schemeClr val="bg1">
              <a:lumMod val="95000"/>
            </a:scheme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C01E24"/>
              </a:buClr>
              <a:buSzPts val="2000"/>
            </a:pPr>
            <a:endParaRPr lang="en-GB" sz="2500" dirty="0">
              <a:solidFill>
                <a:schemeClr val="tx1"/>
              </a:solidFill>
            </a:endParaRPr>
          </a:p>
          <a:p>
            <a:pPr algn="ctr">
              <a:buClr>
                <a:srgbClr val="C01E24"/>
              </a:buClr>
              <a:buSzPts val="2000"/>
            </a:pPr>
            <a:r>
              <a:rPr lang="en-GB" sz="2500" dirty="0">
                <a:solidFill>
                  <a:schemeClr val="tx1"/>
                </a:solidFill>
              </a:rPr>
              <a:t>Let’s watch the following videos and discuss!</a:t>
            </a:r>
          </a:p>
          <a:p>
            <a:pPr algn="ctr">
              <a:buClr>
                <a:srgbClr val="C01E24"/>
              </a:buClr>
              <a:buSzPts val="2000"/>
            </a:pPr>
            <a:endParaRPr lang="en-GB" sz="2500" dirty="0">
              <a:solidFill>
                <a:schemeClr val="tx1"/>
              </a:solidFill>
            </a:endParaRPr>
          </a:p>
        </p:txBody>
      </p:sp>
      <p:sp>
        <p:nvSpPr>
          <p:cNvPr id="11" name="Google Shape;182;p7">
            <a:extLst>
              <a:ext uri="{FF2B5EF4-FFF2-40B4-BE49-F238E27FC236}">
                <a16:creationId xmlns:a16="http://schemas.microsoft.com/office/drawing/2014/main" id="{CFD1A2E6-5901-4AE0-A692-1ED74C471137}"/>
              </a:ext>
            </a:extLst>
          </p:cNvPr>
          <p:cNvSpPr/>
          <p:nvPr/>
        </p:nvSpPr>
        <p:spPr>
          <a:xfrm>
            <a:off x="7907867" y="-3932"/>
            <a:ext cx="4282874"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dirty="0">
                <a:solidFill>
                  <a:schemeClr val="lt1"/>
                </a:solidFill>
                <a:latin typeface="Arial"/>
                <a:ea typeface="Arial"/>
                <a:cs typeface="Arial"/>
                <a:sym typeface="Arial"/>
              </a:rPr>
              <a:t>3.2 What do I need to be a health system user</a:t>
            </a:r>
            <a:endParaRPr sz="1275" dirty="0">
              <a:solidFill>
                <a:schemeClr val="lt1"/>
              </a:solidFill>
              <a:latin typeface="Arial"/>
              <a:ea typeface="Arial"/>
              <a:cs typeface="Arial"/>
              <a:sym typeface="Arial"/>
            </a:endParaRPr>
          </a:p>
        </p:txBody>
      </p:sp>
      <p:pic>
        <p:nvPicPr>
          <p:cNvPr id="9" name="Picture 2" descr="Spanien, Land, Europa, Flagge, Grenzen, Karte, Nation">
            <a:extLst>
              <a:ext uri="{FF2B5EF4-FFF2-40B4-BE49-F238E27FC236}">
                <a16:creationId xmlns:a16="http://schemas.microsoft.com/office/drawing/2014/main" id="{E69B2CC9-5E22-45D6-BA75-E3EED4D855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6347" y="293766"/>
            <a:ext cx="1776241" cy="1324780"/>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183;p7">
            <a:extLst>
              <a:ext uri="{FF2B5EF4-FFF2-40B4-BE49-F238E27FC236}">
                <a16:creationId xmlns:a16="http://schemas.microsoft.com/office/drawing/2014/main" id="{ECE4AA51-BA16-4E1E-BA3B-BF116DA2C433}"/>
              </a:ext>
            </a:extLst>
          </p:cNvPr>
          <p:cNvSpPr/>
          <p:nvPr/>
        </p:nvSpPr>
        <p:spPr>
          <a:xfrm>
            <a:off x="5552573" y="6512821"/>
            <a:ext cx="171511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6256793"/>
      </p:ext>
    </p:extLst>
  </p:cSld>
  <p:clrMapOvr>
    <a:masterClrMapping/>
  </p:clrMapOvr>
</p:sld>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2025</TotalTime>
  <Words>1879</Words>
  <Application>Microsoft Office PowerPoint</Application>
  <PresentationFormat>Ευρεία οθόνη</PresentationFormat>
  <Paragraphs>261</Paragraphs>
  <Slides>30</Slides>
  <Notes>30</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30</vt:i4>
      </vt:variant>
    </vt:vector>
  </HeadingPairs>
  <TitlesOfParts>
    <vt:vector size="40" baseType="lpstr">
      <vt:lpstr>Gill Sans</vt:lpstr>
      <vt:lpstr>Wingdings</vt:lpstr>
      <vt:lpstr>Segoe UI</vt:lpstr>
      <vt:lpstr>Courier New</vt:lpstr>
      <vt:lpstr>Arial</vt:lpstr>
      <vt:lpstr>Noto Sans Symbols</vt:lpstr>
      <vt:lpstr>Calibri</vt:lpstr>
      <vt:lpstr>Roboto</vt:lpstr>
      <vt:lpstr>Impact</vt:lpstr>
      <vt:lpstr>Θέμα του Office</vt:lpstr>
      <vt:lpstr>Παρουσίαση του PowerPoint</vt:lpstr>
      <vt:lpstr>Partners</vt:lpstr>
      <vt:lpstr>Modules</vt:lpstr>
      <vt:lpstr>Objectives</vt:lpstr>
      <vt:lpstr>Competences</vt:lpstr>
      <vt:lpstr>3.1.1 Introduction</vt:lpstr>
      <vt:lpstr>Action 3.1.2 What do I need to be a health system user</vt:lpstr>
      <vt:lpstr>Ask yourself these questions:</vt:lpstr>
      <vt:lpstr>Videos for Spanish NHS</vt:lpstr>
      <vt:lpstr>Videos for German NHS</vt:lpstr>
      <vt:lpstr>Videos for Italian NHS</vt:lpstr>
      <vt:lpstr>Videos for Greek NHS</vt:lpstr>
      <vt:lpstr>Actions 3.1.3 &amp; 3.1.4 What would you do?</vt:lpstr>
      <vt:lpstr>What would you do?  - STEPS</vt:lpstr>
      <vt:lpstr>Topic 1 - Emergency</vt:lpstr>
      <vt:lpstr>Topic 2 - Admission</vt:lpstr>
      <vt:lpstr>Topic 3 - Family Doctor</vt:lpstr>
      <vt:lpstr>Topic 4 - Hospital/Specialist</vt:lpstr>
      <vt:lpstr>Topic 5 - Dental Services</vt:lpstr>
      <vt:lpstr>Topic 6 - Psychologist</vt:lpstr>
      <vt:lpstr>Topic 7 - Pharmacy</vt:lpstr>
      <vt:lpstr>Topic 8 - Vaccination</vt:lpstr>
      <vt:lpstr>ONLINE MAP</vt:lpstr>
      <vt:lpstr>Action 3.1.5 Closing - debriefing</vt:lpstr>
      <vt:lpstr>Παρουσίαση του PowerPoint</vt:lpstr>
      <vt:lpstr>Action 3.2.1 Excursion/practical visit</vt:lpstr>
      <vt:lpstr>POOLING OF THE HOMEWORK: PRACTICAL VISIT</vt:lpstr>
      <vt:lpstr>Action 3.2.2 Closing - debriefing</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pantelis bbalaouras</dc:creator>
  <cp:lastModifiedBy>pantelis balaouras</cp:lastModifiedBy>
  <cp:revision>15</cp:revision>
  <dcterms:created xsi:type="dcterms:W3CDTF">2020-06-02T13:31:56Z</dcterms:created>
  <dcterms:modified xsi:type="dcterms:W3CDTF">2022-05-17T08:19:35Z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0x010100FEF3466DE4BB014F91F3181A8421C90C</vt:lpwstr>
  </property>
</Properties>
</file>