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5" r:id="rId2"/>
  </p:sldMasterIdLst>
  <p:notesMasterIdLst>
    <p:notesMasterId r:id="rId4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Lst>
  <p:sldSz cx="12192000" cy="6858000"/>
  <p:notesSz cx="6858000" cy="9144000"/>
  <p:embeddedFontLst>
    <p:embeddedFont>
      <p:font typeface="Calibri" panose="020F0502020204030204" pitchFamily="34" charset="0"/>
      <p:regular r:id="rId41"/>
      <p:bold r:id="rId42"/>
      <p:italic r:id="rId43"/>
      <p:boldItalic r:id="rId44"/>
    </p:embeddedFont>
    <p:embeddedFont>
      <p:font typeface="Gill Sans" panose="020B0604020202020204" charset="0"/>
      <p:regular r:id="rId45"/>
      <p:bold r:id="rId46"/>
    </p:embeddedFont>
    <p:embeddedFont>
      <p:font typeface="Impact" panose="020B0806030902050204" pitchFamily="34" charset="0"/>
      <p:regular r:id="rId47"/>
    </p:embeddedFont>
    <p:embeddedFont>
      <p:font typeface="Roboto" panose="02000000000000000000" pitchFamily="2"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j68WN0kRe7LISGpADf+7SOCtGc5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mitris Kalogiannis"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EBE1F0-2340-4E90-8980-0CEFCFF24271}" v="18" dt="2022-07-28T10:21:59.7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00" d="100"/>
          <a:sy n="100" d="100"/>
        </p:scale>
        <p:origin x="108" y="5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6.fntdata"/><Relationship Id="rId59"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9.fntdata"/><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4.fntdata"/><Relationship Id="rId52"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11.fntdata"/><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23EBE1F0-2340-4E90-8980-0CEFCFF24271}"/>
    <pc:docChg chg="undo custSel modSld modMainMaster">
      <pc:chgData name="pantelis balaouras" userId="25e8755020fc1734" providerId="LiveId" clId="{23EBE1F0-2340-4E90-8980-0CEFCFF24271}" dt="2022-07-29T12:56:20.711" v="291" actId="6549"/>
      <pc:docMkLst>
        <pc:docMk/>
      </pc:docMkLst>
      <pc:sldChg chg="modSp mod">
        <pc:chgData name="pantelis balaouras" userId="25e8755020fc1734" providerId="LiveId" clId="{23EBE1F0-2340-4E90-8980-0CEFCFF24271}" dt="2022-07-28T10:09:17.581" v="2" actId="1076"/>
        <pc:sldMkLst>
          <pc:docMk/>
          <pc:sldMk cId="0" sldId="256"/>
        </pc:sldMkLst>
        <pc:spChg chg="mod">
          <ac:chgData name="pantelis balaouras" userId="25e8755020fc1734" providerId="LiveId" clId="{23EBE1F0-2340-4E90-8980-0CEFCFF24271}" dt="2022-07-28T10:09:13.274" v="1" actId="1076"/>
          <ac:spMkLst>
            <pc:docMk/>
            <pc:sldMk cId="0" sldId="256"/>
            <ac:spMk id="59" creationId="{00000000-0000-0000-0000-000000000000}"/>
          </ac:spMkLst>
        </pc:spChg>
        <pc:spChg chg="mod">
          <ac:chgData name="pantelis balaouras" userId="25e8755020fc1734" providerId="LiveId" clId="{23EBE1F0-2340-4E90-8980-0CEFCFF24271}" dt="2022-07-28T10:09:17.581" v="2" actId="1076"/>
          <ac:spMkLst>
            <pc:docMk/>
            <pc:sldMk cId="0" sldId="256"/>
            <ac:spMk id="63" creationId="{00000000-0000-0000-0000-000000000000}"/>
          </ac:spMkLst>
        </pc:spChg>
      </pc:sldChg>
      <pc:sldChg chg="addSp delSp modSp mod">
        <pc:chgData name="pantelis balaouras" userId="25e8755020fc1734" providerId="LiveId" clId="{23EBE1F0-2340-4E90-8980-0CEFCFF24271}" dt="2022-07-28T10:10:07.168" v="7"/>
        <pc:sldMkLst>
          <pc:docMk/>
          <pc:sldMk cId="0" sldId="262"/>
        </pc:sldMkLst>
        <pc:spChg chg="add mod">
          <ac:chgData name="pantelis balaouras" userId="25e8755020fc1734" providerId="LiveId" clId="{23EBE1F0-2340-4E90-8980-0CEFCFF24271}" dt="2022-07-28T10:10:07.168" v="7"/>
          <ac:spMkLst>
            <pc:docMk/>
            <pc:sldMk cId="0" sldId="262"/>
            <ac:spMk id="12" creationId="{212C8769-FEB3-5765-F817-C9BBD533B78C}"/>
          </ac:spMkLst>
        </pc:spChg>
        <pc:spChg chg="add mod">
          <ac:chgData name="pantelis balaouras" userId="25e8755020fc1734" providerId="LiveId" clId="{23EBE1F0-2340-4E90-8980-0CEFCFF24271}" dt="2022-07-28T10:10:07.168" v="7"/>
          <ac:spMkLst>
            <pc:docMk/>
            <pc:sldMk cId="0" sldId="262"/>
            <ac:spMk id="13" creationId="{82FF2984-A42D-FE8D-0B40-7E28E14D09A9}"/>
          </ac:spMkLst>
        </pc:spChg>
        <pc:spChg chg="add mod">
          <ac:chgData name="pantelis balaouras" userId="25e8755020fc1734" providerId="LiveId" clId="{23EBE1F0-2340-4E90-8980-0CEFCFF24271}" dt="2022-07-28T10:10:07.168" v="7"/>
          <ac:spMkLst>
            <pc:docMk/>
            <pc:sldMk cId="0" sldId="262"/>
            <ac:spMk id="14" creationId="{3BED3E25-01BC-BEC7-49E4-3538B72AE79A}"/>
          </ac:spMkLst>
        </pc:spChg>
        <pc:spChg chg="add mod">
          <ac:chgData name="pantelis balaouras" userId="25e8755020fc1734" providerId="LiveId" clId="{23EBE1F0-2340-4E90-8980-0CEFCFF24271}" dt="2022-07-28T10:10:07.168" v="7"/>
          <ac:spMkLst>
            <pc:docMk/>
            <pc:sldMk cId="0" sldId="262"/>
            <ac:spMk id="15" creationId="{585AE33F-8A2B-79C5-2934-802DA7A7FAB5}"/>
          </ac:spMkLst>
        </pc:spChg>
        <pc:spChg chg="add mod">
          <ac:chgData name="pantelis balaouras" userId="25e8755020fc1734" providerId="LiveId" clId="{23EBE1F0-2340-4E90-8980-0CEFCFF24271}" dt="2022-07-28T10:10:07.168" v="7"/>
          <ac:spMkLst>
            <pc:docMk/>
            <pc:sldMk cId="0" sldId="262"/>
            <ac:spMk id="16" creationId="{822D6B50-FE13-8BBD-F2C6-E918C97C31E9}"/>
          </ac:spMkLst>
        </pc:spChg>
        <pc:spChg chg="add mod">
          <ac:chgData name="pantelis balaouras" userId="25e8755020fc1734" providerId="LiveId" clId="{23EBE1F0-2340-4E90-8980-0CEFCFF24271}" dt="2022-07-28T10:10:07.168" v="7"/>
          <ac:spMkLst>
            <pc:docMk/>
            <pc:sldMk cId="0" sldId="262"/>
            <ac:spMk id="17" creationId="{19E94BF9-E5BF-7CB9-4D6B-1D867505D068}"/>
          </ac:spMkLst>
        </pc:spChg>
        <pc:spChg chg="mod">
          <ac:chgData name="pantelis balaouras" userId="25e8755020fc1734" providerId="LiveId" clId="{23EBE1F0-2340-4E90-8980-0CEFCFF24271}" dt="2022-07-28T10:09:48.744" v="5" actId="404"/>
          <ac:spMkLst>
            <pc:docMk/>
            <pc:sldMk cId="0" sldId="262"/>
            <ac:spMk id="164" creationId="{00000000-0000-0000-0000-000000000000}"/>
          </ac:spMkLst>
        </pc:spChg>
        <pc:spChg chg="del">
          <ac:chgData name="pantelis balaouras" userId="25e8755020fc1734" providerId="LiveId" clId="{23EBE1F0-2340-4E90-8980-0CEFCFF24271}" dt="2022-07-28T10:10:06.329" v="6" actId="478"/>
          <ac:spMkLst>
            <pc:docMk/>
            <pc:sldMk cId="0" sldId="262"/>
            <ac:spMk id="167" creationId="{00000000-0000-0000-0000-000000000000}"/>
          </ac:spMkLst>
        </pc:spChg>
        <pc:spChg chg="del">
          <ac:chgData name="pantelis balaouras" userId="25e8755020fc1734" providerId="LiveId" clId="{23EBE1F0-2340-4E90-8980-0CEFCFF24271}" dt="2022-07-28T10:10:06.329" v="6" actId="478"/>
          <ac:spMkLst>
            <pc:docMk/>
            <pc:sldMk cId="0" sldId="262"/>
            <ac:spMk id="168" creationId="{00000000-0000-0000-0000-000000000000}"/>
          </ac:spMkLst>
        </pc:spChg>
        <pc:spChg chg="del">
          <ac:chgData name="pantelis balaouras" userId="25e8755020fc1734" providerId="LiveId" clId="{23EBE1F0-2340-4E90-8980-0CEFCFF24271}" dt="2022-07-28T10:10:06.329" v="6" actId="478"/>
          <ac:spMkLst>
            <pc:docMk/>
            <pc:sldMk cId="0" sldId="262"/>
            <ac:spMk id="169" creationId="{00000000-0000-0000-0000-000000000000}"/>
          </ac:spMkLst>
        </pc:spChg>
        <pc:spChg chg="del">
          <ac:chgData name="pantelis balaouras" userId="25e8755020fc1734" providerId="LiveId" clId="{23EBE1F0-2340-4E90-8980-0CEFCFF24271}" dt="2022-07-28T10:10:06.329" v="6" actId="478"/>
          <ac:spMkLst>
            <pc:docMk/>
            <pc:sldMk cId="0" sldId="262"/>
            <ac:spMk id="170" creationId="{00000000-0000-0000-0000-000000000000}"/>
          </ac:spMkLst>
        </pc:spChg>
        <pc:spChg chg="del">
          <ac:chgData name="pantelis balaouras" userId="25e8755020fc1734" providerId="LiveId" clId="{23EBE1F0-2340-4E90-8980-0CEFCFF24271}" dt="2022-07-28T10:10:06.329" v="6" actId="478"/>
          <ac:spMkLst>
            <pc:docMk/>
            <pc:sldMk cId="0" sldId="262"/>
            <ac:spMk id="171" creationId="{00000000-0000-0000-0000-000000000000}"/>
          </ac:spMkLst>
        </pc:spChg>
      </pc:sldChg>
      <pc:sldChg chg="modSp mod">
        <pc:chgData name="pantelis balaouras" userId="25e8755020fc1734" providerId="LiveId" clId="{23EBE1F0-2340-4E90-8980-0CEFCFF24271}" dt="2022-07-28T10:11:43.352" v="21" actId="1076"/>
        <pc:sldMkLst>
          <pc:docMk/>
          <pc:sldMk cId="0" sldId="267"/>
        </pc:sldMkLst>
        <pc:spChg chg="mod">
          <ac:chgData name="pantelis balaouras" userId="25e8755020fc1734" providerId="LiveId" clId="{23EBE1F0-2340-4E90-8980-0CEFCFF24271}" dt="2022-07-28T10:11:43.352" v="21" actId="1076"/>
          <ac:spMkLst>
            <pc:docMk/>
            <pc:sldMk cId="0" sldId="267"/>
            <ac:spMk id="249" creationId="{00000000-0000-0000-0000-000000000000}"/>
          </ac:spMkLst>
        </pc:spChg>
      </pc:sldChg>
      <pc:sldChg chg="addSp delSp modSp mod">
        <pc:chgData name="pantelis balaouras" userId="25e8755020fc1734" providerId="LiveId" clId="{23EBE1F0-2340-4E90-8980-0CEFCFF24271}" dt="2022-07-28T10:13:13.306" v="76" actId="20577"/>
        <pc:sldMkLst>
          <pc:docMk/>
          <pc:sldMk cId="0" sldId="268"/>
        </pc:sldMkLst>
        <pc:spChg chg="add mod">
          <ac:chgData name="pantelis balaouras" userId="25e8755020fc1734" providerId="LiveId" clId="{23EBE1F0-2340-4E90-8980-0CEFCFF24271}" dt="2022-07-28T10:12:37.309" v="24"/>
          <ac:spMkLst>
            <pc:docMk/>
            <pc:sldMk cId="0" sldId="268"/>
            <ac:spMk id="12" creationId="{FE82D5A4-AAA6-4595-608E-7EE25A878B79}"/>
          </ac:spMkLst>
        </pc:spChg>
        <pc:spChg chg="add mod">
          <ac:chgData name="pantelis balaouras" userId="25e8755020fc1734" providerId="LiveId" clId="{23EBE1F0-2340-4E90-8980-0CEFCFF24271}" dt="2022-07-28T10:12:37.309" v="24"/>
          <ac:spMkLst>
            <pc:docMk/>
            <pc:sldMk cId="0" sldId="268"/>
            <ac:spMk id="13" creationId="{F2034173-1670-A420-5986-432F9828DD63}"/>
          </ac:spMkLst>
        </pc:spChg>
        <pc:spChg chg="add mod">
          <ac:chgData name="pantelis balaouras" userId="25e8755020fc1734" providerId="LiveId" clId="{23EBE1F0-2340-4E90-8980-0CEFCFF24271}" dt="2022-07-28T10:12:37.309" v="24"/>
          <ac:spMkLst>
            <pc:docMk/>
            <pc:sldMk cId="0" sldId="268"/>
            <ac:spMk id="14" creationId="{A656FB06-B41C-C5E9-52B4-0231D6AB726C}"/>
          </ac:spMkLst>
        </pc:spChg>
        <pc:spChg chg="add mod">
          <ac:chgData name="pantelis balaouras" userId="25e8755020fc1734" providerId="LiveId" clId="{23EBE1F0-2340-4E90-8980-0CEFCFF24271}" dt="2022-07-28T10:12:37.309" v="24"/>
          <ac:spMkLst>
            <pc:docMk/>
            <pc:sldMk cId="0" sldId="268"/>
            <ac:spMk id="15" creationId="{F9A2C60D-238B-3224-1560-7974A65690B1}"/>
          </ac:spMkLst>
        </pc:spChg>
        <pc:spChg chg="add mod">
          <ac:chgData name="pantelis balaouras" userId="25e8755020fc1734" providerId="LiveId" clId="{23EBE1F0-2340-4E90-8980-0CEFCFF24271}" dt="2022-07-28T10:12:37.309" v="24"/>
          <ac:spMkLst>
            <pc:docMk/>
            <pc:sldMk cId="0" sldId="268"/>
            <ac:spMk id="16" creationId="{91FDFB2C-A687-6085-B901-44FDE1A23ABA}"/>
          </ac:spMkLst>
        </pc:spChg>
        <pc:spChg chg="add mod">
          <ac:chgData name="pantelis balaouras" userId="25e8755020fc1734" providerId="LiveId" clId="{23EBE1F0-2340-4E90-8980-0CEFCFF24271}" dt="2022-07-28T10:12:37.309" v="24"/>
          <ac:spMkLst>
            <pc:docMk/>
            <pc:sldMk cId="0" sldId="268"/>
            <ac:spMk id="17" creationId="{17C6FB5B-F6FB-7306-A525-0513A463A499}"/>
          </ac:spMkLst>
        </pc:spChg>
        <pc:spChg chg="add mod">
          <ac:chgData name="pantelis balaouras" userId="25e8755020fc1734" providerId="LiveId" clId="{23EBE1F0-2340-4E90-8980-0CEFCFF24271}" dt="2022-07-28T10:12:37.309" v="24"/>
          <ac:spMkLst>
            <pc:docMk/>
            <pc:sldMk cId="0" sldId="268"/>
            <ac:spMk id="18" creationId="{1E9A0778-B6EE-9AC3-BC7E-0B71F7D938E1}"/>
          </ac:spMkLst>
        </pc:spChg>
        <pc:spChg chg="mod">
          <ac:chgData name="pantelis balaouras" userId="25e8755020fc1734" providerId="LiveId" clId="{23EBE1F0-2340-4E90-8980-0CEFCFF24271}" dt="2022-07-28T10:11:59.908" v="22" actId="207"/>
          <ac:spMkLst>
            <pc:docMk/>
            <pc:sldMk cId="0" sldId="268"/>
            <ac:spMk id="258" creationId="{00000000-0000-0000-0000-000000000000}"/>
          </ac:spMkLst>
        </pc:spChg>
        <pc:spChg chg="mod">
          <ac:chgData name="pantelis balaouras" userId="25e8755020fc1734" providerId="LiveId" clId="{23EBE1F0-2340-4E90-8980-0CEFCFF24271}" dt="2022-07-28T10:13:13.306" v="76" actId="20577"/>
          <ac:spMkLst>
            <pc:docMk/>
            <pc:sldMk cId="0" sldId="268"/>
            <ac:spMk id="260" creationId="{00000000-0000-0000-0000-000000000000}"/>
          </ac:spMkLst>
        </pc:spChg>
        <pc:spChg chg="del">
          <ac:chgData name="pantelis balaouras" userId="25e8755020fc1734" providerId="LiveId" clId="{23EBE1F0-2340-4E90-8980-0CEFCFF24271}" dt="2022-07-28T10:12:11.383" v="23" actId="478"/>
          <ac:spMkLst>
            <pc:docMk/>
            <pc:sldMk cId="0" sldId="268"/>
            <ac:spMk id="261" creationId="{00000000-0000-0000-0000-000000000000}"/>
          </ac:spMkLst>
        </pc:spChg>
        <pc:spChg chg="del">
          <ac:chgData name="pantelis balaouras" userId="25e8755020fc1734" providerId="LiveId" clId="{23EBE1F0-2340-4E90-8980-0CEFCFF24271}" dt="2022-07-28T10:12:11.383" v="23" actId="478"/>
          <ac:spMkLst>
            <pc:docMk/>
            <pc:sldMk cId="0" sldId="268"/>
            <ac:spMk id="262" creationId="{00000000-0000-0000-0000-000000000000}"/>
          </ac:spMkLst>
        </pc:spChg>
        <pc:spChg chg="del">
          <ac:chgData name="pantelis balaouras" userId="25e8755020fc1734" providerId="LiveId" clId="{23EBE1F0-2340-4E90-8980-0CEFCFF24271}" dt="2022-07-28T10:12:11.383" v="23" actId="478"/>
          <ac:spMkLst>
            <pc:docMk/>
            <pc:sldMk cId="0" sldId="268"/>
            <ac:spMk id="263" creationId="{00000000-0000-0000-0000-000000000000}"/>
          </ac:spMkLst>
        </pc:spChg>
        <pc:spChg chg="del">
          <ac:chgData name="pantelis balaouras" userId="25e8755020fc1734" providerId="LiveId" clId="{23EBE1F0-2340-4E90-8980-0CEFCFF24271}" dt="2022-07-28T10:12:11.383" v="23" actId="478"/>
          <ac:spMkLst>
            <pc:docMk/>
            <pc:sldMk cId="0" sldId="268"/>
            <ac:spMk id="264" creationId="{00000000-0000-0000-0000-000000000000}"/>
          </ac:spMkLst>
        </pc:spChg>
        <pc:spChg chg="del">
          <ac:chgData name="pantelis balaouras" userId="25e8755020fc1734" providerId="LiveId" clId="{23EBE1F0-2340-4E90-8980-0CEFCFF24271}" dt="2022-07-28T10:12:11.383" v="23" actId="478"/>
          <ac:spMkLst>
            <pc:docMk/>
            <pc:sldMk cId="0" sldId="268"/>
            <ac:spMk id="265" creationId="{00000000-0000-0000-0000-000000000000}"/>
          </ac:spMkLst>
        </pc:spChg>
      </pc:sldChg>
      <pc:sldChg chg="modSp mod">
        <pc:chgData name="pantelis balaouras" userId="25e8755020fc1734" providerId="LiveId" clId="{23EBE1F0-2340-4E90-8980-0CEFCFF24271}" dt="2022-07-28T10:13:27.499" v="78" actId="27636"/>
        <pc:sldMkLst>
          <pc:docMk/>
          <pc:sldMk cId="0" sldId="269"/>
        </pc:sldMkLst>
        <pc:spChg chg="mod">
          <ac:chgData name="pantelis balaouras" userId="25e8755020fc1734" providerId="LiveId" clId="{23EBE1F0-2340-4E90-8980-0CEFCFF24271}" dt="2022-07-28T10:13:27.499" v="78" actId="27636"/>
          <ac:spMkLst>
            <pc:docMk/>
            <pc:sldMk cId="0" sldId="269"/>
            <ac:spMk id="276" creationId="{00000000-0000-0000-0000-000000000000}"/>
          </ac:spMkLst>
        </pc:spChg>
      </pc:sldChg>
      <pc:sldChg chg="addSp delSp modSp mod">
        <pc:chgData name="pantelis balaouras" userId="25e8755020fc1734" providerId="LiveId" clId="{23EBE1F0-2340-4E90-8980-0CEFCFF24271}" dt="2022-07-28T10:13:35.907" v="80"/>
        <pc:sldMkLst>
          <pc:docMk/>
          <pc:sldMk cId="0" sldId="270"/>
        </pc:sldMkLst>
        <pc:spChg chg="add mod">
          <ac:chgData name="pantelis balaouras" userId="25e8755020fc1734" providerId="LiveId" clId="{23EBE1F0-2340-4E90-8980-0CEFCFF24271}" dt="2022-07-28T10:13:35.907" v="80"/>
          <ac:spMkLst>
            <pc:docMk/>
            <pc:sldMk cId="0" sldId="270"/>
            <ac:spMk id="7" creationId="{A2048798-D9C3-EF0E-05E6-077DE13D153F}"/>
          </ac:spMkLst>
        </pc:spChg>
        <pc:spChg chg="del">
          <ac:chgData name="pantelis balaouras" userId="25e8755020fc1734" providerId="LiveId" clId="{23EBE1F0-2340-4E90-8980-0CEFCFF24271}" dt="2022-07-28T10:13:34.042" v="79" actId="478"/>
          <ac:spMkLst>
            <pc:docMk/>
            <pc:sldMk cId="0" sldId="270"/>
            <ac:spMk id="285" creationId="{00000000-0000-0000-0000-000000000000}"/>
          </ac:spMkLst>
        </pc:spChg>
      </pc:sldChg>
      <pc:sldChg chg="addSp delSp modSp mod">
        <pc:chgData name="pantelis balaouras" userId="25e8755020fc1734" providerId="LiveId" clId="{23EBE1F0-2340-4E90-8980-0CEFCFF24271}" dt="2022-07-28T10:14:31.422" v="109" actId="6549"/>
        <pc:sldMkLst>
          <pc:docMk/>
          <pc:sldMk cId="0" sldId="271"/>
        </pc:sldMkLst>
        <pc:spChg chg="add mod">
          <ac:chgData name="pantelis balaouras" userId="25e8755020fc1734" providerId="LiveId" clId="{23EBE1F0-2340-4E90-8980-0CEFCFF24271}" dt="2022-07-28T10:13:39.464" v="82"/>
          <ac:spMkLst>
            <pc:docMk/>
            <pc:sldMk cId="0" sldId="271"/>
            <ac:spMk id="7" creationId="{B78B86CA-B3F4-2719-8BB6-3B4566E51D96}"/>
          </ac:spMkLst>
        </pc:spChg>
        <pc:spChg chg="mod">
          <ac:chgData name="pantelis balaouras" userId="25e8755020fc1734" providerId="LiveId" clId="{23EBE1F0-2340-4E90-8980-0CEFCFF24271}" dt="2022-07-28T10:14:31.422" v="109" actId="6549"/>
          <ac:spMkLst>
            <pc:docMk/>
            <pc:sldMk cId="0" sldId="271"/>
            <ac:spMk id="290" creationId="{00000000-0000-0000-0000-000000000000}"/>
          </ac:spMkLst>
        </pc:spChg>
        <pc:spChg chg="del">
          <ac:chgData name="pantelis balaouras" userId="25e8755020fc1734" providerId="LiveId" clId="{23EBE1F0-2340-4E90-8980-0CEFCFF24271}" dt="2022-07-28T10:13:38.938" v="81" actId="478"/>
          <ac:spMkLst>
            <pc:docMk/>
            <pc:sldMk cId="0" sldId="271"/>
            <ac:spMk id="294" creationId="{00000000-0000-0000-0000-000000000000}"/>
          </ac:spMkLst>
        </pc:spChg>
      </pc:sldChg>
      <pc:sldChg chg="addSp delSp modSp mod">
        <pc:chgData name="pantelis balaouras" userId="25e8755020fc1734" providerId="LiveId" clId="{23EBE1F0-2340-4E90-8980-0CEFCFF24271}" dt="2022-07-28T10:13:43.005" v="84"/>
        <pc:sldMkLst>
          <pc:docMk/>
          <pc:sldMk cId="0" sldId="272"/>
        </pc:sldMkLst>
        <pc:spChg chg="add mod">
          <ac:chgData name="pantelis balaouras" userId="25e8755020fc1734" providerId="LiveId" clId="{23EBE1F0-2340-4E90-8980-0CEFCFF24271}" dt="2022-07-28T10:13:43.005" v="84"/>
          <ac:spMkLst>
            <pc:docMk/>
            <pc:sldMk cId="0" sldId="272"/>
            <ac:spMk id="9" creationId="{B265C3BA-63C8-A880-7F8C-5639E7DCDD48}"/>
          </ac:spMkLst>
        </pc:spChg>
        <pc:spChg chg="del">
          <ac:chgData name="pantelis balaouras" userId="25e8755020fc1734" providerId="LiveId" clId="{23EBE1F0-2340-4E90-8980-0CEFCFF24271}" dt="2022-07-28T10:13:42.491" v="83" actId="478"/>
          <ac:spMkLst>
            <pc:docMk/>
            <pc:sldMk cId="0" sldId="272"/>
            <ac:spMk id="305" creationId="{00000000-0000-0000-0000-000000000000}"/>
          </ac:spMkLst>
        </pc:spChg>
      </pc:sldChg>
      <pc:sldChg chg="addSp delSp modSp mod">
        <pc:chgData name="pantelis balaouras" userId="25e8755020fc1734" providerId="LiveId" clId="{23EBE1F0-2340-4E90-8980-0CEFCFF24271}" dt="2022-07-28T10:13:46.383" v="86"/>
        <pc:sldMkLst>
          <pc:docMk/>
          <pc:sldMk cId="0" sldId="273"/>
        </pc:sldMkLst>
        <pc:spChg chg="add mod">
          <ac:chgData name="pantelis balaouras" userId="25e8755020fc1734" providerId="LiveId" clId="{23EBE1F0-2340-4E90-8980-0CEFCFF24271}" dt="2022-07-28T10:13:46.383" v="86"/>
          <ac:spMkLst>
            <pc:docMk/>
            <pc:sldMk cId="0" sldId="273"/>
            <ac:spMk id="7" creationId="{2763EF4D-A746-8075-2DF0-3F605252716C}"/>
          </ac:spMkLst>
        </pc:spChg>
        <pc:spChg chg="del">
          <ac:chgData name="pantelis balaouras" userId="25e8755020fc1734" providerId="LiveId" clId="{23EBE1F0-2340-4E90-8980-0CEFCFF24271}" dt="2022-07-28T10:13:45.914" v="85" actId="478"/>
          <ac:spMkLst>
            <pc:docMk/>
            <pc:sldMk cId="0" sldId="273"/>
            <ac:spMk id="314" creationId="{00000000-0000-0000-0000-000000000000}"/>
          </ac:spMkLst>
        </pc:spChg>
      </pc:sldChg>
      <pc:sldChg chg="addSp delSp modSp mod">
        <pc:chgData name="pantelis balaouras" userId="25e8755020fc1734" providerId="LiveId" clId="{23EBE1F0-2340-4E90-8980-0CEFCFF24271}" dt="2022-07-28T10:13:49.874" v="88"/>
        <pc:sldMkLst>
          <pc:docMk/>
          <pc:sldMk cId="0" sldId="274"/>
        </pc:sldMkLst>
        <pc:spChg chg="add mod">
          <ac:chgData name="pantelis balaouras" userId="25e8755020fc1734" providerId="LiveId" clId="{23EBE1F0-2340-4E90-8980-0CEFCFF24271}" dt="2022-07-28T10:13:49.874" v="88"/>
          <ac:spMkLst>
            <pc:docMk/>
            <pc:sldMk cId="0" sldId="274"/>
            <ac:spMk id="7" creationId="{60251159-2641-1C53-8F82-4135497A80F5}"/>
          </ac:spMkLst>
        </pc:spChg>
        <pc:spChg chg="del">
          <ac:chgData name="pantelis balaouras" userId="25e8755020fc1734" providerId="LiveId" clId="{23EBE1F0-2340-4E90-8980-0CEFCFF24271}" dt="2022-07-28T10:13:49.401" v="87" actId="478"/>
          <ac:spMkLst>
            <pc:docMk/>
            <pc:sldMk cId="0" sldId="274"/>
            <ac:spMk id="323" creationId="{00000000-0000-0000-0000-000000000000}"/>
          </ac:spMkLst>
        </pc:spChg>
      </pc:sldChg>
      <pc:sldChg chg="addSp delSp modSp mod">
        <pc:chgData name="pantelis balaouras" userId="25e8755020fc1734" providerId="LiveId" clId="{23EBE1F0-2340-4E90-8980-0CEFCFF24271}" dt="2022-07-28T10:13:53.635" v="90"/>
        <pc:sldMkLst>
          <pc:docMk/>
          <pc:sldMk cId="0" sldId="275"/>
        </pc:sldMkLst>
        <pc:spChg chg="add mod">
          <ac:chgData name="pantelis balaouras" userId="25e8755020fc1734" providerId="LiveId" clId="{23EBE1F0-2340-4E90-8980-0CEFCFF24271}" dt="2022-07-28T10:13:53.635" v="90"/>
          <ac:spMkLst>
            <pc:docMk/>
            <pc:sldMk cId="0" sldId="275"/>
            <ac:spMk id="7" creationId="{76E150DD-19E4-7869-9FA1-1C7C47E106BC}"/>
          </ac:spMkLst>
        </pc:spChg>
        <pc:spChg chg="del">
          <ac:chgData name="pantelis balaouras" userId="25e8755020fc1734" providerId="LiveId" clId="{23EBE1F0-2340-4E90-8980-0CEFCFF24271}" dt="2022-07-28T10:13:53.179" v="89" actId="478"/>
          <ac:spMkLst>
            <pc:docMk/>
            <pc:sldMk cId="0" sldId="275"/>
            <ac:spMk id="332" creationId="{00000000-0000-0000-0000-000000000000}"/>
          </ac:spMkLst>
        </pc:spChg>
      </pc:sldChg>
      <pc:sldChg chg="addSp delSp modSp mod">
        <pc:chgData name="pantelis balaouras" userId="25e8755020fc1734" providerId="LiveId" clId="{23EBE1F0-2340-4E90-8980-0CEFCFF24271}" dt="2022-07-28T10:13:57.102" v="92"/>
        <pc:sldMkLst>
          <pc:docMk/>
          <pc:sldMk cId="0" sldId="276"/>
        </pc:sldMkLst>
        <pc:spChg chg="add mod">
          <ac:chgData name="pantelis balaouras" userId="25e8755020fc1734" providerId="LiveId" clId="{23EBE1F0-2340-4E90-8980-0CEFCFF24271}" dt="2022-07-28T10:13:57.102" v="92"/>
          <ac:spMkLst>
            <pc:docMk/>
            <pc:sldMk cId="0" sldId="276"/>
            <ac:spMk id="7" creationId="{F0F79411-A068-81B6-AB56-0355C343C29A}"/>
          </ac:spMkLst>
        </pc:spChg>
        <pc:spChg chg="del">
          <ac:chgData name="pantelis balaouras" userId="25e8755020fc1734" providerId="LiveId" clId="{23EBE1F0-2340-4E90-8980-0CEFCFF24271}" dt="2022-07-28T10:13:56.601" v="91" actId="478"/>
          <ac:spMkLst>
            <pc:docMk/>
            <pc:sldMk cId="0" sldId="276"/>
            <ac:spMk id="341" creationId="{00000000-0000-0000-0000-000000000000}"/>
          </ac:spMkLst>
        </pc:spChg>
      </pc:sldChg>
      <pc:sldChg chg="addSp delSp modSp mod">
        <pc:chgData name="pantelis balaouras" userId="25e8755020fc1734" providerId="LiveId" clId="{23EBE1F0-2340-4E90-8980-0CEFCFF24271}" dt="2022-07-28T10:15:17.228" v="112"/>
        <pc:sldMkLst>
          <pc:docMk/>
          <pc:sldMk cId="0" sldId="277"/>
        </pc:sldMkLst>
        <pc:spChg chg="add mod">
          <ac:chgData name="pantelis balaouras" userId="25e8755020fc1734" providerId="LiveId" clId="{23EBE1F0-2340-4E90-8980-0CEFCFF24271}" dt="2022-07-28T10:15:17.228" v="112"/>
          <ac:spMkLst>
            <pc:docMk/>
            <pc:sldMk cId="0" sldId="277"/>
            <ac:spMk id="12" creationId="{275CBBAC-446B-392E-5023-DFED7B63EE01}"/>
          </ac:spMkLst>
        </pc:spChg>
        <pc:spChg chg="add mod">
          <ac:chgData name="pantelis balaouras" userId="25e8755020fc1734" providerId="LiveId" clId="{23EBE1F0-2340-4E90-8980-0CEFCFF24271}" dt="2022-07-28T10:15:17.228" v="112"/>
          <ac:spMkLst>
            <pc:docMk/>
            <pc:sldMk cId="0" sldId="277"/>
            <ac:spMk id="13" creationId="{1D5FAD38-917C-9B86-1C53-56584B2B1C55}"/>
          </ac:spMkLst>
        </pc:spChg>
        <pc:spChg chg="add mod">
          <ac:chgData name="pantelis balaouras" userId="25e8755020fc1734" providerId="LiveId" clId="{23EBE1F0-2340-4E90-8980-0CEFCFF24271}" dt="2022-07-28T10:15:17.228" v="112"/>
          <ac:spMkLst>
            <pc:docMk/>
            <pc:sldMk cId="0" sldId="277"/>
            <ac:spMk id="14" creationId="{274A6A26-C8A8-DECF-51E3-D3FF95C0312C}"/>
          </ac:spMkLst>
        </pc:spChg>
        <pc:spChg chg="add mod">
          <ac:chgData name="pantelis balaouras" userId="25e8755020fc1734" providerId="LiveId" clId="{23EBE1F0-2340-4E90-8980-0CEFCFF24271}" dt="2022-07-28T10:15:17.228" v="112"/>
          <ac:spMkLst>
            <pc:docMk/>
            <pc:sldMk cId="0" sldId="277"/>
            <ac:spMk id="15" creationId="{821FB4E6-0FF6-73C8-CC42-633BA734B790}"/>
          </ac:spMkLst>
        </pc:spChg>
        <pc:spChg chg="add mod">
          <ac:chgData name="pantelis balaouras" userId="25e8755020fc1734" providerId="LiveId" clId="{23EBE1F0-2340-4E90-8980-0CEFCFF24271}" dt="2022-07-28T10:15:17.228" v="112"/>
          <ac:spMkLst>
            <pc:docMk/>
            <pc:sldMk cId="0" sldId="277"/>
            <ac:spMk id="16" creationId="{5842C63F-4FE3-3C13-CA47-C3700BC05B21}"/>
          </ac:spMkLst>
        </pc:spChg>
        <pc:spChg chg="add mod">
          <ac:chgData name="pantelis balaouras" userId="25e8755020fc1734" providerId="LiveId" clId="{23EBE1F0-2340-4E90-8980-0CEFCFF24271}" dt="2022-07-28T10:15:17.228" v="112"/>
          <ac:spMkLst>
            <pc:docMk/>
            <pc:sldMk cId="0" sldId="277"/>
            <ac:spMk id="17" creationId="{AF86F1E8-CFAD-A64C-4223-BEE3E4DBEB70}"/>
          </ac:spMkLst>
        </pc:spChg>
        <pc:spChg chg="add mod">
          <ac:chgData name="pantelis balaouras" userId="25e8755020fc1734" providerId="LiveId" clId="{23EBE1F0-2340-4E90-8980-0CEFCFF24271}" dt="2022-07-28T10:15:17.228" v="112"/>
          <ac:spMkLst>
            <pc:docMk/>
            <pc:sldMk cId="0" sldId="277"/>
            <ac:spMk id="18" creationId="{4F750441-7D69-2045-BE68-DF8854AC63E7}"/>
          </ac:spMkLst>
        </pc:spChg>
        <pc:spChg chg="mod">
          <ac:chgData name="pantelis balaouras" userId="25e8755020fc1734" providerId="LiveId" clId="{23EBE1F0-2340-4E90-8980-0CEFCFF24271}" dt="2022-07-28T10:15:05.311" v="110" actId="207"/>
          <ac:spMkLst>
            <pc:docMk/>
            <pc:sldMk cId="0" sldId="277"/>
            <ac:spMk id="347" creationId="{00000000-0000-0000-0000-000000000000}"/>
          </ac:spMkLst>
        </pc:spChg>
        <pc:spChg chg="del">
          <ac:chgData name="pantelis balaouras" userId="25e8755020fc1734" providerId="LiveId" clId="{23EBE1F0-2340-4E90-8980-0CEFCFF24271}" dt="2022-07-28T10:15:11.081" v="111" actId="478"/>
          <ac:spMkLst>
            <pc:docMk/>
            <pc:sldMk cId="0" sldId="277"/>
            <ac:spMk id="350" creationId="{00000000-0000-0000-0000-000000000000}"/>
          </ac:spMkLst>
        </pc:spChg>
        <pc:spChg chg="del">
          <ac:chgData name="pantelis balaouras" userId="25e8755020fc1734" providerId="LiveId" clId="{23EBE1F0-2340-4E90-8980-0CEFCFF24271}" dt="2022-07-28T10:15:11.081" v="111" actId="478"/>
          <ac:spMkLst>
            <pc:docMk/>
            <pc:sldMk cId="0" sldId="277"/>
            <ac:spMk id="351" creationId="{00000000-0000-0000-0000-000000000000}"/>
          </ac:spMkLst>
        </pc:spChg>
        <pc:spChg chg="del">
          <ac:chgData name="pantelis balaouras" userId="25e8755020fc1734" providerId="LiveId" clId="{23EBE1F0-2340-4E90-8980-0CEFCFF24271}" dt="2022-07-28T10:15:11.081" v="111" actId="478"/>
          <ac:spMkLst>
            <pc:docMk/>
            <pc:sldMk cId="0" sldId="277"/>
            <ac:spMk id="352" creationId="{00000000-0000-0000-0000-000000000000}"/>
          </ac:spMkLst>
        </pc:spChg>
        <pc:spChg chg="del">
          <ac:chgData name="pantelis balaouras" userId="25e8755020fc1734" providerId="LiveId" clId="{23EBE1F0-2340-4E90-8980-0CEFCFF24271}" dt="2022-07-28T10:15:11.081" v="111" actId="478"/>
          <ac:spMkLst>
            <pc:docMk/>
            <pc:sldMk cId="0" sldId="277"/>
            <ac:spMk id="353" creationId="{00000000-0000-0000-0000-000000000000}"/>
          </ac:spMkLst>
        </pc:spChg>
        <pc:spChg chg="del">
          <ac:chgData name="pantelis balaouras" userId="25e8755020fc1734" providerId="LiveId" clId="{23EBE1F0-2340-4E90-8980-0CEFCFF24271}" dt="2022-07-28T10:15:11.081" v="111" actId="478"/>
          <ac:spMkLst>
            <pc:docMk/>
            <pc:sldMk cId="0" sldId="277"/>
            <ac:spMk id="354" creationId="{00000000-0000-0000-0000-000000000000}"/>
          </ac:spMkLst>
        </pc:spChg>
      </pc:sldChg>
      <pc:sldChg chg="addSp delSp modSp mod">
        <pc:chgData name="pantelis balaouras" userId="25e8755020fc1734" providerId="LiveId" clId="{23EBE1F0-2340-4E90-8980-0CEFCFF24271}" dt="2022-07-29T12:34:41.955" v="250" actId="20577"/>
        <pc:sldMkLst>
          <pc:docMk/>
          <pc:sldMk cId="0" sldId="278"/>
        </pc:sldMkLst>
        <pc:spChg chg="add mod">
          <ac:chgData name="pantelis balaouras" userId="25e8755020fc1734" providerId="LiveId" clId="{23EBE1F0-2340-4E90-8980-0CEFCFF24271}" dt="2022-07-28T10:15:42.095" v="115"/>
          <ac:spMkLst>
            <pc:docMk/>
            <pc:sldMk cId="0" sldId="278"/>
            <ac:spMk id="12" creationId="{0BAC99B6-4BA6-D0A0-8876-E190C47EB5A8}"/>
          </ac:spMkLst>
        </pc:spChg>
        <pc:spChg chg="add mod">
          <ac:chgData name="pantelis balaouras" userId="25e8755020fc1734" providerId="LiveId" clId="{23EBE1F0-2340-4E90-8980-0CEFCFF24271}" dt="2022-07-28T10:15:42.095" v="115"/>
          <ac:spMkLst>
            <pc:docMk/>
            <pc:sldMk cId="0" sldId="278"/>
            <ac:spMk id="13" creationId="{463B0C63-43F4-84D3-71A5-3D31B882FD2C}"/>
          </ac:spMkLst>
        </pc:spChg>
        <pc:spChg chg="add mod">
          <ac:chgData name="pantelis balaouras" userId="25e8755020fc1734" providerId="LiveId" clId="{23EBE1F0-2340-4E90-8980-0CEFCFF24271}" dt="2022-07-28T10:15:42.095" v="115"/>
          <ac:spMkLst>
            <pc:docMk/>
            <pc:sldMk cId="0" sldId="278"/>
            <ac:spMk id="14" creationId="{0156031F-1E18-9AA2-D0A4-3277AA1D26BC}"/>
          </ac:spMkLst>
        </pc:spChg>
        <pc:spChg chg="add mod">
          <ac:chgData name="pantelis balaouras" userId="25e8755020fc1734" providerId="LiveId" clId="{23EBE1F0-2340-4E90-8980-0CEFCFF24271}" dt="2022-07-28T10:15:42.095" v="115"/>
          <ac:spMkLst>
            <pc:docMk/>
            <pc:sldMk cId="0" sldId="278"/>
            <ac:spMk id="15" creationId="{C039C4A4-4F98-A107-8B9B-68DA91897FC3}"/>
          </ac:spMkLst>
        </pc:spChg>
        <pc:spChg chg="add mod">
          <ac:chgData name="pantelis balaouras" userId="25e8755020fc1734" providerId="LiveId" clId="{23EBE1F0-2340-4E90-8980-0CEFCFF24271}" dt="2022-07-28T10:15:42.095" v="115"/>
          <ac:spMkLst>
            <pc:docMk/>
            <pc:sldMk cId="0" sldId="278"/>
            <ac:spMk id="16" creationId="{7090DDD6-7409-8C9F-81F3-47CCCB88B6C3}"/>
          </ac:spMkLst>
        </pc:spChg>
        <pc:spChg chg="add mod">
          <ac:chgData name="pantelis balaouras" userId="25e8755020fc1734" providerId="LiveId" clId="{23EBE1F0-2340-4E90-8980-0CEFCFF24271}" dt="2022-07-28T10:15:42.095" v="115"/>
          <ac:spMkLst>
            <pc:docMk/>
            <pc:sldMk cId="0" sldId="278"/>
            <ac:spMk id="17" creationId="{8A6274A2-1672-1284-6867-D12118D570E5}"/>
          </ac:spMkLst>
        </pc:spChg>
        <pc:spChg chg="add mod">
          <ac:chgData name="pantelis balaouras" userId="25e8755020fc1734" providerId="LiveId" clId="{23EBE1F0-2340-4E90-8980-0CEFCFF24271}" dt="2022-07-28T10:15:42.095" v="115"/>
          <ac:spMkLst>
            <pc:docMk/>
            <pc:sldMk cId="0" sldId="278"/>
            <ac:spMk id="18" creationId="{06EAC6E0-E643-DA03-56DD-DBC2BF50DCF6}"/>
          </ac:spMkLst>
        </pc:spChg>
        <pc:spChg chg="mod">
          <ac:chgData name="pantelis balaouras" userId="25e8755020fc1734" providerId="LiveId" clId="{23EBE1F0-2340-4E90-8980-0CEFCFF24271}" dt="2022-07-28T10:16:02.794" v="131" actId="20577"/>
          <ac:spMkLst>
            <pc:docMk/>
            <pc:sldMk cId="0" sldId="278"/>
            <ac:spMk id="362" creationId="{00000000-0000-0000-0000-000000000000}"/>
          </ac:spMkLst>
        </pc:spChg>
        <pc:spChg chg="mod">
          <ac:chgData name="pantelis balaouras" userId="25e8755020fc1734" providerId="LiveId" clId="{23EBE1F0-2340-4E90-8980-0CEFCFF24271}" dt="2022-07-29T12:34:41.955" v="250" actId="20577"/>
          <ac:spMkLst>
            <pc:docMk/>
            <pc:sldMk cId="0" sldId="278"/>
            <ac:spMk id="364" creationId="{00000000-0000-0000-0000-000000000000}"/>
          </ac:spMkLst>
        </pc:spChg>
        <pc:spChg chg="del">
          <ac:chgData name="pantelis balaouras" userId="25e8755020fc1734" providerId="LiveId" clId="{23EBE1F0-2340-4E90-8980-0CEFCFF24271}" dt="2022-07-28T10:15:40.361" v="114" actId="478"/>
          <ac:spMkLst>
            <pc:docMk/>
            <pc:sldMk cId="0" sldId="278"/>
            <ac:spMk id="365" creationId="{00000000-0000-0000-0000-000000000000}"/>
          </ac:spMkLst>
        </pc:spChg>
        <pc:spChg chg="del">
          <ac:chgData name="pantelis balaouras" userId="25e8755020fc1734" providerId="LiveId" clId="{23EBE1F0-2340-4E90-8980-0CEFCFF24271}" dt="2022-07-28T10:15:40.361" v="114" actId="478"/>
          <ac:spMkLst>
            <pc:docMk/>
            <pc:sldMk cId="0" sldId="278"/>
            <ac:spMk id="366" creationId="{00000000-0000-0000-0000-000000000000}"/>
          </ac:spMkLst>
        </pc:spChg>
        <pc:spChg chg="del">
          <ac:chgData name="pantelis balaouras" userId="25e8755020fc1734" providerId="LiveId" clId="{23EBE1F0-2340-4E90-8980-0CEFCFF24271}" dt="2022-07-28T10:15:40.361" v="114" actId="478"/>
          <ac:spMkLst>
            <pc:docMk/>
            <pc:sldMk cId="0" sldId="278"/>
            <ac:spMk id="367" creationId="{00000000-0000-0000-0000-000000000000}"/>
          </ac:spMkLst>
        </pc:spChg>
        <pc:spChg chg="del">
          <ac:chgData name="pantelis balaouras" userId="25e8755020fc1734" providerId="LiveId" clId="{23EBE1F0-2340-4E90-8980-0CEFCFF24271}" dt="2022-07-28T10:15:40.361" v="114" actId="478"/>
          <ac:spMkLst>
            <pc:docMk/>
            <pc:sldMk cId="0" sldId="278"/>
            <ac:spMk id="368" creationId="{00000000-0000-0000-0000-000000000000}"/>
          </ac:spMkLst>
        </pc:spChg>
        <pc:spChg chg="del">
          <ac:chgData name="pantelis balaouras" userId="25e8755020fc1734" providerId="LiveId" clId="{23EBE1F0-2340-4E90-8980-0CEFCFF24271}" dt="2022-07-28T10:15:40.361" v="114" actId="478"/>
          <ac:spMkLst>
            <pc:docMk/>
            <pc:sldMk cId="0" sldId="278"/>
            <ac:spMk id="369" creationId="{00000000-0000-0000-0000-000000000000}"/>
          </ac:spMkLst>
        </pc:spChg>
        <pc:picChg chg="mod">
          <ac:chgData name="pantelis balaouras" userId="25e8755020fc1734" providerId="LiveId" clId="{23EBE1F0-2340-4E90-8980-0CEFCFF24271}" dt="2022-07-28T10:15:46.859" v="116" actId="1076"/>
          <ac:picMkLst>
            <pc:docMk/>
            <pc:sldMk cId="0" sldId="278"/>
            <ac:picMk id="370" creationId="{00000000-0000-0000-0000-000000000000}"/>
          </ac:picMkLst>
        </pc:picChg>
      </pc:sldChg>
      <pc:sldChg chg="addSp delSp modSp mod">
        <pc:chgData name="pantelis balaouras" userId="25e8755020fc1734" providerId="LiveId" clId="{23EBE1F0-2340-4E90-8980-0CEFCFF24271}" dt="2022-07-28T10:17:09.244" v="166" actId="14100"/>
        <pc:sldMkLst>
          <pc:docMk/>
          <pc:sldMk cId="0" sldId="279"/>
        </pc:sldMkLst>
        <pc:spChg chg="add mod">
          <ac:chgData name="pantelis balaouras" userId="25e8755020fc1734" providerId="LiveId" clId="{23EBE1F0-2340-4E90-8980-0CEFCFF24271}" dt="2022-07-28T10:16:42.976" v="154" actId="20577"/>
          <ac:spMkLst>
            <pc:docMk/>
            <pc:sldMk cId="0" sldId="279"/>
            <ac:spMk id="4" creationId="{75107894-E0FB-6BDA-CCED-9F8366BE0B94}"/>
          </ac:spMkLst>
        </pc:spChg>
        <pc:spChg chg="mod">
          <ac:chgData name="pantelis balaouras" userId="25e8755020fc1734" providerId="LiveId" clId="{23EBE1F0-2340-4E90-8980-0CEFCFF24271}" dt="2022-07-28T10:17:09.244" v="166" actId="14100"/>
          <ac:spMkLst>
            <pc:docMk/>
            <pc:sldMk cId="0" sldId="279"/>
            <ac:spMk id="376" creationId="{00000000-0000-0000-0000-000000000000}"/>
          </ac:spMkLst>
        </pc:spChg>
        <pc:spChg chg="del mod">
          <ac:chgData name="pantelis balaouras" userId="25e8755020fc1734" providerId="LiveId" clId="{23EBE1F0-2340-4E90-8980-0CEFCFF24271}" dt="2022-07-28T10:16:46.573" v="155" actId="478"/>
          <ac:spMkLst>
            <pc:docMk/>
            <pc:sldMk cId="0" sldId="279"/>
            <ac:spMk id="377" creationId="{00000000-0000-0000-0000-000000000000}"/>
          </ac:spMkLst>
        </pc:spChg>
      </pc:sldChg>
      <pc:sldChg chg="addSp delSp modSp mod">
        <pc:chgData name="pantelis balaouras" userId="25e8755020fc1734" providerId="LiveId" clId="{23EBE1F0-2340-4E90-8980-0CEFCFF24271}" dt="2022-07-29T12:56:20.711" v="291" actId="6549"/>
        <pc:sldMkLst>
          <pc:docMk/>
          <pc:sldMk cId="0" sldId="280"/>
        </pc:sldMkLst>
        <pc:spChg chg="add mod">
          <ac:chgData name="pantelis balaouras" userId="25e8755020fc1734" providerId="LiveId" clId="{23EBE1F0-2340-4E90-8980-0CEFCFF24271}" dt="2022-07-28T10:17:30.333" v="169"/>
          <ac:spMkLst>
            <pc:docMk/>
            <pc:sldMk cId="0" sldId="280"/>
            <ac:spMk id="10" creationId="{FCE2C66F-1554-6963-7546-AD216FCA0EE0}"/>
          </ac:spMkLst>
        </pc:spChg>
        <pc:spChg chg="add mod">
          <ac:chgData name="pantelis balaouras" userId="25e8755020fc1734" providerId="LiveId" clId="{23EBE1F0-2340-4E90-8980-0CEFCFF24271}" dt="2022-07-28T10:17:30.333" v="169"/>
          <ac:spMkLst>
            <pc:docMk/>
            <pc:sldMk cId="0" sldId="280"/>
            <ac:spMk id="11" creationId="{8B9A9B1F-1D27-15AF-20A2-BA75B1C1C020}"/>
          </ac:spMkLst>
        </pc:spChg>
        <pc:spChg chg="add mod">
          <ac:chgData name="pantelis balaouras" userId="25e8755020fc1734" providerId="LiveId" clId="{23EBE1F0-2340-4E90-8980-0CEFCFF24271}" dt="2022-07-28T10:17:30.333" v="169"/>
          <ac:spMkLst>
            <pc:docMk/>
            <pc:sldMk cId="0" sldId="280"/>
            <ac:spMk id="12" creationId="{4D13CAB4-E44F-4009-492E-480DEA5A36E1}"/>
          </ac:spMkLst>
        </pc:spChg>
        <pc:spChg chg="add mod">
          <ac:chgData name="pantelis balaouras" userId="25e8755020fc1734" providerId="LiveId" clId="{23EBE1F0-2340-4E90-8980-0CEFCFF24271}" dt="2022-07-28T10:17:30.333" v="169"/>
          <ac:spMkLst>
            <pc:docMk/>
            <pc:sldMk cId="0" sldId="280"/>
            <ac:spMk id="13" creationId="{4602E93A-FF9D-08D6-D86C-44CEE91F8E4C}"/>
          </ac:spMkLst>
        </pc:spChg>
        <pc:spChg chg="add mod">
          <ac:chgData name="pantelis balaouras" userId="25e8755020fc1734" providerId="LiveId" clId="{23EBE1F0-2340-4E90-8980-0CEFCFF24271}" dt="2022-07-28T10:17:30.333" v="169"/>
          <ac:spMkLst>
            <pc:docMk/>
            <pc:sldMk cId="0" sldId="280"/>
            <ac:spMk id="14" creationId="{B44D3E0F-9A05-6305-FEED-75D0CC536644}"/>
          </ac:spMkLst>
        </pc:spChg>
        <pc:spChg chg="add mod">
          <ac:chgData name="pantelis balaouras" userId="25e8755020fc1734" providerId="LiveId" clId="{23EBE1F0-2340-4E90-8980-0CEFCFF24271}" dt="2022-07-28T10:17:30.333" v="169"/>
          <ac:spMkLst>
            <pc:docMk/>
            <pc:sldMk cId="0" sldId="280"/>
            <ac:spMk id="15" creationId="{ACB8EB9A-51C9-A412-4125-C33277DAEB45}"/>
          </ac:spMkLst>
        </pc:spChg>
        <pc:spChg chg="add mod">
          <ac:chgData name="pantelis balaouras" userId="25e8755020fc1734" providerId="LiveId" clId="{23EBE1F0-2340-4E90-8980-0CEFCFF24271}" dt="2022-07-28T10:17:30.333" v="169"/>
          <ac:spMkLst>
            <pc:docMk/>
            <pc:sldMk cId="0" sldId="280"/>
            <ac:spMk id="16" creationId="{02B31BBF-ADB8-C498-151F-D08DCD68EB4A}"/>
          </ac:spMkLst>
        </pc:spChg>
        <pc:spChg chg="mod">
          <ac:chgData name="pantelis balaouras" userId="25e8755020fc1734" providerId="LiveId" clId="{23EBE1F0-2340-4E90-8980-0CEFCFF24271}" dt="2022-07-29T12:56:20.711" v="291" actId="6549"/>
          <ac:spMkLst>
            <pc:docMk/>
            <pc:sldMk cId="0" sldId="280"/>
            <ac:spMk id="383" creationId="{00000000-0000-0000-0000-000000000000}"/>
          </ac:spMkLst>
        </pc:spChg>
        <pc:spChg chg="del">
          <ac:chgData name="pantelis balaouras" userId="25e8755020fc1734" providerId="LiveId" clId="{23EBE1F0-2340-4E90-8980-0CEFCFF24271}" dt="2022-07-28T10:17:24.783" v="168" actId="478"/>
          <ac:spMkLst>
            <pc:docMk/>
            <pc:sldMk cId="0" sldId="280"/>
            <ac:spMk id="386" creationId="{00000000-0000-0000-0000-000000000000}"/>
          </ac:spMkLst>
        </pc:spChg>
        <pc:spChg chg="del">
          <ac:chgData name="pantelis balaouras" userId="25e8755020fc1734" providerId="LiveId" clId="{23EBE1F0-2340-4E90-8980-0CEFCFF24271}" dt="2022-07-28T10:17:24.783" v="168" actId="478"/>
          <ac:spMkLst>
            <pc:docMk/>
            <pc:sldMk cId="0" sldId="280"/>
            <ac:spMk id="387" creationId="{00000000-0000-0000-0000-000000000000}"/>
          </ac:spMkLst>
        </pc:spChg>
        <pc:spChg chg="del">
          <ac:chgData name="pantelis balaouras" userId="25e8755020fc1734" providerId="LiveId" clId="{23EBE1F0-2340-4E90-8980-0CEFCFF24271}" dt="2022-07-28T10:17:24.783" v="168" actId="478"/>
          <ac:spMkLst>
            <pc:docMk/>
            <pc:sldMk cId="0" sldId="280"/>
            <ac:spMk id="388" creationId="{00000000-0000-0000-0000-000000000000}"/>
          </ac:spMkLst>
        </pc:spChg>
        <pc:spChg chg="del">
          <ac:chgData name="pantelis balaouras" userId="25e8755020fc1734" providerId="LiveId" clId="{23EBE1F0-2340-4E90-8980-0CEFCFF24271}" dt="2022-07-28T10:17:24.783" v="168" actId="478"/>
          <ac:spMkLst>
            <pc:docMk/>
            <pc:sldMk cId="0" sldId="280"/>
            <ac:spMk id="389" creationId="{00000000-0000-0000-0000-000000000000}"/>
          </ac:spMkLst>
        </pc:spChg>
        <pc:spChg chg="del">
          <ac:chgData name="pantelis balaouras" userId="25e8755020fc1734" providerId="LiveId" clId="{23EBE1F0-2340-4E90-8980-0CEFCFF24271}" dt="2022-07-28T10:17:24.783" v="168" actId="478"/>
          <ac:spMkLst>
            <pc:docMk/>
            <pc:sldMk cId="0" sldId="280"/>
            <ac:spMk id="390" creationId="{00000000-0000-0000-0000-000000000000}"/>
          </ac:spMkLst>
        </pc:spChg>
      </pc:sldChg>
      <pc:sldChg chg="modSp mod">
        <pc:chgData name="pantelis balaouras" userId="25e8755020fc1734" providerId="LiveId" clId="{23EBE1F0-2340-4E90-8980-0CEFCFF24271}" dt="2022-07-28T10:18:07.422" v="177" actId="27636"/>
        <pc:sldMkLst>
          <pc:docMk/>
          <pc:sldMk cId="0" sldId="281"/>
        </pc:sldMkLst>
        <pc:spChg chg="mod">
          <ac:chgData name="pantelis balaouras" userId="25e8755020fc1734" providerId="LiveId" clId="{23EBE1F0-2340-4E90-8980-0CEFCFF24271}" dt="2022-07-28T10:18:07.422" v="177" actId="27636"/>
          <ac:spMkLst>
            <pc:docMk/>
            <pc:sldMk cId="0" sldId="281"/>
            <ac:spMk id="395" creationId="{00000000-0000-0000-0000-000000000000}"/>
          </ac:spMkLst>
        </pc:spChg>
        <pc:spChg chg="mod">
          <ac:chgData name="pantelis balaouras" userId="25e8755020fc1734" providerId="LiveId" clId="{23EBE1F0-2340-4E90-8980-0CEFCFF24271}" dt="2022-07-28T10:17:45.479" v="170" actId="108"/>
          <ac:spMkLst>
            <pc:docMk/>
            <pc:sldMk cId="0" sldId="281"/>
            <ac:spMk id="396" creationId="{00000000-0000-0000-0000-000000000000}"/>
          </ac:spMkLst>
        </pc:spChg>
        <pc:spChg chg="mod">
          <ac:chgData name="pantelis balaouras" userId="25e8755020fc1734" providerId="LiveId" clId="{23EBE1F0-2340-4E90-8980-0CEFCFF24271}" dt="2022-07-28T10:18:03.579" v="175" actId="14100"/>
          <ac:spMkLst>
            <pc:docMk/>
            <pc:sldMk cId="0" sldId="281"/>
            <ac:spMk id="397" creationId="{00000000-0000-0000-0000-000000000000}"/>
          </ac:spMkLst>
        </pc:spChg>
      </pc:sldChg>
      <pc:sldChg chg="addSp delSp modSp mod">
        <pc:chgData name="pantelis balaouras" userId="25e8755020fc1734" providerId="LiveId" clId="{23EBE1F0-2340-4E90-8980-0CEFCFF24271}" dt="2022-07-28T10:18:50.900" v="186" actId="1076"/>
        <pc:sldMkLst>
          <pc:docMk/>
          <pc:sldMk cId="0" sldId="282"/>
        </pc:sldMkLst>
        <pc:spChg chg="add mod">
          <ac:chgData name="pantelis balaouras" userId="25e8755020fc1734" providerId="LiveId" clId="{23EBE1F0-2340-4E90-8980-0CEFCFF24271}" dt="2022-07-28T10:18:35.953" v="183"/>
          <ac:spMkLst>
            <pc:docMk/>
            <pc:sldMk cId="0" sldId="282"/>
            <ac:spMk id="11" creationId="{07EEA92B-56DF-CA69-966C-7DF7BAAC07E2}"/>
          </ac:spMkLst>
        </pc:spChg>
        <pc:spChg chg="add mod">
          <ac:chgData name="pantelis balaouras" userId="25e8755020fc1734" providerId="LiveId" clId="{23EBE1F0-2340-4E90-8980-0CEFCFF24271}" dt="2022-07-28T10:18:35.953" v="183"/>
          <ac:spMkLst>
            <pc:docMk/>
            <pc:sldMk cId="0" sldId="282"/>
            <ac:spMk id="12" creationId="{111A3C0F-C8D1-A34B-6DB9-649F4B2B22DD}"/>
          </ac:spMkLst>
        </pc:spChg>
        <pc:spChg chg="add mod">
          <ac:chgData name="pantelis balaouras" userId="25e8755020fc1734" providerId="LiveId" clId="{23EBE1F0-2340-4E90-8980-0CEFCFF24271}" dt="2022-07-28T10:18:35.953" v="183"/>
          <ac:spMkLst>
            <pc:docMk/>
            <pc:sldMk cId="0" sldId="282"/>
            <ac:spMk id="13" creationId="{84FEF9EB-B88D-D8DC-DACC-6AD5B9F94B7E}"/>
          </ac:spMkLst>
        </pc:spChg>
        <pc:spChg chg="add mod">
          <ac:chgData name="pantelis balaouras" userId="25e8755020fc1734" providerId="LiveId" clId="{23EBE1F0-2340-4E90-8980-0CEFCFF24271}" dt="2022-07-28T10:18:35.953" v="183"/>
          <ac:spMkLst>
            <pc:docMk/>
            <pc:sldMk cId="0" sldId="282"/>
            <ac:spMk id="14" creationId="{15F414FE-8177-B0D2-BD4E-7AAFFB699AD7}"/>
          </ac:spMkLst>
        </pc:spChg>
        <pc:spChg chg="add mod">
          <ac:chgData name="pantelis balaouras" userId="25e8755020fc1734" providerId="LiveId" clId="{23EBE1F0-2340-4E90-8980-0CEFCFF24271}" dt="2022-07-28T10:18:35.953" v="183"/>
          <ac:spMkLst>
            <pc:docMk/>
            <pc:sldMk cId="0" sldId="282"/>
            <ac:spMk id="15" creationId="{D4CCD939-9DC8-2FD9-8AC8-F58CF6314968}"/>
          </ac:spMkLst>
        </pc:spChg>
        <pc:spChg chg="add mod">
          <ac:chgData name="pantelis balaouras" userId="25e8755020fc1734" providerId="LiveId" clId="{23EBE1F0-2340-4E90-8980-0CEFCFF24271}" dt="2022-07-28T10:18:35.953" v="183"/>
          <ac:spMkLst>
            <pc:docMk/>
            <pc:sldMk cId="0" sldId="282"/>
            <ac:spMk id="16" creationId="{FFCF5A76-D837-4826-ACCD-6C6B92B91656}"/>
          </ac:spMkLst>
        </pc:spChg>
        <pc:spChg chg="add mod">
          <ac:chgData name="pantelis balaouras" userId="25e8755020fc1734" providerId="LiveId" clId="{23EBE1F0-2340-4E90-8980-0CEFCFF24271}" dt="2022-07-28T10:18:35.953" v="183"/>
          <ac:spMkLst>
            <pc:docMk/>
            <pc:sldMk cId="0" sldId="282"/>
            <ac:spMk id="17" creationId="{0DEA8C37-9B35-79A5-9E88-9C44C4D99254}"/>
          </ac:spMkLst>
        </pc:spChg>
        <pc:spChg chg="mod">
          <ac:chgData name="pantelis balaouras" userId="25e8755020fc1734" providerId="LiveId" clId="{23EBE1F0-2340-4E90-8980-0CEFCFF24271}" dt="2022-07-28T10:18:17.984" v="178" actId="207"/>
          <ac:spMkLst>
            <pc:docMk/>
            <pc:sldMk cId="0" sldId="282"/>
            <ac:spMk id="403" creationId="{00000000-0000-0000-0000-000000000000}"/>
          </ac:spMkLst>
        </pc:spChg>
        <pc:spChg chg="mod">
          <ac:chgData name="pantelis balaouras" userId="25e8755020fc1734" providerId="LiveId" clId="{23EBE1F0-2340-4E90-8980-0CEFCFF24271}" dt="2022-07-28T10:18:47.460" v="185" actId="14100"/>
          <ac:spMkLst>
            <pc:docMk/>
            <pc:sldMk cId="0" sldId="282"/>
            <ac:spMk id="405" creationId="{00000000-0000-0000-0000-000000000000}"/>
          </ac:spMkLst>
        </pc:spChg>
        <pc:spChg chg="del">
          <ac:chgData name="pantelis balaouras" userId="25e8755020fc1734" providerId="LiveId" clId="{23EBE1F0-2340-4E90-8980-0CEFCFF24271}" dt="2022-07-28T10:18:31.516" v="179" actId="478"/>
          <ac:spMkLst>
            <pc:docMk/>
            <pc:sldMk cId="0" sldId="282"/>
            <ac:spMk id="406" creationId="{00000000-0000-0000-0000-000000000000}"/>
          </ac:spMkLst>
        </pc:spChg>
        <pc:spChg chg="del">
          <ac:chgData name="pantelis balaouras" userId="25e8755020fc1734" providerId="LiveId" clId="{23EBE1F0-2340-4E90-8980-0CEFCFF24271}" dt="2022-07-28T10:18:32.781" v="180" actId="478"/>
          <ac:spMkLst>
            <pc:docMk/>
            <pc:sldMk cId="0" sldId="282"/>
            <ac:spMk id="407" creationId="{00000000-0000-0000-0000-000000000000}"/>
          </ac:spMkLst>
        </pc:spChg>
        <pc:spChg chg="del">
          <ac:chgData name="pantelis balaouras" userId="25e8755020fc1734" providerId="LiveId" clId="{23EBE1F0-2340-4E90-8980-0CEFCFF24271}" dt="2022-07-28T10:18:33.831" v="181" actId="478"/>
          <ac:spMkLst>
            <pc:docMk/>
            <pc:sldMk cId="0" sldId="282"/>
            <ac:spMk id="408" creationId="{00000000-0000-0000-0000-000000000000}"/>
          </ac:spMkLst>
        </pc:spChg>
        <pc:spChg chg="del">
          <ac:chgData name="pantelis balaouras" userId="25e8755020fc1734" providerId="LiveId" clId="{23EBE1F0-2340-4E90-8980-0CEFCFF24271}" dt="2022-07-28T10:18:34.616" v="182" actId="478"/>
          <ac:spMkLst>
            <pc:docMk/>
            <pc:sldMk cId="0" sldId="282"/>
            <ac:spMk id="409" creationId="{00000000-0000-0000-0000-000000000000}"/>
          </ac:spMkLst>
        </pc:spChg>
        <pc:picChg chg="mod">
          <ac:chgData name="pantelis balaouras" userId="25e8755020fc1734" providerId="LiveId" clId="{23EBE1F0-2340-4E90-8980-0CEFCFF24271}" dt="2022-07-28T10:18:50.900" v="186" actId="1076"/>
          <ac:picMkLst>
            <pc:docMk/>
            <pc:sldMk cId="0" sldId="282"/>
            <ac:picMk id="410" creationId="{00000000-0000-0000-0000-000000000000}"/>
          </ac:picMkLst>
        </pc:picChg>
      </pc:sldChg>
      <pc:sldChg chg="addSp delSp modSp mod">
        <pc:chgData name="pantelis balaouras" userId="25e8755020fc1734" providerId="LiveId" clId="{23EBE1F0-2340-4E90-8980-0CEFCFF24271}" dt="2022-07-28T10:19:16.663" v="190"/>
        <pc:sldMkLst>
          <pc:docMk/>
          <pc:sldMk cId="0" sldId="283"/>
        </pc:sldMkLst>
        <pc:spChg chg="add mod">
          <ac:chgData name="pantelis balaouras" userId="25e8755020fc1734" providerId="LiveId" clId="{23EBE1F0-2340-4E90-8980-0CEFCFF24271}" dt="2022-07-28T10:19:16.663" v="190"/>
          <ac:spMkLst>
            <pc:docMk/>
            <pc:sldMk cId="0" sldId="283"/>
            <ac:spMk id="10" creationId="{5288298D-56BA-96AE-17FF-033361D7BE7C}"/>
          </ac:spMkLst>
        </pc:spChg>
        <pc:spChg chg="add mod">
          <ac:chgData name="pantelis balaouras" userId="25e8755020fc1734" providerId="LiveId" clId="{23EBE1F0-2340-4E90-8980-0CEFCFF24271}" dt="2022-07-28T10:19:16.663" v="190"/>
          <ac:spMkLst>
            <pc:docMk/>
            <pc:sldMk cId="0" sldId="283"/>
            <ac:spMk id="11" creationId="{8CF13B9E-18B2-A114-00E2-52E305265602}"/>
          </ac:spMkLst>
        </pc:spChg>
        <pc:spChg chg="add mod">
          <ac:chgData name="pantelis balaouras" userId="25e8755020fc1734" providerId="LiveId" clId="{23EBE1F0-2340-4E90-8980-0CEFCFF24271}" dt="2022-07-28T10:19:16.663" v="190"/>
          <ac:spMkLst>
            <pc:docMk/>
            <pc:sldMk cId="0" sldId="283"/>
            <ac:spMk id="12" creationId="{B880B41B-68A2-2E4D-560E-153D0F3893DB}"/>
          </ac:spMkLst>
        </pc:spChg>
        <pc:spChg chg="add mod">
          <ac:chgData name="pantelis balaouras" userId="25e8755020fc1734" providerId="LiveId" clId="{23EBE1F0-2340-4E90-8980-0CEFCFF24271}" dt="2022-07-28T10:19:16.663" v="190"/>
          <ac:spMkLst>
            <pc:docMk/>
            <pc:sldMk cId="0" sldId="283"/>
            <ac:spMk id="13" creationId="{692B5EC3-B49D-35F1-AA4A-82EB69D7E0FB}"/>
          </ac:spMkLst>
        </pc:spChg>
        <pc:spChg chg="add mod">
          <ac:chgData name="pantelis balaouras" userId="25e8755020fc1734" providerId="LiveId" clId="{23EBE1F0-2340-4E90-8980-0CEFCFF24271}" dt="2022-07-28T10:19:16.663" v="190"/>
          <ac:spMkLst>
            <pc:docMk/>
            <pc:sldMk cId="0" sldId="283"/>
            <ac:spMk id="14" creationId="{E566D15B-062E-5886-1D97-AF6BF16ABD6E}"/>
          </ac:spMkLst>
        </pc:spChg>
        <pc:spChg chg="add mod">
          <ac:chgData name="pantelis balaouras" userId="25e8755020fc1734" providerId="LiveId" clId="{23EBE1F0-2340-4E90-8980-0CEFCFF24271}" dt="2022-07-28T10:19:16.663" v="190"/>
          <ac:spMkLst>
            <pc:docMk/>
            <pc:sldMk cId="0" sldId="283"/>
            <ac:spMk id="15" creationId="{08C42777-D93E-8A7C-DC3E-9F543AD5589B}"/>
          </ac:spMkLst>
        </pc:spChg>
        <pc:spChg chg="mod">
          <ac:chgData name="pantelis balaouras" userId="25e8755020fc1734" providerId="LiveId" clId="{23EBE1F0-2340-4E90-8980-0CEFCFF24271}" dt="2022-07-28T10:19:02.734" v="187" actId="207"/>
          <ac:spMkLst>
            <pc:docMk/>
            <pc:sldMk cId="0" sldId="283"/>
            <ac:spMk id="417" creationId="{00000000-0000-0000-0000-000000000000}"/>
          </ac:spMkLst>
        </pc:spChg>
        <pc:spChg chg="del">
          <ac:chgData name="pantelis balaouras" userId="25e8755020fc1734" providerId="LiveId" clId="{23EBE1F0-2340-4E90-8980-0CEFCFF24271}" dt="2022-07-28T10:19:08.597" v="188" actId="478"/>
          <ac:spMkLst>
            <pc:docMk/>
            <pc:sldMk cId="0" sldId="283"/>
            <ac:spMk id="420" creationId="{00000000-0000-0000-0000-000000000000}"/>
          </ac:spMkLst>
        </pc:spChg>
        <pc:spChg chg="del">
          <ac:chgData name="pantelis balaouras" userId="25e8755020fc1734" providerId="LiveId" clId="{23EBE1F0-2340-4E90-8980-0CEFCFF24271}" dt="2022-07-28T10:19:08.597" v="188" actId="478"/>
          <ac:spMkLst>
            <pc:docMk/>
            <pc:sldMk cId="0" sldId="283"/>
            <ac:spMk id="421" creationId="{00000000-0000-0000-0000-000000000000}"/>
          </ac:spMkLst>
        </pc:spChg>
        <pc:spChg chg="del">
          <ac:chgData name="pantelis balaouras" userId="25e8755020fc1734" providerId="LiveId" clId="{23EBE1F0-2340-4E90-8980-0CEFCFF24271}" dt="2022-07-28T10:19:08.597" v="188" actId="478"/>
          <ac:spMkLst>
            <pc:docMk/>
            <pc:sldMk cId="0" sldId="283"/>
            <ac:spMk id="422" creationId="{00000000-0000-0000-0000-000000000000}"/>
          </ac:spMkLst>
        </pc:spChg>
        <pc:spChg chg="del">
          <ac:chgData name="pantelis balaouras" userId="25e8755020fc1734" providerId="LiveId" clId="{23EBE1F0-2340-4E90-8980-0CEFCFF24271}" dt="2022-07-28T10:19:08.597" v="188" actId="478"/>
          <ac:spMkLst>
            <pc:docMk/>
            <pc:sldMk cId="0" sldId="283"/>
            <ac:spMk id="423" creationId="{00000000-0000-0000-0000-000000000000}"/>
          </ac:spMkLst>
        </pc:spChg>
        <pc:spChg chg="del">
          <ac:chgData name="pantelis balaouras" userId="25e8755020fc1734" providerId="LiveId" clId="{23EBE1F0-2340-4E90-8980-0CEFCFF24271}" dt="2022-07-28T10:19:10.734" v="189" actId="478"/>
          <ac:spMkLst>
            <pc:docMk/>
            <pc:sldMk cId="0" sldId="283"/>
            <ac:spMk id="424" creationId="{00000000-0000-0000-0000-000000000000}"/>
          </ac:spMkLst>
        </pc:spChg>
      </pc:sldChg>
      <pc:sldChg chg="addSp delSp modSp mod">
        <pc:chgData name="pantelis balaouras" userId="25e8755020fc1734" providerId="LiveId" clId="{23EBE1F0-2340-4E90-8980-0CEFCFF24271}" dt="2022-07-28T10:20:10.449" v="194" actId="207"/>
        <pc:sldMkLst>
          <pc:docMk/>
          <pc:sldMk cId="0" sldId="285"/>
        </pc:sldMkLst>
        <pc:spChg chg="add mod">
          <ac:chgData name="pantelis balaouras" userId="25e8755020fc1734" providerId="LiveId" clId="{23EBE1F0-2340-4E90-8980-0CEFCFF24271}" dt="2022-07-28T10:19:45.143" v="192"/>
          <ac:spMkLst>
            <pc:docMk/>
            <pc:sldMk cId="0" sldId="285"/>
            <ac:spMk id="10" creationId="{E8EDC0B7-4312-1A4A-8DA3-C75B107AF8FB}"/>
          </ac:spMkLst>
        </pc:spChg>
        <pc:spChg chg="add mod">
          <ac:chgData name="pantelis balaouras" userId="25e8755020fc1734" providerId="LiveId" clId="{23EBE1F0-2340-4E90-8980-0CEFCFF24271}" dt="2022-07-28T10:19:45.143" v="192"/>
          <ac:spMkLst>
            <pc:docMk/>
            <pc:sldMk cId="0" sldId="285"/>
            <ac:spMk id="11" creationId="{F9F2EF01-3BCB-6FC9-CBAB-2318962717A8}"/>
          </ac:spMkLst>
        </pc:spChg>
        <pc:spChg chg="add mod">
          <ac:chgData name="pantelis balaouras" userId="25e8755020fc1734" providerId="LiveId" clId="{23EBE1F0-2340-4E90-8980-0CEFCFF24271}" dt="2022-07-28T10:19:45.143" v="192"/>
          <ac:spMkLst>
            <pc:docMk/>
            <pc:sldMk cId="0" sldId="285"/>
            <ac:spMk id="12" creationId="{FC257949-C953-CFBF-824E-788F7F98FC19}"/>
          </ac:spMkLst>
        </pc:spChg>
        <pc:spChg chg="add mod">
          <ac:chgData name="pantelis balaouras" userId="25e8755020fc1734" providerId="LiveId" clId="{23EBE1F0-2340-4E90-8980-0CEFCFF24271}" dt="2022-07-28T10:19:45.143" v="192"/>
          <ac:spMkLst>
            <pc:docMk/>
            <pc:sldMk cId="0" sldId="285"/>
            <ac:spMk id="13" creationId="{6ED7EE92-00EA-20D5-B7FF-9B1F72866044}"/>
          </ac:spMkLst>
        </pc:spChg>
        <pc:spChg chg="add mod">
          <ac:chgData name="pantelis balaouras" userId="25e8755020fc1734" providerId="LiveId" clId="{23EBE1F0-2340-4E90-8980-0CEFCFF24271}" dt="2022-07-28T10:19:45.143" v="192"/>
          <ac:spMkLst>
            <pc:docMk/>
            <pc:sldMk cId="0" sldId="285"/>
            <ac:spMk id="14" creationId="{C58F3A90-04C3-25B4-6310-0E91E0771B2C}"/>
          </ac:spMkLst>
        </pc:spChg>
        <pc:spChg chg="add mod">
          <ac:chgData name="pantelis balaouras" userId="25e8755020fc1734" providerId="LiveId" clId="{23EBE1F0-2340-4E90-8980-0CEFCFF24271}" dt="2022-07-28T10:19:45.143" v="192"/>
          <ac:spMkLst>
            <pc:docMk/>
            <pc:sldMk cId="0" sldId="285"/>
            <ac:spMk id="15" creationId="{8DEF76C9-E064-BD6B-7664-103A8C764A03}"/>
          </ac:spMkLst>
        </pc:spChg>
        <pc:spChg chg="mod">
          <ac:chgData name="pantelis balaouras" userId="25e8755020fc1734" providerId="LiveId" clId="{23EBE1F0-2340-4E90-8980-0CEFCFF24271}" dt="2022-07-28T10:20:10.449" v="194" actId="207"/>
          <ac:spMkLst>
            <pc:docMk/>
            <pc:sldMk cId="0" sldId="285"/>
            <ac:spMk id="445" creationId="{00000000-0000-0000-0000-000000000000}"/>
          </ac:spMkLst>
        </pc:spChg>
        <pc:spChg chg="del">
          <ac:chgData name="pantelis balaouras" userId="25e8755020fc1734" providerId="LiveId" clId="{23EBE1F0-2340-4E90-8980-0CEFCFF24271}" dt="2022-07-28T10:19:42.094" v="191" actId="478"/>
          <ac:spMkLst>
            <pc:docMk/>
            <pc:sldMk cId="0" sldId="285"/>
            <ac:spMk id="448" creationId="{00000000-0000-0000-0000-000000000000}"/>
          </ac:spMkLst>
        </pc:spChg>
        <pc:spChg chg="del">
          <ac:chgData name="pantelis balaouras" userId="25e8755020fc1734" providerId="LiveId" clId="{23EBE1F0-2340-4E90-8980-0CEFCFF24271}" dt="2022-07-28T10:19:42.094" v="191" actId="478"/>
          <ac:spMkLst>
            <pc:docMk/>
            <pc:sldMk cId="0" sldId="285"/>
            <ac:spMk id="449" creationId="{00000000-0000-0000-0000-000000000000}"/>
          </ac:spMkLst>
        </pc:spChg>
        <pc:spChg chg="del">
          <ac:chgData name="pantelis balaouras" userId="25e8755020fc1734" providerId="LiveId" clId="{23EBE1F0-2340-4E90-8980-0CEFCFF24271}" dt="2022-07-28T10:19:42.094" v="191" actId="478"/>
          <ac:spMkLst>
            <pc:docMk/>
            <pc:sldMk cId="0" sldId="285"/>
            <ac:spMk id="450" creationId="{00000000-0000-0000-0000-000000000000}"/>
          </ac:spMkLst>
        </pc:spChg>
        <pc:spChg chg="del">
          <ac:chgData name="pantelis balaouras" userId="25e8755020fc1734" providerId="LiveId" clId="{23EBE1F0-2340-4E90-8980-0CEFCFF24271}" dt="2022-07-28T10:19:42.094" v="191" actId="478"/>
          <ac:spMkLst>
            <pc:docMk/>
            <pc:sldMk cId="0" sldId="285"/>
            <ac:spMk id="451" creationId="{00000000-0000-0000-0000-000000000000}"/>
          </ac:spMkLst>
        </pc:spChg>
        <pc:spChg chg="del">
          <ac:chgData name="pantelis balaouras" userId="25e8755020fc1734" providerId="LiveId" clId="{23EBE1F0-2340-4E90-8980-0CEFCFF24271}" dt="2022-07-28T10:19:48.392" v="193" actId="478"/>
          <ac:spMkLst>
            <pc:docMk/>
            <pc:sldMk cId="0" sldId="285"/>
            <ac:spMk id="452" creationId="{00000000-0000-0000-0000-000000000000}"/>
          </ac:spMkLst>
        </pc:spChg>
      </pc:sldChg>
      <pc:sldChg chg="delCm">
        <pc:chgData name="pantelis balaouras" userId="25e8755020fc1734" providerId="LiveId" clId="{23EBE1F0-2340-4E90-8980-0CEFCFF24271}" dt="2022-07-28T10:20:42.020" v="195" actId="1592"/>
        <pc:sldMkLst>
          <pc:docMk/>
          <pc:sldMk cId="0" sldId="287"/>
        </pc:sldMkLst>
      </pc:sldChg>
      <pc:sldChg chg="addSp delSp modSp mod delCm">
        <pc:chgData name="pantelis balaouras" userId="25e8755020fc1734" providerId="LiveId" clId="{23EBE1F0-2340-4E90-8980-0CEFCFF24271}" dt="2022-07-28T10:21:59.734" v="219"/>
        <pc:sldMkLst>
          <pc:docMk/>
          <pc:sldMk cId="0" sldId="290"/>
        </pc:sldMkLst>
        <pc:spChg chg="add mod">
          <ac:chgData name="pantelis balaouras" userId="25e8755020fc1734" providerId="LiveId" clId="{23EBE1F0-2340-4E90-8980-0CEFCFF24271}" dt="2022-07-28T10:21:59.734" v="219"/>
          <ac:spMkLst>
            <pc:docMk/>
            <pc:sldMk cId="0" sldId="290"/>
            <ac:spMk id="10" creationId="{F0CE555F-82C7-FD67-DF2B-02EA2F73172C}"/>
          </ac:spMkLst>
        </pc:spChg>
        <pc:spChg chg="add mod">
          <ac:chgData name="pantelis balaouras" userId="25e8755020fc1734" providerId="LiveId" clId="{23EBE1F0-2340-4E90-8980-0CEFCFF24271}" dt="2022-07-28T10:21:59.734" v="219"/>
          <ac:spMkLst>
            <pc:docMk/>
            <pc:sldMk cId="0" sldId="290"/>
            <ac:spMk id="11" creationId="{72787B33-3B99-428F-EF47-CF1993AB5430}"/>
          </ac:spMkLst>
        </pc:spChg>
        <pc:spChg chg="add mod">
          <ac:chgData name="pantelis balaouras" userId="25e8755020fc1734" providerId="LiveId" clId="{23EBE1F0-2340-4E90-8980-0CEFCFF24271}" dt="2022-07-28T10:21:59.734" v="219"/>
          <ac:spMkLst>
            <pc:docMk/>
            <pc:sldMk cId="0" sldId="290"/>
            <ac:spMk id="12" creationId="{7717E394-3D46-96E8-2620-132258919963}"/>
          </ac:spMkLst>
        </pc:spChg>
        <pc:spChg chg="add mod">
          <ac:chgData name="pantelis balaouras" userId="25e8755020fc1734" providerId="LiveId" clId="{23EBE1F0-2340-4E90-8980-0CEFCFF24271}" dt="2022-07-28T10:21:59.734" v="219"/>
          <ac:spMkLst>
            <pc:docMk/>
            <pc:sldMk cId="0" sldId="290"/>
            <ac:spMk id="13" creationId="{32FB4E9C-0664-7143-A481-9DFFF7EE3BB1}"/>
          </ac:spMkLst>
        </pc:spChg>
        <pc:spChg chg="add mod">
          <ac:chgData name="pantelis balaouras" userId="25e8755020fc1734" providerId="LiveId" clId="{23EBE1F0-2340-4E90-8980-0CEFCFF24271}" dt="2022-07-28T10:21:59.734" v="219"/>
          <ac:spMkLst>
            <pc:docMk/>
            <pc:sldMk cId="0" sldId="290"/>
            <ac:spMk id="14" creationId="{F177C64E-74B3-C4FA-0726-D8EA8B8D61B2}"/>
          </ac:spMkLst>
        </pc:spChg>
        <pc:spChg chg="add mod">
          <ac:chgData name="pantelis balaouras" userId="25e8755020fc1734" providerId="LiveId" clId="{23EBE1F0-2340-4E90-8980-0CEFCFF24271}" dt="2022-07-28T10:21:59.734" v="219"/>
          <ac:spMkLst>
            <pc:docMk/>
            <pc:sldMk cId="0" sldId="290"/>
            <ac:spMk id="15" creationId="{6A06021D-F657-90B7-6562-893D913084DD}"/>
          </ac:spMkLst>
        </pc:spChg>
        <pc:spChg chg="mod">
          <ac:chgData name="pantelis balaouras" userId="25e8755020fc1734" providerId="LiveId" clId="{23EBE1F0-2340-4E90-8980-0CEFCFF24271}" dt="2022-07-28T10:21:33.377" v="217" actId="20577"/>
          <ac:spMkLst>
            <pc:docMk/>
            <pc:sldMk cId="0" sldId="290"/>
            <ac:spMk id="490" creationId="{00000000-0000-0000-0000-000000000000}"/>
          </ac:spMkLst>
        </pc:spChg>
        <pc:spChg chg="del">
          <ac:chgData name="pantelis balaouras" userId="25e8755020fc1734" providerId="LiveId" clId="{23EBE1F0-2340-4E90-8980-0CEFCFF24271}" dt="2022-07-28T10:21:58.592" v="218" actId="478"/>
          <ac:spMkLst>
            <pc:docMk/>
            <pc:sldMk cId="0" sldId="290"/>
            <ac:spMk id="494" creationId="{00000000-0000-0000-0000-000000000000}"/>
          </ac:spMkLst>
        </pc:spChg>
        <pc:spChg chg="del">
          <ac:chgData name="pantelis balaouras" userId="25e8755020fc1734" providerId="LiveId" clId="{23EBE1F0-2340-4E90-8980-0CEFCFF24271}" dt="2022-07-28T10:21:58.592" v="218" actId="478"/>
          <ac:spMkLst>
            <pc:docMk/>
            <pc:sldMk cId="0" sldId="290"/>
            <ac:spMk id="495" creationId="{00000000-0000-0000-0000-000000000000}"/>
          </ac:spMkLst>
        </pc:spChg>
        <pc:spChg chg="del">
          <ac:chgData name="pantelis balaouras" userId="25e8755020fc1734" providerId="LiveId" clId="{23EBE1F0-2340-4E90-8980-0CEFCFF24271}" dt="2022-07-28T10:21:58.592" v="218" actId="478"/>
          <ac:spMkLst>
            <pc:docMk/>
            <pc:sldMk cId="0" sldId="290"/>
            <ac:spMk id="496" creationId="{00000000-0000-0000-0000-000000000000}"/>
          </ac:spMkLst>
        </pc:spChg>
        <pc:spChg chg="del">
          <ac:chgData name="pantelis balaouras" userId="25e8755020fc1734" providerId="LiveId" clId="{23EBE1F0-2340-4E90-8980-0CEFCFF24271}" dt="2022-07-28T10:21:58.592" v="218" actId="478"/>
          <ac:spMkLst>
            <pc:docMk/>
            <pc:sldMk cId="0" sldId="290"/>
            <ac:spMk id="497" creationId="{00000000-0000-0000-0000-000000000000}"/>
          </ac:spMkLst>
        </pc:spChg>
      </pc:sldChg>
      <pc:sldChg chg="modSp mod">
        <pc:chgData name="pantelis balaouras" userId="25e8755020fc1734" providerId="LiveId" clId="{23EBE1F0-2340-4E90-8980-0CEFCFF24271}" dt="2022-07-28T10:22:30.857" v="226" actId="404"/>
        <pc:sldMkLst>
          <pc:docMk/>
          <pc:sldMk cId="0" sldId="291"/>
        </pc:sldMkLst>
        <pc:spChg chg="mod">
          <ac:chgData name="pantelis balaouras" userId="25e8755020fc1734" providerId="LiveId" clId="{23EBE1F0-2340-4E90-8980-0CEFCFF24271}" dt="2022-07-28T10:22:30.857" v="226" actId="404"/>
          <ac:spMkLst>
            <pc:docMk/>
            <pc:sldMk cId="0" sldId="291"/>
            <ac:spMk id="502" creationId="{00000000-0000-0000-0000-000000000000}"/>
          </ac:spMkLst>
        </pc:spChg>
        <pc:spChg chg="mod">
          <ac:chgData name="pantelis balaouras" userId="25e8755020fc1734" providerId="LiveId" clId="{23EBE1F0-2340-4E90-8980-0CEFCFF24271}" dt="2022-07-28T10:22:25.002" v="224" actId="404"/>
          <ac:spMkLst>
            <pc:docMk/>
            <pc:sldMk cId="0" sldId="291"/>
            <ac:spMk id="503" creationId="{00000000-0000-0000-0000-000000000000}"/>
          </ac:spMkLst>
        </pc:spChg>
      </pc:sldChg>
      <pc:sldMasterChg chg="modSldLayout">
        <pc:chgData name="pantelis balaouras" userId="25e8755020fc1734" providerId="LiveId" clId="{23EBE1F0-2340-4E90-8980-0CEFCFF24271}" dt="2022-07-28T10:11:12.877" v="20"/>
        <pc:sldMasterMkLst>
          <pc:docMk/>
          <pc:sldMasterMk cId="0" sldId="2147483648"/>
        </pc:sldMasterMkLst>
        <pc:sldLayoutChg chg="modSp mod">
          <pc:chgData name="pantelis balaouras" userId="25e8755020fc1734" providerId="LiveId" clId="{23EBE1F0-2340-4E90-8980-0CEFCFF24271}" dt="2022-07-28T10:10:55.111" v="18" actId="20577"/>
          <pc:sldLayoutMkLst>
            <pc:docMk/>
            <pc:sldMasterMk cId="0" sldId="2147483648"/>
            <pc:sldLayoutMk cId="0" sldId="2147483651"/>
          </pc:sldLayoutMkLst>
          <pc:spChg chg="mod">
            <ac:chgData name="pantelis balaouras" userId="25e8755020fc1734" providerId="LiveId" clId="{23EBE1F0-2340-4E90-8980-0CEFCFF24271}" dt="2022-07-28T10:10:55.111" v="18" actId="20577"/>
            <ac:spMkLst>
              <pc:docMk/>
              <pc:sldMasterMk cId="0" sldId="2147483648"/>
              <pc:sldLayoutMk cId="0" sldId="2147483651"/>
              <ac:spMk id="27" creationId="{00000000-0000-0000-0000-000000000000}"/>
            </ac:spMkLst>
          </pc:spChg>
        </pc:sldLayoutChg>
        <pc:sldLayoutChg chg="addSp delSp modSp mod">
          <pc:chgData name="pantelis balaouras" userId="25e8755020fc1734" providerId="LiveId" clId="{23EBE1F0-2340-4E90-8980-0CEFCFF24271}" dt="2022-07-28T10:11:12.877" v="20"/>
          <pc:sldLayoutMkLst>
            <pc:docMk/>
            <pc:sldMasterMk cId="0" sldId="2147483648"/>
            <pc:sldLayoutMk cId="0" sldId="2147483654"/>
          </pc:sldLayoutMkLst>
          <pc:spChg chg="add mod">
            <ac:chgData name="pantelis balaouras" userId="25e8755020fc1734" providerId="LiveId" clId="{23EBE1F0-2340-4E90-8980-0CEFCFF24271}" dt="2022-07-28T10:11:12.877" v="20"/>
            <ac:spMkLst>
              <pc:docMk/>
              <pc:sldMasterMk cId="0" sldId="2147483648"/>
              <pc:sldLayoutMk cId="0" sldId="2147483654"/>
              <ac:spMk id="7" creationId="{77D9C9EE-E810-8948-7348-058EB03D2947}"/>
            </ac:spMkLst>
          </pc:spChg>
          <pc:spChg chg="del">
            <ac:chgData name="pantelis balaouras" userId="25e8755020fc1734" providerId="LiveId" clId="{23EBE1F0-2340-4E90-8980-0CEFCFF24271}" dt="2022-07-28T10:11:11.911" v="19" actId="478"/>
            <ac:spMkLst>
              <pc:docMk/>
              <pc:sldMasterMk cId="0" sldId="2147483648"/>
              <pc:sldLayoutMk cId="0" sldId="2147483654"/>
              <ac:spMk id="46"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4861106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57" name="Google Shape;5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219" name="Google Shape;219;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237" name="Google Shape;237;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246" name="Google Shape;246;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256" name="Google Shape;256;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270" name="Google Shape;270;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6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7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7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7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2be54253f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g12be54253f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7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345" name="Google Shape;345;p7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360" name="Google Shape;360;p7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374" name="Google Shape;374;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381" name="Google Shape;381;p7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393" name="Google Shape;393;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401" name="Google Shape;401;p8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415" name="Google Shape;415;p8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428" name="Google Shape;428;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2be54253f5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00" name="Google Shape;100;g12be54253f5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p8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443" name="Google Shape;443;p8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8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8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p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8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p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8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9" name="Google Shape;479;p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488" name="Google Shape;488;p8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12c81c18bfe_1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500" name="Google Shape;500;g12c81c18bfe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507" name="Google Shape;507;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37</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23" name="Google Shape;12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42" name="Google Shape;14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54" name="Google Shape;15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62" name="Google Shape;162;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76" name="Google Shape;176;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87" name="Google Shape;187;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p55"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6"/>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FFFFFF"/>
                </a:solidFill>
                <a:latin typeface="Impact"/>
                <a:ea typeface="Impact"/>
                <a:cs typeface="Impact"/>
                <a:sym typeface="Impact"/>
              </a:rPr>
              <a:t>2. ΕΝΙΣΧΥΣΗ</a:t>
            </a:r>
            <a:endParaRPr/>
          </a:p>
        </p:txBody>
      </p:sp>
      <p:sp>
        <p:nvSpPr>
          <p:cNvPr id="20" name="Google Shape;20;p56"/>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FFFFFF"/>
                </a:solidFill>
                <a:latin typeface="Impact"/>
                <a:ea typeface="Impact"/>
                <a:cs typeface="Impact"/>
                <a:sym typeface="Impact"/>
              </a:rPr>
              <a:t>3. ΣΥΜΜΕΤΟΧΗ</a:t>
            </a:r>
            <a:endParaRPr/>
          </a:p>
        </p:txBody>
      </p:sp>
      <p:sp>
        <p:nvSpPr>
          <p:cNvPr id="21" name="Google Shape;21;p56"/>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de-DE" sz="2800" b="0" i="0" u="none" strike="noStrike" cap="none">
                <a:solidFill>
                  <a:srgbClr val="FFFFFF"/>
                </a:solidFill>
                <a:latin typeface="Impact"/>
                <a:ea typeface="Impact"/>
                <a:cs typeface="Impact"/>
                <a:sym typeface="Impact"/>
              </a:rPr>
              <a:t>1. Αποτρέψτε</a:t>
            </a:r>
            <a:endParaRPr/>
          </a:p>
        </p:txBody>
      </p:sp>
      <p:pic>
        <p:nvPicPr>
          <p:cNvPr id="22" name="Google Shape;22;p56"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pic>
        <p:nvPicPr>
          <p:cNvPr id="23" name="Google Shape;23;p56"/>
          <p:cNvPicPr preferRelativeResize="0"/>
          <p:nvPr/>
        </p:nvPicPr>
        <p:blipFill rotWithShape="1">
          <a:blip r:embed="rId3">
            <a:alphaModFix/>
          </a:blip>
          <a:srcRect/>
          <a:stretch/>
        </p:blipFill>
        <p:spPr>
          <a:xfrm>
            <a:off x="29817" y="29817"/>
            <a:ext cx="1015241" cy="101524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Unit slide single column" type="obj">
  <p:cSld name="OBJECT">
    <p:spTree>
      <p:nvGrpSpPr>
        <p:cNvPr id="1" name="Shape 24"/>
        <p:cNvGrpSpPr/>
        <p:nvPr/>
      </p:nvGrpSpPr>
      <p:grpSpPr>
        <a:xfrm>
          <a:off x="0" y="0"/>
          <a:ext cx="0" cy="0"/>
          <a:chOff x="0" y="0"/>
          <a:chExt cx="0" cy="0"/>
        </a:xfrm>
      </p:grpSpPr>
      <p:sp>
        <p:nvSpPr>
          <p:cNvPr id="25" name="Google Shape;25;p58"/>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8"/>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58"/>
          <p:cNvSpPr txBox="1"/>
          <p:nvPr/>
        </p:nvSpPr>
        <p:spPr>
          <a:xfrm>
            <a:off x="0" y="98623"/>
            <a:ext cx="8709300"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l-GR" sz="1800" b="1" i="0" u="none" strike="noStrike" cap="none" dirty="0">
                <a:solidFill>
                  <a:schemeClr val="lt1"/>
                </a:solidFill>
                <a:highlight>
                  <a:srgbClr val="C01E24"/>
                </a:highlight>
                <a:latin typeface="Arial"/>
                <a:ea typeface="Arial"/>
                <a:cs typeface="Arial"/>
                <a:sym typeface="Arial"/>
              </a:rPr>
              <a:t> 1</a:t>
            </a:r>
            <a:r>
              <a:rPr lang="de-DE" sz="1800" b="1" i="0" u="none" strike="noStrike" cap="none" dirty="0">
                <a:solidFill>
                  <a:schemeClr val="lt1"/>
                </a:solidFill>
                <a:highlight>
                  <a:srgbClr val="C01E24"/>
                </a:highlight>
                <a:latin typeface="Arial"/>
                <a:ea typeface="Arial"/>
                <a:cs typeface="Arial"/>
                <a:sym typeface="Arial"/>
              </a:rPr>
              <a:t> </a:t>
            </a:r>
            <a:r>
              <a:rPr lang="de-DE" sz="1800" b="0" i="0" u="none" strike="noStrike" cap="none" dirty="0">
                <a:solidFill>
                  <a:srgbClr val="7F7F7F"/>
                </a:solidFill>
                <a:latin typeface="Arial"/>
                <a:ea typeface="Arial"/>
                <a:cs typeface="Arial"/>
                <a:sym typeface="Arial"/>
              </a:rPr>
              <a:t> </a:t>
            </a:r>
            <a:r>
              <a:rPr lang="el-GR" sz="1800" b="0" i="0" u="none" strike="noStrike" cap="none" dirty="0">
                <a:solidFill>
                  <a:srgbClr val="7F7F7F"/>
                </a:solidFill>
                <a:latin typeface="Arial"/>
                <a:ea typeface="Arial"/>
                <a:cs typeface="Arial"/>
                <a:sym typeface="Arial"/>
              </a:rPr>
              <a:t>Τι </a:t>
            </a:r>
            <a:r>
              <a:rPr lang="de-DE" sz="1800" b="0" i="0" u="none" strike="noStrike" cap="none" dirty="0">
                <a:solidFill>
                  <a:srgbClr val="7F7F7F"/>
                </a:solidFill>
                <a:latin typeface="Arial"/>
                <a:ea typeface="Arial"/>
                <a:cs typeface="Arial"/>
                <a:sym typeface="Arial"/>
              </a:rPr>
              <a:t>είναι ο ψηφιακός αλφαβητισμός </a:t>
            </a:r>
            <a:r>
              <a:rPr lang="de-DE" sz="1800" dirty="0">
                <a:solidFill>
                  <a:srgbClr val="7F7F7F"/>
                </a:solidFill>
              </a:rPr>
              <a:t>και ποια η σημασία του</a:t>
            </a:r>
            <a:endParaRPr dirty="0"/>
          </a:p>
        </p:txBody>
      </p:sp>
      <p:pic>
        <p:nvPicPr>
          <p:cNvPr id="28" name="Google Shape;28;p58"/>
          <p:cNvPicPr preferRelativeResize="0"/>
          <p:nvPr/>
        </p:nvPicPr>
        <p:blipFill rotWithShape="1">
          <a:blip r:embed="rId2">
            <a:alphaModFix/>
          </a:blip>
          <a:srcRect/>
          <a:stretch/>
        </p:blipFill>
        <p:spPr>
          <a:xfrm>
            <a:off x="29817" y="6301390"/>
            <a:ext cx="528183" cy="52818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29"/>
        <p:cNvGrpSpPr/>
        <p:nvPr/>
      </p:nvGrpSpPr>
      <p:grpSpPr>
        <a:xfrm>
          <a:off x="0" y="0"/>
          <a:ext cx="0" cy="0"/>
          <a:chOff x="0" y="0"/>
          <a:chExt cx="0" cy="0"/>
        </a:xfrm>
      </p:grpSpPr>
      <p:sp>
        <p:nvSpPr>
          <p:cNvPr id="30" name="Google Shape;30;p59"/>
          <p:cNvSpPr/>
          <p:nvPr/>
        </p:nvSpPr>
        <p:spPr>
          <a:xfrm>
            <a:off x="0" y="2218305"/>
            <a:ext cx="12192000" cy="3787362"/>
          </a:xfrm>
          <a:prstGeom prst="rect">
            <a:avLst/>
          </a:prstGeom>
          <a:solidFill>
            <a:srgbClr val="203864"/>
          </a:solidFill>
          <a:ln>
            <a:noFill/>
          </a:ln>
          <a:effectLst>
            <a:outerShdw blurRad="40000" dist="23000" dir="5400000" rotWithShape="0">
              <a:srgbClr val="808080">
                <a:alpha val="34509"/>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1" name="Google Shape;31;p59"/>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9"/>
          <p:cNvSpPr txBox="1">
            <a:spLocks noGrp="1"/>
          </p:cNvSpPr>
          <p:nvPr>
            <p:ph type="body" idx="1"/>
          </p:nvPr>
        </p:nvSpPr>
        <p:spPr>
          <a:xfrm>
            <a:off x="558000" y="2218304"/>
            <a:ext cx="7872768" cy="3787361"/>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chemeClr val="lt1"/>
              </a:buClr>
              <a:buSzPts val="2400"/>
              <a:buChar char="▪"/>
              <a:defRPr>
                <a:solidFill>
                  <a:schemeClr val="lt1"/>
                </a:solidFill>
                <a:latin typeface="Calibri"/>
                <a:ea typeface="Calibri"/>
                <a:cs typeface="Calibri"/>
                <a:sym typeface="Calibri"/>
              </a:defRPr>
            </a:lvl1pPr>
            <a:lvl2pPr marL="914400" lvl="1" indent="-396240" algn="l">
              <a:lnSpc>
                <a:spcPct val="100000"/>
              </a:lnSpc>
              <a:spcBef>
                <a:spcPts val="600"/>
              </a:spcBef>
              <a:spcAft>
                <a:spcPts val="0"/>
              </a:spcAft>
              <a:buClr>
                <a:schemeClr val="lt1"/>
              </a:buClr>
              <a:buSzPts val="2640"/>
              <a:buChar char="▪"/>
              <a:defRPr>
                <a:solidFill>
                  <a:schemeClr val="lt1"/>
                </a:solidFill>
                <a:latin typeface="Calibri"/>
                <a:ea typeface="Calibri"/>
                <a:cs typeface="Calibri"/>
                <a:sym typeface="Calibri"/>
              </a:defRPr>
            </a:lvl2pPr>
            <a:lvl3pPr marL="1371600" lvl="2" indent="-355600" algn="l">
              <a:lnSpc>
                <a:spcPct val="100000"/>
              </a:lnSpc>
              <a:spcBef>
                <a:spcPts val="600"/>
              </a:spcBef>
              <a:spcAft>
                <a:spcPts val="0"/>
              </a:spcAft>
              <a:buClr>
                <a:schemeClr val="lt1"/>
              </a:buClr>
              <a:buSzPts val="2000"/>
              <a:buChar char="▪"/>
              <a:defRPr>
                <a:solidFill>
                  <a:schemeClr val="lt1"/>
                </a:solidFill>
                <a:latin typeface="Calibri"/>
                <a:ea typeface="Calibri"/>
                <a:cs typeface="Calibri"/>
                <a:sym typeface="Calibri"/>
              </a:defRPr>
            </a:lvl3pPr>
            <a:lvl4pPr marL="1828800" lvl="3" indent="-355600" algn="l">
              <a:lnSpc>
                <a:spcPct val="100000"/>
              </a:lnSpc>
              <a:spcBef>
                <a:spcPts val="600"/>
              </a:spcBef>
              <a:spcAft>
                <a:spcPts val="0"/>
              </a:spcAft>
              <a:buClr>
                <a:schemeClr val="lt1"/>
              </a:buClr>
              <a:buSzPts val="2000"/>
              <a:buChar char="▪"/>
              <a:defRPr>
                <a:solidFill>
                  <a:schemeClr val="lt1"/>
                </a:solidFill>
                <a:latin typeface="Calibri"/>
                <a:ea typeface="Calibri"/>
                <a:cs typeface="Calibri"/>
                <a:sym typeface="Calibri"/>
              </a:defRPr>
            </a:lvl4pPr>
            <a:lvl5pPr marL="2286000" lvl="4" indent="-355600" algn="l">
              <a:lnSpc>
                <a:spcPct val="100000"/>
              </a:lnSpc>
              <a:spcBef>
                <a:spcPts val="600"/>
              </a:spcBef>
              <a:spcAft>
                <a:spcPts val="0"/>
              </a:spcAft>
              <a:buClr>
                <a:schemeClr val="lt1"/>
              </a:buClr>
              <a:buSzPts val="2000"/>
              <a:buChar char="▪"/>
              <a:defRPr>
                <a:solidFill>
                  <a:schemeClr val="lt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3" name="Google Shape;33;p59"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10507980" y="6356323"/>
            <a:ext cx="1684020" cy="495300"/>
          </a:xfrm>
          <a:prstGeom prst="rect">
            <a:avLst/>
          </a:prstGeom>
          <a:noFill/>
          <a:ln>
            <a:noFill/>
          </a:ln>
        </p:spPr>
      </p:pic>
      <p:pic>
        <p:nvPicPr>
          <p:cNvPr id="34" name="Google Shape;34;p59"/>
          <p:cNvPicPr preferRelativeResize="0"/>
          <p:nvPr/>
        </p:nvPicPr>
        <p:blipFill rotWithShape="1">
          <a:blip r:embed="rId3">
            <a:alphaModFix/>
          </a:blip>
          <a:srcRect/>
          <a:stretch/>
        </p:blipFill>
        <p:spPr>
          <a:xfrm>
            <a:off x="29817" y="6301390"/>
            <a:ext cx="528183" cy="52818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35"/>
        <p:cNvGrpSpPr/>
        <p:nvPr/>
      </p:nvGrpSpPr>
      <p:grpSpPr>
        <a:xfrm>
          <a:off x="0" y="0"/>
          <a:ext cx="0" cy="0"/>
          <a:chOff x="0" y="0"/>
          <a:chExt cx="0" cy="0"/>
        </a:xfrm>
      </p:grpSpPr>
      <p:sp>
        <p:nvSpPr>
          <p:cNvPr id="36" name="Google Shape;36;p5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57"/>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600"/>
              </a:spcBef>
              <a:spcAft>
                <a:spcPts val="0"/>
              </a:spcAft>
              <a:buClr>
                <a:srgbClr val="C01E24"/>
              </a:buClr>
              <a:buSzPts val="24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9" name="Google Shape;39;p57"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10507980" y="6356323"/>
            <a:ext cx="1684020" cy="495300"/>
          </a:xfrm>
          <a:prstGeom prst="rect">
            <a:avLst/>
          </a:prstGeom>
          <a:noFill/>
          <a:ln>
            <a:noFill/>
          </a:ln>
        </p:spPr>
      </p:pic>
      <p:pic>
        <p:nvPicPr>
          <p:cNvPr id="40" name="Google Shape;40;p57"/>
          <p:cNvPicPr preferRelativeResize="0"/>
          <p:nvPr/>
        </p:nvPicPr>
        <p:blipFill rotWithShape="1">
          <a:blip r:embed="rId3">
            <a:alphaModFix/>
          </a:blip>
          <a:srcRect/>
          <a:stretch/>
        </p:blipFill>
        <p:spPr>
          <a:xfrm>
            <a:off x="29817" y="6301390"/>
            <a:ext cx="528183" cy="52818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41"/>
        <p:cNvGrpSpPr/>
        <p:nvPr/>
      </p:nvGrpSpPr>
      <p:grpSpPr>
        <a:xfrm>
          <a:off x="0" y="0"/>
          <a:ext cx="0" cy="0"/>
          <a:chOff x="0" y="0"/>
          <a:chExt cx="0" cy="0"/>
        </a:xfrm>
      </p:grpSpPr>
      <p:sp>
        <p:nvSpPr>
          <p:cNvPr id="42" name="Google Shape;42;p63"/>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3"/>
          <p:cNvSpPr txBox="1">
            <a:spLocks noGrp="1"/>
          </p:cNvSpPr>
          <p:nvPr>
            <p:ph type="body" idx="1"/>
          </p:nvPr>
        </p:nvSpPr>
        <p:spPr>
          <a:xfrm>
            <a:off x="557999" y="1800000"/>
            <a:ext cx="5409663"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3"/>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5" name="Google Shape;45;p63"/>
          <p:cNvPicPr preferRelativeResize="0"/>
          <p:nvPr/>
        </p:nvPicPr>
        <p:blipFill rotWithShape="1">
          <a:blip r:embed="rId2">
            <a:alphaModFix/>
          </a:blip>
          <a:srcRect/>
          <a:stretch/>
        </p:blipFill>
        <p:spPr>
          <a:xfrm>
            <a:off x="29817" y="6301390"/>
            <a:ext cx="528183" cy="528183"/>
          </a:xfrm>
          <a:prstGeom prst="rect">
            <a:avLst/>
          </a:prstGeom>
          <a:noFill/>
          <a:ln>
            <a:noFill/>
          </a:ln>
        </p:spPr>
      </p:pic>
      <p:sp>
        <p:nvSpPr>
          <p:cNvPr id="7" name="Google Shape;27;p58">
            <a:extLst>
              <a:ext uri="{FF2B5EF4-FFF2-40B4-BE49-F238E27FC236}">
                <a16:creationId xmlns:a16="http://schemas.microsoft.com/office/drawing/2014/main" id="{77D9C9EE-E810-8948-7348-058EB03D2947}"/>
              </a:ext>
            </a:extLst>
          </p:cNvPr>
          <p:cNvSpPr txBox="1"/>
          <p:nvPr userDrawn="1"/>
        </p:nvSpPr>
        <p:spPr>
          <a:xfrm>
            <a:off x="0" y="98623"/>
            <a:ext cx="8709300"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l-GR" sz="1800" b="1" i="0" u="none" strike="noStrike" cap="none" dirty="0">
                <a:solidFill>
                  <a:schemeClr val="lt1"/>
                </a:solidFill>
                <a:highlight>
                  <a:srgbClr val="C01E24"/>
                </a:highlight>
                <a:latin typeface="Arial"/>
                <a:ea typeface="Arial"/>
                <a:cs typeface="Arial"/>
                <a:sym typeface="Arial"/>
              </a:rPr>
              <a:t> 1</a:t>
            </a:r>
            <a:r>
              <a:rPr lang="de-DE" sz="1800" b="1" i="0" u="none" strike="noStrike" cap="none" dirty="0">
                <a:solidFill>
                  <a:schemeClr val="lt1"/>
                </a:solidFill>
                <a:highlight>
                  <a:srgbClr val="C01E24"/>
                </a:highlight>
                <a:latin typeface="Arial"/>
                <a:ea typeface="Arial"/>
                <a:cs typeface="Arial"/>
                <a:sym typeface="Arial"/>
              </a:rPr>
              <a:t> </a:t>
            </a:r>
            <a:r>
              <a:rPr lang="de-DE" sz="1800" b="0" i="0" u="none" strike="noStrike" cap="none" dirty="0">
                <a:solidFill>
                  <a:srgbClr val="7F7F7F"/>
                </a:solidFill>
                <a:latin typeface="Arial"/>
                <a:ea typeface="Arial"/>
                <a:cs typeface="Arial"/>
                <a:sym typeface="Arial"/>
              </a:rPr>
              <a:t> </a:t>
            </a:r>
            <a:r>
              <a:rPr lang="el-GR" sz="1800" b="0" i="0" u="none" strike="noStrike" cap="none" dirty="0">
                <a:solidFill>
                  <a:srgbClr val="7F7F7F"/>
                </a:solidFill>
                <a:latin typeface="Arial"/>
                <a:ea typeface="Arial"/>
                <a:cs typeface="Arial"/>
                <a:sym typeface="Arial"/>
              </a:rPr>
              <a:t>Τι </a:t>
            </a:r>
            <a:r>
              <a:rPr lang="de-DE" sz="1800" b="0" i="0" u="none" strike="noStrike" cap="none" dirty="0">
                <a:solidFill>
                  <a:srgbClr val="7F7F7F"/>
                </a:solidFill>
                <a:latin typeface="Arial"/>
                <a:ea typeface="Arial"/>
                <a:cs typeface="Arial"/>
                <a:sym typeface="Arial"/>
              </a:rPr>
              <a:t>είναι ο ψηφιακός αλφαβητισμός </a:t>
            </a:r>
            <a:r>
              <a:rPr lang="de-DE" sz="1800" dirty="0">
                <a:solidFill>
                  <a:srgbClr val="7F7F7F"/>
                </a:solidFill>
              </a:rPr>
              <a:t>και ποια η σημασία του</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53"/>
        <p:cNvGrpSpPr/>
        <p:nvPr/>
      </p:nvGrpSpPr>
      <p:grpSpPr>
        <a:xfrm>
          <a:off x="0" y="0"/>
          <a:ext cx="0" cy="0"/>
          <a:chOff x="0" y="0"/>
          <a:chExt cx="0" cy="0"/>
        </a:xfrm>
      </p:grpSpPr>
      <p:pic>
        <p:nvPicPr>
          <p:cNvPr id="54" name="Google Shape;54;p62"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4"/>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7"/>
        <p:cNvGrpSpPr/>
        <p:nvPr/>
      </p:nvGrpSpPr>
      <p:grpSpPr>
        <a:xfrm>
          <a:off x="0" y="0"/>
          <a:ext cx="0" cy="0"/>
          <a:chOff x="0" y="0"/>
          <a:chExt cx="0" cy="0"/>
        </a:xfrm>
      </p:grpSpPr>
      <p:sp>
        <p:nvSpPr>
          <p:cNvPr id="48" name="Google Shape;48;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9" name="Google Shape;49;p61"/>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600"/>
              </a:spcBef>
              <a:spcAft>
                <a:spcPts val="0"/>
              </a:spcAft>
              <a:buClr>
                <a:srgbClr val="C01E24"/>
              </a:buClr>
              <a:buSzPts val="2400"/>
              <a:buFont typeface="Calibri"/>
              <a:buChar char="▪"/>
              <a:defRPr sz="2400" b="0" i="0" u="none" strike="noStrike" cap="none">
                <a:solidFill>
                  <a:schemeClr val="lt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Calibri"/>
              <a:buChar char="▪"/>
              <a:defRPr sz="2200" b="0" i="0" u="none" strike="noStrike" cap="none">
                <a:solidFill>
                  <a:schemeClr val="lt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Calibri"/>
              <a:buChar char="▪"/>
              <a:defRPr sz="20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Calibri"/>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Calibri"/>
              <a:buChar char="▪"/>
              <a:defRPr sz="20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0" name="Google Shape;50;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51" name="Google Shape;51;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52" name="Google Shape;52;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cdn.pixabay.com/photo/2017/03/10/08/57/questions-2132217_960_720.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pixabay.com/illustrations/social-media-personal-2457842/"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es/vectors/computadora-port%c3%a1til-computadora-2298286/"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hyperlink" Target="https://pixabay.com/service/licens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es/illustrations/imac-ipad-iphone-macbook-1999636/"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hyperlink" Target="https://pixabay.com/service/licens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es/photos/computadora-port%c3%a1til-mujer-educaci%c3%b3n-3087585/"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7.jpg"/><Relationship Id="rId4" Type="http://schemas.openxmlformats.org/officeDocument/2006/relationships/hyperlink" Target="https://pixabay.com/service/licens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es/vectors/punto-de-interrogatorio-150807/"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hyperlink" Target="https://pixabay.com/service/licens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es/photos/pregunta-signo-de-interrogaci%c3%b3n-2309042/" TargetMode="External"/><Relationship Id="rId7" Type="http://schemas.openxmlformats.org/officeDocument/2006/relationships/hyperlink" Target="https://pixabay.com/es/vectors/titular-de-lugar-buscando-1566737/"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0.jpg"/><Relationship Id="rId5" Type="http://schemas.openxmlformats.org/officeDocument/2006/relationships/image" Target="../media/image29.png"/><Relationship Id="rId4" Type="http://schemas.openxmlformats.org/officeDocument/2006/relationships/hyperlink" Target="https://pixabay.com/service/licens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es/vectors/bot%c3%b3n-s%c3%ad-no-rojo-verde-icono-32259/"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hyperlink" Target="https://pixabay.com/service/licens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pixabay.com/es/vectors/confusi%c3%b3n-izquierda-derecho-311388/"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hyperlink" Target="https://pixabay.com/service/license/"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www.coordina-oerh.com/" TargetMode="External"/><Relationship Id="rId13" Type="http://schemas.openxmlformats.org/officeDocument/2006/relationships/hyperlink" Target="https://www.media-k.eu/" TargetMode="External"/><Relationship Id="rId3" Type="http://schemas.openxmlformats.org/officeDocument/2006/relationships/image" Target="../media/image7.jpg"/><Relationship Id="rId7" Type="http://schemas.openxmlformats.org/officeDocument/2006/relationships/image" Target="../media/image9.jpg"/><Relationship Id="rId12"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w-hs.de/" TargetMode="External"/><Relationship Id="rId11" Type="http://schemas.openxmlformats.org/officeDocument/2006/relationships/hyperlink" Target="https://www.uv.es/" TargetMode="External"/><Relationship Id="rId5" Type="http://schemas.openxmlformats.org/officeDocument/2006/relationships/image" Target="../media/image8.jpg"/><Relationship Id="rId15" Type="http://schemas.openxmlformats.org/officeDocument/2006/relationships/hyperlink" Target="https://www.oxfamitalia.org/" TargetMode="External"/><Relationship Id="rId10" Type="http://schemas.openxmlformats.org/officeDocument/2006/relationships/image" Target="../media/image11.jpg"/><Relationship Id="rId4" Type="http://schemas.openxmlformats.org/officeDocument/2006/relationships/hyperlink" Target="https://www.gunet.gr/" TargetMode="External"/><Relationship Id="rId9" Type="http://schemas.openxmlformats.org/officeDocument/2006/relationships/image" Target="../media/image10.jpg"/><Relationship Id="rId14" Type="http://schemas.openxmlformats.org/officeDocument/2006/relationships/image" Target="../media/image13.jpg"/></Relationships>
</file>

<file path=ppt/slides/_rels/slide20.xml.rels><?xml version="1.0" encoding="UTF-8" standalone="yes"?>
<Relationships xmlns="http://schemas.openxmlformats.org/package/2006/relationships"><Relationship Id="rId3" Type="http://schemas.openxmlformats.org/officeDocument/2006/relationships/hyperlink" Target="https://pixabay.com/es/vectors/chat-m%c3%baltiple-icono-s%c3%admbolo-2389223/"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hyperlink" Target="https://pixabay.com/service/licens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pixabay.com/es/vectors/firmar-seguridad-proteccion-seguro-1086703/"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pixabay.com/es/vectors/tos-en-el-codo-covid-19-coronavirus-5846240/"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hyperlink" Target="https://pixabay.com/service/licens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hyperlink" Target="https://pixabay.com/service/license/" TargetMode="External"/><Relationship Id="rId4" Type="http://schemas.openxmlformats.org/officeDocument/2006/relationships/hyperlink" Target="https://pixabay.com/es/illustrations/realimentaci%c3%b3n-encuesta-cuestionario-3239454/"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hyperlink" Target="https://pixabay.com/service/license/" TargetMode="External"/><Relationship Id="rId4" Type="http://schemas.openxmlformats.org/officeDocument/2006/relationships/hyperlink" Target="https://cdn.pixabay.com/photo/2018/03/03/11/04/introduction-3195427_960_720.jpg"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pixabay.com/es/illustrations/signo-de-exclamaci%c3%b3n-materia-507768/"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hyperlink" Target="https://pixabay.com/service/licens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s://pixabay.com/es/vectors/interfaz-gr%c3%a1fica-de-usuario-interfaz-2311259/"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hyperlink" Target="https://pixabay.com/service/license/"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pixabay.com/es/vectors/m%c3%a9dico-icono-icono-de-doctor-5569298/"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hyperlink" Target="https://pixabay.com/service/license/"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pixabay.com/es/vectors/tabletas-pastillas-medicamento-309742/"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hyperlink" Target="https://pixabay.com/service/license/"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pixabay.com/es/vectors/fr%c3%ado-m%c3%a1scara-rostro-hombre-mujer-3855761/"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hyperlink" Target="https://pixabay.com/service/license/"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pixabay.com/es/illustrations/realimentaci%c3%b3n-encuesta-cuestionario-3239454/"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hyperlink" Target="https://pixabay.com/service/license/"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pixabay.com/service/license/" TargetMode="External"/><Relationship Id="rId4" Type="http://schemas.openxmlformats.org/officeDocument/2006/relationships/hyperlink" Target="https://pixabay.com/illustrations/teamwork-team-gear-gears-drive-2207743/"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ap2guv2PFco" TargetMode="External"/><Relationship Id="rId7"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hyperlink" Target="https://pixabay.com/service/license/" TargetMode="External"/><Relationship Id="rId4" Type="http://schemas.openxmlformats.org/officeDocument/2006/relationships/hyperlink" Target="https://pixabay.com/illustrations/social-media-personal-2457842/"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
        <p:cNvGrpSpPr/>
        <p:nvPr/>
      </p:nvGrpSpPr>
      <p:grpSpPr>
        <a:xfrm>
          <a:off x="0" y="0"/>
          <a:ext cx="0" cy="0"/>
          <a:chOff x="0" y="0"/>
          <a:chExt cx="0" cy="0"/>
        </a:xfrm>
      </p:grpSpPr>
      <p:sp>
        <p:nvSpPr>
          <p:cNvPr id="59" name="Google Shape;59;p1"/>
          <p:cNvSpPr/>
          <p:nvPr/>
        </p:nvSpPr>
        <p:spPr>
          <a:xfrm>
            <a:off x="-1" y="0"/>
            <a:ext cx="1219169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 name="Google Shape;60;p1"/>
          <p:cNvSpPr txBox="1"/>
          <p:nvPr/>
        </p:nvSpPr>
        <p:spPr>
          <a:xfrm>
            <a:off x="1349525" y="4227700"/>
            <a:ext cx="9368706" cy="17349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3400"/>
              <a:buFont typeface="Calibri"/>
              <a:buNone/>
            </a:pPr>
            <a:r>
              <a:rPr lang="de-DE" sz="3400" b="1" i="0" u="none" strike="noStrike" cap="none" dirty="0" err="1">
                <a:solidFill>
                  <a:srgbClr val="C01E24"/>
                </a:solidFill>
                <a:latin typeface="Calibri"/>
                <a:ea typeface="Calibri"/>
                <a:cs typeface="Calibri"/>
                <a:sym typeface="Calibri"/>
              </a:rPr>
              <a:t>Ενότητ</a:t>
            </a:r>
            <a:r>
              <a:rPr lang="de-DE" sz="3400" b="1" i="0" u="none" strike="noStrike" cap="none" dirty="0">
                <a:solidFill>
                  <a:srgbClr val="C01E24"/>
                </a:solidFill>
                <a:latin typeface="Calibri"/>
                <a:ea typeface="Calibri"/>
                <a:cs typeface="Calibri"/>
                <a:sym typeface="Calibri"/>
              </a:rPr>
              <a:t>α 1</a:t>
            </a:r>
            <a:endParaRPr sz="3400" b="1" i="0" u="none" strike="noStrike" cap="none" dirty="0">
              <a:solidFill>
                <a:srgbClr val="C01E24"/>
              </a:solidFill>
              <a:latin typeface="Calibri"/>
              <a:ea typeface="Calibri"/>
              <a:cs typeface="Calibri"/>
              <a:sym typeface="Calibri"/>
            </a:endParaRPr>
          </a:p>
          <a:p>
            <a:pPr marL="0" marR="0" lvl="0" indent="0" algn="l" rtl="0">
              <a:lnSpc>
                <a:spcPct val="90000"/>
              </a:lnSpc>
              <a:spcBef>
                <a:spcPts val="0"/>
              </a:spcBef>
              <a:spcAft>
                <a:spcPts val="0"/>
              </a:spcAft>
              <a:buClr>
                <a:srgbClr val="C01E24"/>
              </a:buClr>
              <a:buSzPts val="3400"/>
              <a:buFont typeface="Calibri"/>
              <a:buNone/>
            </a:pPr>
            <a:r>
              <a:rPr lang="de-DE" sz="3400" b="0" i="0" u="none" strike="noStrike" cap="none" dirty="0" err="1">
                <a:solidFill>
                  <a:schemeClr val="dk1"/>
                </a:solidFill>
                <a:latin typeface="Calibri"/>
                <a:ea typeface="Calibri"/>
                <a:cs typeface="Calibri"/>
                <a:sym typeface="Calibri"/>
              </a:rPr>
              <a:t>Τι</a:t>
            </a:r>
            <a:r>
              <a:rPr lang="de-DE" sz="3400" b="0" i="0" u="none" strike="noStrike" cap="none" dirty="0">
                <a:solidFill>
                  <a:schemeClr val="dk1"/>
                </a:solidFill>
                <a:latin typeface="Calibri"/>
                <a:ea typeface="Calibri"/>
                <a:cs typeface="Calibri"/>
                <a:sym typeface="Calibri"/>
              </a:rPr>
              <a:t> </a:t>
            </a:r>
            <a:r>
              <a:rPr lang="de-DE" sz="3400" b="0" i="0" u="none" strike="noStrike" cap="none" dirty="0" err="1">
                <a:solidFill>
                  <a:schemeClr val="dk1"/>
                </a:solidFill>
                <a:latin typeface="Calibri"/>
                <a:ea typeface="Calibri"/>
                <a:cs typeface="Calibri"/>
                <a:sym typeface="Calibri"/>
              </a:rPr>
              <a:t>είν</a:t>
            </a:r>
            <a:r>
              <a:rPr lang="de-DE" sz="3400" b="0" i="0" u="none" strike="noStrike" cap="none" dirty="0">
                <a:solidFill>
                  <a:schemeClr val="dk1"/>
                </a:solidFill>
                <a:latin typeface="Calibri"/>
                <a:ea typeface="Calibri"/>
                <a:cs typeface="Calibri"/>
                <a:sym typeface="Calibri"/>
              </a:rPr>
              <a:t>αι ο ψηφιακός αλφαβητισμός</a:t>
            </a:r>
            <a:r>
              <a:rPr lang="el-GR" sz="3400" b="0" i="0" u="none" strike="noStrike" cap="none" dirty="0">
                <a:solidFill>
                  <a:schemeClr val="dk1"/>
                </a:solidFill>
                <a:latin typeface="Calibri"/>
                <a:ea typeface="Calibri"/>
                <a:cs typeface="Calibri"/>
                <a:sym typeface="Calibri"/>
              </a:rPr>
              <a:t> για την υγεία</a:t>
            </a:r>
            <a:r>
              <a:rPr lang="de-DE" sz="3400" b="0" i="0" u="none" strike="noStrike" cap="none" dirty="0">
                <a:solidFill>
                  <a:schemeClr val="dk1"/>
                </a:solidFill>
                <a:latin typeface="Calibri"/>
                <a:ea typeface="Calibri"/>
                <a:cs typeface="Calibri"/>
                <a:sym typeface="Calibri"/>
              </a:rPr>
              <a:t> και </a:t>
            </a:r>
            <a:r>
              <a:rPr lang="de-DE" sz="3400" dirty="0">
                <a:solidFill>
                  <a:schemeClr val="dk1"/>
                </a:solidFill>
                <a:latin typeface="Calibri"/>
                <a:ea typeface="Calibri"/>
                <a:cs typeface="Calibri"/>
                <a:sym typeface="Calibri"/>
              </a:rPr>
              <a:t>ποια </a:t>
            </a:r>
            <a:r>
              <a:rPr lang="de-DE" sz="3400" b="0" i="0" u="none" strike="noStrike" cap="none" dirty="0">
                <a:solidFill>
                  <a:schemeClr val="dk1"/>
                </a:solidFill>
                <a:latin typeface="Calibri"/>
                <a:ea typeface="Calibri"/>
                <a:cs typeface="Calibri"/>
                <a:sym typeface="Calibri"/>
              </a:rPr>
              <a:t>η σημασία </a:t>
            </a:r>
            <a:r>
              <a:rPr lang="de-DE" sz="3400" b="0" i="0" u="none" strike="noStrike" cap="none">
                <a:solidFill>
                  <a:schemeClr val="dk1"/>
                </a:solidFill>
                <a:latin typeface="Calibri"/>
                <a:ea typeface="Calibri"/>
                <a:cs typeface="Calibri"/>
                <a:sym typeface="Calibri"/>
              </a:rPr>
              <a:t>του; </a:t>
            </a:r>
            <a:endParaRPr sz="3400" b="0" i="0" u="none" strike="noStrike" cap="none" dirty="0">
              <a:solidFill>
                <a:schemeClr val="dk1"/>
              </a:solidFill>
              <a:latin typeface="Calibri"/>
              <a:ea typeface="Calibri"/>
              <a:cs typeface="Calibri"/>
              <a:sym typeface="Calibri"/>
            </a:endParaRPr>
          </a:p>
        </p:txBody>
      </p:sp>
      <p:sp>
        <p:nvSpPr>
          <p:cNvPr id="61" name="Google Shape;61;p1"/>
          <p:cNvSpPr/>
          <p:nvPr/>
        </p:nvSpPr>
        <p:spPr>
          <a:xfrm>
            <a:off x="0" y="891540"/>
            <a:ext cx="722376" cy="5071110"/>
          </a:xfrm>
          <a:prstGeom prst="rect">
            <a:avLst/>
          </a:prstGeom>
          <a:solidFill>
            <a:srgbClr val="4C52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2" name="Google Shape;62;p1"/>
          <p:cNvPicPr preferRelativeResize="0"/>
          <p:nvPr/>
        </p:nvPicPr>
        <p:blipFill rotWithShape="1">
          <a:blip r:embed="rId3">
            <a:alphaModFix/>
          </a:blip>
          <a:srcRect/>
          <a:stretch/>
        </p:blipFill>
        <p:spPr>
          <a:xfrm>
            <a:off x="1349531" y="1073414"/>
            <a:ext cx="10228659" cy="2706488"/>
          </a:xfrm>
          <a:prstGeom prst="rect">
            <a:avLst/>
          </a:prstGeom>
          <a:noFill/>
          <a:ln>
            <a:noFill/>
          </a:ln>
          <a:effectLst>
            <a:outerShdw blurRad="406400" dist="317500" dir="5400000" sx="89000" sy="89000" rotWithShape="0">
              <a:srgbClr val="000000">
                <a:alpha val="14509"/>
              </a:srgbClr>
            </a:outerShdw>
          </a:effectLst>
        </p:spPr>
      </p:pic>
      <p:sp>
        <p:nvSpPr>
          <p:cNvPr id="63" name="Google Shape;63;p1"/>
          <p:cNvSpPr/>
          <p:nvPr/>
        </p:nvSpPr>
        <p:spPr>
          <a:xfrm>
            <a:off x="1684095" y="6316337"/>
            <a:ext cx="6960100"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900"/>
              <a:buFont typeface="Arial"/>
              <a:buNone/>
            </a:pPr>
            <a:r>
              <a:rPr lang="de-DE" sz="900" b="0" i="0" u="none" strike="noStrike" cap="none" dirty="0">
                <a:solidFill>
                  <a:srgbClr val="7F7F7F"/>
                </a:solidFill>
                <a:latin typeface="Calibri"/>
                <a:ea typeface="Calibri"/>
                <a:cs typeface="Calibri"/>
                <a:sym typeface="Calibri"/>
              </a:rPr>
              <a:t>Η υπ</a:t>
            </a:r>
            <a:r>
              <a:rPr lang="de-DE" sz="900" b="0" i="0" u="none" strike="noStrike" cap="none" dirty="0" err="1">
                <a:solidFill>
                  <a:srgbClr val="7F7F7F"/>
                </a:solidFill>
                <a:latin typeface="Calibri"/>
                <a:ea typeface="Calibri"/>
                <a:cs typeface="Calibri"/>
                <a:sym typeface="Calibri"/>
              </a:rPr>
              <a:t>οστήριξη</a:t>
            </a:r>
            <a:r>
              <a:rPr lang="de-DE" sz="900" b="0" i="0" u="none" strike="noStrike" cap="none" dirty="0">
                <a:solidFill>
                  <a:srgbClr val="7F7F7F"/>
                </a:solidFill>
                <a:latin typeface="Calibri"/>
                <a:ea typeface="Calibri"/>
                <a:cs typeface="Calibri"/>
                <a:sym typeface="Calibri"/>
              </a:rPr>
              <a:t> </a:t>
            </a:r>
            <a:r>
              <a:rPr lang="de-DE" sz="900" b="0" i="0" u="none" strike="noStrike" cap="none" dirty="0" err="1">
                <a:solidFill>
                  <a:srgbClr val="7F7F7F"/>
                </a:solidFill>
                <a:latin typeface="Calibri"/>
                <a:ea typeface="Calibri"/>
                <a:cs typeface="Calibri"/>
                <a:sym typeface="Calibri"/>
              </a:rPr>
              <a:t>της</a:t>
            </a:r>
            <a:r>
              <a:rPr lang="de-DE" sz="900" b="0" i="0" u="none" strike="noStrike" cap="none" dirty="0">
                <a:solidFill>
                  <a:srgbClr val="7F7F7F"/>
                </a:solidFill>
                <a:latin typeface="Calibri"/>
                <a:ea typeface="Calibri"/>
                <a:cs typeface="Calibri"/>
                <a:sym typeface="Calibri"/>
              </a:rPr>
              <a:t> </a:t>
            </a:r>
            <a:r>
              <a:rPr lang="de-DE" sz="900" b="0" i="0" u="none" strike="noStrike" cap="none" dirty="0" err="1">
                <a:solidFill>
                  <a:srgbClr val="7F7F7F"/>
                </a:solidFill>
                <a:latin typeface="Calibri"/>
                <a:ea typeface="Calibri"/>
                <a:cs typeface="Calibri"/>
                <a:sym typeface="Calibri"/>
              </a:rPr>
              <a:t>Ευρω</a:t>
            </a:r>
            <a:r>
              <a:rPr lang="de-DE" sz="900" b="0" i="0" u="none" strike="noStrike" cap="none" dirty="0">
                <a:solidFill>
                  <a:srgbClr val="7F7F7F"/>
                </a:solidFill>
                <a:latin typeface="Calibri"/>
                <a:ea typeface="Calibri"/>
                <a:cs typeface="Calibri"/>
                <a:sym typeface="Calibri"/>
              </a:rPr>
              <a:t>παϊκής Επιτροπής για την παραγωγή της παρούσας δημοσίευσης δεν αποτελεί έγκριση του περιεχομένου που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b="0" i="0" u="none" strike="noStrike" cap="none" dirty="0">
              <a:solidFill>
                <a:srgbClr val="7F7F7F"/>
              </a:solidFill>
              <a:latin typeface="Calibri"/>
              <a:ea typeface="Calibri"/>
              <a:cs typeface="Calibri"/>
              <a:sym typeface="Calibri"/>
            </a:endParaRPr>
          </a:p>
        </p:txBody>
      </p:sp>
      <p:pic>
        <p:nvPicPr>
          <p:cNvPr id="64" name="Google Shape;64;p1" descr="C:\Users\Georgia-Work\AppData\Roaming\Skype\georgia.aristidou\media_messaging\media_cache\^DD49E969C8C275A0BF0095F3F01442BBA23C6B6D6D2A977CE4^pimgpsh_fullsize_distr.jpg"/>
          <p:cNvPicPr preferRelativeResize="0"/>
          <p:nvPr/>
        </p:nvPicPr>
        <p:blipFill rotWithShape="1">
          <a:blip r:embed="rId4">
            <a:alphaModFix/>
          </a:blip>
          <a:srcRect/>
          <a:stretch/>
        </p:blipFill>
        <p:spPr>
          <a:xfrm>
            <a:off x="22751" y="6332226"/>
            <a:ext cx="1684020" cy="495300"/>
          </a:xfrm>
          <a:prstGeom prst="rect">
            <a:avLst/>
          </a:prstGeom>
          <a:noFill/>
          <a:ln>
            <a:noFill/>
          </a:ln>
        </p:spPr>
      </p:pic>
      <p:sp>
        <p:nvSpPr>
          <p:cNvPr id="65" name="Google Shape;65;p1"/>
          <p:cNvSpPr/>
          <p:nvPr/>
        </p:nvSpPr>
        <p:spPr>
          <a:xfrm>
            <a:off x="-2" y="862700"/>
            <a:ext cx="722376" cy="868136"/>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chemeClr val="lt1"/>
                </a:solidFill>
                <a:latin typeface="Calibri"/>
                <a:ea typeface="Calibri"/>
                <a:cs typeface="Calibri"/>
                <a:sym typeface="Calibri"/>
              </a:rPr>
              <a:t>1</a:t>
            </a:r>
            <a:endParaRPr sz="2400" b="0" i="0" u="none" strike="noStrike" cap="none">
              <a:solidFill>
                <a:schemeClr val="lt1"/>
              </a:solidFill>
              <a:latin typeface="Calibri"/>
              <a:ea typeface="Calibri"/>
              <a:cs typeface="Calibri"/>
              <a:sym typeface="Calibri"/>
            </a:endParaRPr>
          </a:p>
        </p:txBody>
      </p:sp>
      <p:sp>
        <p:nvSpPr>
          <p:cNvPr id="66" name="Google Shape;66;p1"/>
          <p:cNvSpPr/>
          <p:nvPr/>
        </p:nvSpPr>
        <p:spPr>
          <a:xfrm>
            <a:off x="2609" y="1698521"/>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2F5496"/>
                </a:solidFill>
                <a:latin typeface="Calibri"/>
                <a:ea typeface="Calibri"/>
                <a:cs typeface="Calibri"/>
                <a:sym typeface="Calibri"/>
              </a:rPr>
              <a:t>2</a:t>
            </a:r>
            <a:endParaRPr sz="2400" b="0" i="0" u="none" strike="noStrike" cap="none">
              <a:solidFill>
                <a:srgbClr val="2F5496"/>
              </a:solidFill>
              <a:latin typeface="Calibri"/>
              <a:ea typeface="Calibri"/>
              <a:cs typeface="Calibri"/>
              <a:sym typeface="Calibri"/>
            </a:endParaRPr>
          </a:p>
        </p:txBody>
      </p:sp>
      <p:sp>
        <p:nvSpPr>
          <p:cNvPr id="67" name="Google Shape;67;p1"/>
          <p:cNvSpPr/>
          <p:nvPr/>
        </p:nvSpPr>
        <p:spPr>
          <a:xfrm>
            <a:off x="-56" y="2493288"/>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2F5496"/>
                </a:solidFill>
                <a:latin typeface="Calibri"/>
                <a:ea typeface="Calibri"/>
                <a:cs typeface="Calibri"/>
                <a:sym typeface="Calibri"/>
              </a:rPr>
              <a:t>3</a:t>
            </a:r>
            <a:endParaRPr sz="2400" b="0" i="0" u="none" strike="noStrike" cap="none">
              <a:solidFill>
                <a:srgbClr val="2F5496"/>
              </a:solidFill>
              <a:latin typeface="Calibri"/>
              <a:ea typeface="Calibri"/>
              <a:cs typeface="Calibri"/>
              <a:sym typeface="Calibri"/>
            </a:endParaRPr>
          </a:p>
        </p:txBody>
      </p:sp>
      <p:sp>
        <p:nvSpPr>
          <p:cNvPr id="68" name="Google Shape;68;p1"/>
          <p:cNvSpPr/>
          <p:nvPr/>
        </p:nvSpPr>
        <p:spPr>
          <a:xfrm>
            <a:off x="-2" y="3361744"/>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2400" b="0" i="0" u="none" strike="noStrike" cap="none">
                <a:solidFill>
                  <a:srgbClr val="2F5496"/>
                </a:solidFill>
                <a:latin typeface="Calibri"/>
                <a:ea typeface="Calibri"/>
                <a:cs typeface="Calibri"/>
                <a:sym typeface="Calibri"/>
              </a:rPr>
              <a:t>4</a:t>
            </a:r>
            <a:endParaRPr/>
          </a:p>
        </p:txBody>
      </p:sp>
      <p:sp>
        <p:nvSpPr>
          <p:cNvPr id="69" name="Google Shape;69;p1"/>
          <p:cNvSpPr/>
          <p:nvPr/>
        </p:nvSpPr>
        <p:spPr>
          <a:xfrm>
            <a:off x="1655" y="4227707"/>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2F5496"/>
                </a:solidFill>
                <a:latin typeface="Calibri"/>
                <a:ea typeface="Calibri"/>
                <a:cs typeface="Calibri"/>
                <a:sym typeface="Calibri"/>
              </a:rPr>
              <a:t>5</a:t>
            </a:r>
            <a:endParaRPr sz="2400" b="0" i="0" u="none" strike="noStrike" cap="none">
              <a:solidFill>
                <a:srgbClr val="2F5496"/>
              </a:solidFill>
              <a:latin typeface="Calibri"/>
              <a:ea typeface="Calibri"/>
              <a:cs typeface="Calibri"/>
              <a:sym typeface="Calibri"/>
            </a:endParaRPr>
          </a:p>
        </p:txBody>
      </p:sp>
      <p:sp>
        <p:nvSpPr>
          <p:cNvPr id="70" name="Google Shape;70;p1"/>
          <p:cNvSpPr/>
          <p:nvPr/>
        </p:nvSpPr>
        <p:spPr>
          <a:xfrm>
            <a:off x="510" y="5094514"/>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2F5496"/>
                </a:solidFill>
                <a:latin typeface="Calibri"/>
                <a:ea typeface="Calibri"/>
                <a:cs typeface="Calibri"/>
                <a:sym typeface="Calibri"/>
              </a:rPr>
              <a:t>6</a:t>
            </a:r>
            <a:endParaRPr sz="2400" b="0" i="0" u="none" strike="noStrike" cap="none">
              <a:solidFill>
                <a:srgbClr val="2F5496"/>
              </a:solidFill>
              <a:latin typeface="Calibri"/>
              <a:ea typeface="Calibri"/>
              <a:cs typeface="Calibri"/>
              <a:sym typeface="Calibri"/>
            </a:endParaRPr>
          </a:p>
        </p:txBody>
      </p:sp>
      <p:pic>
        <p:nvPicPr>
          <p:cNvPr id="71" name="Google Shape;71;p1"/>
          <p:cNvPicPr preferRelativeResize="0"/>
          <p:nvPr/>
        </p:nvPicPr>
        <p:blipFill rotWithShape="1">
          <a:blip r:embed="rId5">
            <a:alphaModFix/>
          </a:blip>
          <a:srcRect/>
          <a:stretch/>
        </p:blipFill>
        <p:spPr>
          <a:xfrm>
            <a:off x="10718231" y="6316337"/>
            <a:ext cx="1406013" cy="49210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66"/>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sz="2800" b="1">
                <a:solidFill>
                  <a:srgbClr val="203864"/>
                </a:solidFill>
                <a:latin typeface="Calibri"/>
                <a:ea typeface="Calibri"/>
                <a:cs typeface="Calibri"/>
                <a:sym typeface="Calibri"/>
              </a:rPr>
              <a:t>Επισκόπηση του έργου — </a:t>
            </a:r>
            <a:r>
              <a:rPr lang="de-DE"/>
              <a:t>Π</a:t>
            </a:r>
            <a:r>
              <a:rPr lang="de-DE" sz="2800" b="1">
                <a:solidFill>
                  <a:srgbClr val="203864"/>
                </a:solidFill>
                <a:latin typeface="Calibri"/>
                <a:ea typeface="Calibri"/>
                <a:cs typeface="Calibri"/>
                <a:sym typeface="Calibri"/>
              </a:rPr>
              <a:t>εριεχόμενο</a:t>
            </a:r>
            <a:endParaRPr/>
          </a:p>
        </p:txBody>
      </p:sp>
      <p:sp>
        <p:nvSpPr>
          <p:cNvPr id="222" name="Google Shape;222;p66"/>
          <p:cNvSpPr/>
          <p:nvPr/>
        </p:nvSpPr>
        <p:spPr>
          <a:xfrm>
            <a:off x="10927976" y="0"/>
            <a:ext cx="1264024" cy="398569"/>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rtl="0">
              <a:lnSpc>
                <a:spcPct val="80000"/>
              </a:lnSpc>
              <a:spcBef>
                <a:spcPts val="0"/>
              </a:spcBef>
              <a:spcAft>
                <a:spcPts val="0"/>
              </a:spcAft>
              <a:buClr>
                <a:srgbClr val="000000"/>
              </a:buClr>
              <a:buSzPts val="1530"/>
              <a:buFont typeface="Arial"/>
              <a:buNone/>
            </a:pPr>
            <a:r>
              <a:rPr lang="de-DE" sz="1530" b="0" i="0" u="none" strike="noStrike" cap="none">
                <a:solidFill>
                  <a:schemeClr val="lt1"/>
                </a:solidFill>
                <a:latin typeface="Arial"/>
                <a:ea typeface="Arial"/>
                <a:cs typeface="Arial"/>
                <a:sym typeface="Arial"/>
              </a:rPr>
              <a:t>1.1 </a:t>
            </a:r>
            <a:r>
              <a:rPr lang="de-DE" sz="1530">
                <a:solidFill>
                  <a:schemeClr val="lt1"/>
                </a:solidFill>
              </a:rPr>
              <a:t>Εισαγωγή</a:t>
            </a:r>
            <a:endParaRPr sz="1275" b="0" i="0" u="none" strike="noStrike" cap="none">
              <a:solidFill>
                <a:schemeClr val="lt1"/>
              </a:solidFill>
              <a:latin typeface="Arial"/>
              <a:ea typeface="Arial"/>
              <a:cs typeface="Arial"/>
              <a:sym typeface="Arial"/>
            </a:endParaRPr>
          </a:p>
        </p:txBody>
      </p:sp>
      <p:sp>
        <p:nvSpPr>
          <p:cNvPr id="223" name="Google Shape;223;p66"/>
          <p:cNvSpPr/>
          <p:nvPr/>
        </p:nvSpPr>
        <p:spPr>
          <a:xfrm>
            <a:off x="2657700" y="2892682"/>
            <a:ext cx="7200000" cy="479700"/>
          </a:xfrm>
          <a:prstGeom prst="roundRect">
            <a:avLst>
              <a:gd name="adj" fmla="val 16667"/>
            </a:avLst>
          </a:prstGeom>
          <a:solidFill>
            <a:srgbClr val="0070C0"/>
          </a:solidFill>
          <a:ln w="19050" cap="flat" cmpd="sng">
            <a:solidFill>
              <a:srgbClr val="BFBFB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66"/>
          <p:cNvSpPr/>
          <p:nvPr/>
        </p:nvSpPr>
        <p:spPr>
          <a:xfrm>
            <a:off x="2651700" y="2347580"/>
            <a:ext cx="7200000" cy="479700"/>
          </a:xfrm>
          <a:prstGeom prst="roundRect">
            <a:avLst>
              <a:gd name="adj" fmla="val 16667"/>
            </a:avLst>
          </a:prstGeom>
          <a:solidFill>
            <a:srgbClr val="0070C0"/>
          </a:solidFill>
          <a:ln w="19050" cap="flat" cmpd="sng">
            <a:solidFill>
              <a:srgbClr val="BFBFB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66"/>
          <p:cNvSpPr txBox="1"/>
          <p:nvPr/>
        </p:nvSpPr>
        <p:spPr>
          <a:xfrm>
            <a:off x="2663700" y="2908200"/>
            <a:ext cx="7188000" cy="439800"/>
          </a:xfrm>
          <a:prstGeom prst="rect">
            <a:avLst/>
          </a:prstGeom>
          <a:solidFill>
            <a:srgbClr val="0070C0"/>
          </a:solid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de-DE" sz="1900" b="0" i="0" u="none" strike="noStrike" cap="none">
                <a:solidFill>
                  <a:schemeClr val="lt1"/>
                </a:solidFill>
                <a:latin typeface="Calibri"/>
                <a:ea typeface="Calibri"/>
                <a:cs typeface="Calibri"/>
                <a:sym typeface="Calibri"/>
              </a:rPr>
              <a:t>2. Κύρια προβλήματα υγείας κατά την προσγείωση σε μια νέα χώρα</a:t>
            </a:r>
            <a:endParaRPr sz="1900" b="0" i="0" u="none" strike="noStrike" cap="none">
              <a:solidFill>
                <a:schemeClr val="lt1"/>
              </a:solidFill>
              <a:latin typeface="Calibri"/>
              <a:ea typeface="Calibri"/>
              <a:cs typeface="Calibri"/>
              <a:sym typeface="Calibri"/>
            </a:endParaRPr>
          </a:p>
        </p:txBody>
      </p:sp>
      <p:sp>
        <p:nvSpPr>
          <p:cNvPr id="226" name="Google Shape;226;p66"/>
          <p:cNvSpPr/>
          <p:nvPr/>
        </p:nvSpPr>
        <p:spPr>
          <a:xfrm>
            <a:off x="2657700" y="3428930"/>
            <a:ext cx="7200000" cy="479700"/>
          </a:xfrm>
          <a:prstGeom prst="roundRect">
            <a:avLst>
              <a:gd name="adj" fmla="val 16667"/>
            </a:avLst>
          </a:prstGeom>
          <a:solidFill>
            <a:srgbClr val="0070C0"/>
          </a:solidFill>
          <a:ln w="19050" cap="flat" cmpd="sng">
            <a:solidFill>
              <a:srgbClr val="BFBFB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66"/>
          <p:cNvSpPr txBox="1"/>
          <p:nvPr/>
        </p:nvSpPr>
        <p:spPr>
          <a:xfrm>
            <a:off x="2657700" y="3482550"/>
            <a:ext cx="7188000" cy="354600"/>
          </a:xfrm>
          <a:prstGeom prst="rect">
            <a:avLst/>
          </a:prstGeom>
          <a:solidFill>
            <a:srgbClr val="0070C0"/>
          </a:solid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de-DE" sz="2000" b="0" i="0" u="none" strike="noStrike" cap="none">
                <a:solidFill>
                  <a:schemeClr val="lt1"/>
                </a:solidFill>
                <a:latin typeface="Calibri"/>
                <a:ea typeface="Calibri"/>
                <a:cs typeface="Calibri"/>
                <a:sym typeface="Calibri"/>
              </a:rPr>
              <a:t>3. Εθνικά συστήματα υγείας</a:t>
            </a:r>
            <a:endParaRPr sz="2000" b="0" i="0" u="none" strike="noStrike" cap="none">
              <a:solidFill>
                <a:schemeClr val="lt1"/>
              </a:solidFill>
              <a:latin typeface="Calibri"/>
              <a:ea typeface="Calibri"/>
              <a:cs typeface="Calibri"/>
              <a:sym typeface="Calibri"/>
            </a:endParaRPr>
          </a:p>
        </p:txBody>
      </p:sp>
      <p:sp>
        <p:nvSpPr>
          <p:cNvPr id="228" name="Google Shape;228;p66"/>
          <p:cNvSpPr/>
          <p:nvPr/>
        </p:nvSpPr>
        <p:spPr>
          <a:xfrm>
            <a:off x="2657700" y="3966228"/>
            <a:ext cx="7200000" cy="479700"/>
          </a:xfrm>
          <a:prstGeom prst="roundRect">
            <a:avLst>
              <a:gd name="adj" fmla="val 16667"/>
            </a:avLst>
          </a:prstGeom>
          <a:solidFill>
            <a:srgbClr val="0070C0"/>
          </a:solidFill>
          <a:ln w="19050" cap="flat" cmpd="sng">
            <a:solidFill>
              <a:srgbClr val="BFBFB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66"/>
          <p:cNvSpPr txBox="1"/>
          <p:nvPr/>
        </p:nvSpPr>
        <p:spPr>
          <a:xfrm>
            <a:off x="2657700" y="3965175"/>
            <a:ext cx="7188000" cy="439800"/>
          </a:xfrm>
          <a:prstGeom prst="rect">
            <a:avLst/>
          </a:prstGeom>
          <a:solidFill>
            <a:srgbClr val="0070C0"/>
          </a:solid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de-DE" sz="2000" b="0" i="0" u="none" strike="noStrike" cap="none">
                <a:solidFill>
                  <a:schemeClr val="lt1"/>
                </a:solidFill>
                <a:latin typeface="Calibri"/>
                <a:ea typeface="Calibri"/>
                <a:cs typeface="Calibri"/>
                <a:sym typeface="Calibri"/>
              </a:rPr>
              <a:t>4. </a:t>
            </a:r>
            <a:r>
              <a:rPr lang="de-DE" sz="2000">
                <a:solidFill>
                  <a:schemeClr val="lt1"/>
                </a:solidFill>
                <a:latin typeface="Calibri"/>
                <a:ea typeface="Calibri"/>
                <a:cs typeface="Calibri"/>
                <a:sym typeface="Calibri"/>
              </a:rPr>
              <a:t>Γινόμαστε ψηφιακά εγγράμματοι</a:t>
            </a:r>
            <a:endParaRPr sz="2000">
              <a:solidFill>
                <a:schemeClr val="lt1"/>
              </a:solidFill>
              <a:latin typeface="Calibri"/>
              <a:ea typeface="Calibri"/>
              <a:cs typeface="Calibri"/>
              <a:sym typeface="Calibri"/>
            </a:endParaRPr>
          </a:p>
        </p:txBody>
      </p:sp>
      <p:sp>
        <p:nvSpPr>
          <p:cNvPr id="230" name="Google Shape;230;p66"/>
          <p:cNvSpPr/>
          <p:nvPr/>
        </p:nvSpPr>
        <p:spPr>
          <a:xfrm>
            <a:off x="2657700" y="4503526"/>
            <a:ext cx="7200000" cy="479700"/>
          </a:xfrm>
          <a:prstGeom prst="roundRect">
            <a:avLst>
              <a:gd name="adj" fmla="val 16667"/>
            </a:avLst>
          </a:prstGeom>
          <a:solidFill>
            <a:srgbClr val="0070C0"/>
          </a:solidFill>
          <a:ln w="19050" cap="flat" cmpd="sng">
            <a:solidFill>
              <a:srgbClr val="BFBFB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66"/>
          <p:cNvSpPr txBox="1"/>
          <p:nvPr/>
        </p:nvSpPr>
        <p:spPr>
          <a:xfrm>
            <a:off x="2663220" y="4526452"/>
            <a:ext cx="7188000" cy="439800"/>
          </a:xfrm>
          <a:prstGeom prst="rect">
            <a:avLst/>
          </a:prstGeom>
          <a:solidFill>
            <a:srgbClr val="0070C0"/>
          </a:solid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de-DE" sz="2000" b="0" i="0" u="none" strike="noStrike" cap="none">
                <a:solidFill>
                  <a:schemeClr val="lt1"/>
                </a:solidFill>
                <a:latin typeface="Calibri"/>
                <a:ea typeface="Calibri"/>
                <a:cs typeface="Calibri"/>
                <a:sym typeface="Calibri"/>
              </a:rPr>
              <a:t>5. Πλοήγηση στο Εθνικό Σύστημα Υγείας μέσω του Διαδικτύου</a:t>
            </a:r>
            <a:endParaRPr sz="2000" b="0" i="0" u="none" strike="noStrike" cap="none">
              <a:solidFill>
                <a:schemeClr val="lt1"/>
              </a:solidFill>
              <a:latin typeface="Calibri"/>
              <a:ea typeface="Calibri"/>
              <a:cs typeface="Calibri"/>
              <a:sym typeface="Calibri"/>
            </a:endParaRPr>
          </a:p>
        </p:txBody>
      </p:sp>
      <p:sp>
        <p:nvSpPr>
          <p:cNvPr id="232" name="Google Shape;232;p66"/>
          <p:cNvSpPr/>
          <p:nvPr/>
        </p:nvSpPr>
        <p:spPr>
          <a:xfrm>
            <a:off x="2657700" y="5040825"/>
            <a:ext cx="7200000" cy="479700"/>
          </a:xfrm>
          <a:prstGeom prst="roundRect">
            <a:avLst>
              <a:gd name="adj" fmla="val 16667"/>
            </a:avLst>
          </a:prstGeom>
          <a:solidFill>
            <a:srgbClr val="0070C0"/>
          </a:solidFill>
          <a:ln w="19050" cap="flat" cmpd="sng">
            <a:solidFill>
              <a:srgbClr val="BFBFB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66"/>
          <p:cNvSpPr txBox="1"/>
          <p:nvPr/>
        </p:nvSpPr>
        <p:spPr>
          <a:xfrm>
            <a:off x="2659400" y="5080775"/>
            <a:ext cx="7188000" cy="439800"/>
          </a:xfrm>
          <a:prstGeom prst="rect">
            <a:avLst/>
          </a:prstGeom>
          <a:solidFill>
            <a:srgbClr val="0070C0"/>
          </a:solid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de-DE" sz="2000" b="0" i="0" u="none" strike="noStrike" cap="none">
                <a:solidFill>
                  <a:schemeClr val="lt1"/>
                </a:solidFill>
                <a:latin typeface="Calibri"/>
                <a:ea typeface="Calibri"/>
                <a:cs typeface="Calibri"/>
                <a:sym typeface="Calibri"/>
              </a:rPr>
              <a:t>6. </a:t>
            </a:r>
            <a:r>
              <a:rPr lang="de-DE" sz="2000">
                <a:solidFill>
                  <a:schemeClr val="lt1"/>
                </a:solidFill>
                <a:latin typeface="Calibri"/>
                <a:ea typeface="Calibri"/>
                <a:cs typeface="Calibri"/>
                <a:sym typeface="Calibri"/>
              </a:rPr>
              <a:t>Δραστηριότητα στο ψηφιακό περιβάλλον</a:t>
            </a:r>
            <a:endParaRPr sz="2000" b="0" i="0" u="none" strike="noStrike" cap="none">
              <a:solidFill>
                <a:schemeClr val="lt1"/>
              </a:solidFill>
              <a:latin typeface="Calibri"/>
              <a:ea typeface="Calibri"/>
              <a:cs typeface="Calibri"/>
              <a:sym typeface="Calibri"/>
            </a:endParaRPr>
          </a:p>
        </p:txBody>
      </p:sp>
      <p:sp>
        <p:nvSpPr>
          <p:cNvPr id="234" name="Google Shape;234;p66"/>
          <p:cNvSpPr txBox="1"/>
          <p:nvPr/>
        </p:nvSpPr>
        <p:spPr>
          <a:xfrm>
            <a:off x="2657700" y="2367525"/>
            <a:ext cx="7188000" cy="439800"/>
          </a:xfrm>
          <a:prstGeom prst="rect">
            <a:avLst/>
          </a:prstGeom>
          <a:solidFill>
            <a:srgbClr val="0070C0"/>
          </a:solid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de-DE" sz="2000" b="0" i="0" u="none" strike="noStrike" cap="none">
                <a:solidFill>
                  <a:schemeClr val="lt1"/>
                </a:solidFill>
                <a:latin typeface="Calibri"/>
                <a:ea typeface="Calibri"/>
                <a:cs typeface="Calibri"/>
                <a:sym typeface="Calibri"/>
              </a:rPr>
              <a:t>1. Τι είναι ο ψηφιακός αλφαβητισμός και ποια η σημασία του </a:t>
            </a:r>
            <a:endParaRPr sz="2000" b="0" i="0" u="none" strike="noStrike" cap="non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67"/>
          <p:cNvSpPr txBox="1">
            <a:spLocks noGrp="1"/>
          </p:cNvSpPr>
          <p:nvPr>
            <p:ph type="title"/>
          </p:nvPr>
        </p:nvSpPr>
        <p:spPr>
          <a:xfrm>
            <a:off x="566150" y="796738"/>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sz="2800" b="1">
                <a:solidFill>
                  <a:srgbClr val="203864"/>
                </a:solidFill>
                <a:latin typeface="Calibri"/>
                <a:ea typeface="Calibri"/>
                <a:cs typeface="Calibri"/>
                <a:sym typeface="Calibri"/>
              </a:rPr>
              <a:t>Επισκόπηση του έργου - Οργ</a:t>
            </a:r>
            <a:r>
              <a:rPr lang="de-DE"/>
              <a:t>ανωτική δομή </a:t>
            </a:r>
            <a:r>
              <a:rPr lang="de-DE" sz="2800" b="1">
                <a:solidFill>
                  <a:srgbClr val="203864"/>
                </a:solidFill>
                <a:latin typeface="Calibri"/>
                <a:ea typeface="Calibri"/>
                <a:cs typeface="Calibri"/>
                <a:sym typeface="Calibri"/>
              </a:rPr>
              <a:t>των ενοτήτων</a:t>
            </a:r>
            <a:endParaRPr/>
          </a:p>
        </p:txBody>
      </p:sp>
      <p:sp>
        <p:nvSpPr>
          <p:cNvPr id="240" name="Google Shape;240;p67"/>
          <p:cNvSpPr txBox="1">
            <a:spLocks noGrp="1"/>
          </p:cNvSpPr>
          <p:nvPr>
            <p:ph type="body" idx="1"/>
          </p:nvPr>
        </p:nvSpPr>
        <p:spPr>
          <a:xfrm>
            <a:off x="340850" y="1540675"/>
            <a:ext cx="6714300" cy="5125200"/>
          </a:xfrm>
          <a:prstGeom prst="rect">
            <a:avLst/>
          </a:prstGeom>
          <a:noFill/>
          <a:ln>
            <a:noFill/>
          </a:ln>
        </p:spPr>
        <p:txBody>
          <a:bodyPr spcFirstLastPara="1" wrap="square" lIns="91425" tIns="45700" rIns="91425" bIns="45700" anchor="t" anchorCtr="0">
            <a:normAutofit/>
          </a:bodyPr>
          <a:lstStyle/>
          <a:p>
            <a:pPr marL="342900" lvl="0" indent="-342900" algn="l" rtl="0">
              <a:lnSpc>
                <a:spcPct val="110000"/>
              </a:lnSpc>
              <a:spcBef>
                <a:spcPts val="600"/>
              </a:spcBef>
              <a:spcAft>
                <a:spcPts val="0"/>
              </a:spcAft>
              <a:buSzPts val="2400"/>
              <a:buChar char="▪"/>
            </a:pPr>
            <a:r>
              <a:rPr lang="de-DE" sz="2400"/>
              <a:t>Κάθε ενότητα έχει διάρκεια μεταξύ 4,5</a:t>
            </a:r>
            <a:r>
              <a:rPr lang="de-DE"/>
              <a:t> </a:t>
            </a:r>
            <a:r>
              <a:rPr lang="de-DE" sz="2400"/>
              <a:t>(σύντομη ενότητα) και 9 ωρών (</a:t>
            </a:r>
            <a:r>
              <a:rPr lang="de-DE"/>
              <a:t>μεγαλύτερη</a:t>
            </a:r>
            <a:r>
              <a:rPr lang="de-DE" sz="2400"/>
              <a:t> ενότητα)</a:t>
            </a:r>
            <a:endParaRPr/>
          </a:p>
          <a:p>
            <a:pPr marL="342900" lvl="0" indent="-342900" algn="l" rtl="0">
              <a:lnSpc>
                <a:spcPct val="110000"/>
              </a:lnSpc>
              <a:spcBef>
                <a:spcPts val="1200"/>
              </a:spcBef>
              <a:spcAft>
                <a:spcPts val="0"/>
              </a:spcAft>
              <a:buSzPts val="2400"/>
              <a:buChar char="▪"/>
            </a:pPr>
            <a:r>
              <a:rPr lang="de-DE" sz="2400"/>
              <a:t>Κάθε ενότητα αποτελείται από δια ζώσης συνεδρίες και online συνεδρίες. </a:t>
            </a:r>
            <a:endParaRPr/>
          </a:p>
          <a:p>
            <a:pPr marL="800100" lvl="1" indent="-342900" algn="l" rtl="0">
              <a:lnSpc>
                <a:spcPct val="110000"/>
              </a:lnSpc>
              <a:spcBef>
                <a:spcPts val="1200"/>
              </a:spcBef>
              <a:spcAft>
                <a:spcPts val="0"/>
              </a:spcAft>
              <a:buSzPts val="2160"/>
              <a:buFont typeface="Courier New"/>
              <a:buChar char="o"/>
            </a:pPr>
            <a:r>
              <a:rPr lang="de-DE" sz="2200" b="0" i="0" u="none" strike="noStrike" cap="none">
                <a:solidFill>
                  <a:schemeClr val="dk1"/>
                </a:solidFill>
                <a:latin typeface="Calibri"/>
                <a:ea typeface="Calibri"/>
                <a:cs typeface="Calibri"/>
                <a:sym typeface="Calibri"/>
              </a:rPr>
              <a:t>Οι </a:t>
            </a:r>
            <a:r>
              <a:rPr lang="de-DE" sz="2200" b="1" i="0" u="none" strike="noStrike" cap="none">
                <a:solidFill>
                  <a:schemeClr val="dk1"/>
                </a:solidFill>
              </a:rPr>
              <a:t>δια ζώσης</a:t>
            </a:r>
            <a:r>
              <a:rPr lang="de-DE" sz="2200" b="0" i="0" u="none" strike="noStrike" cap="none">
                <a:solidFill>
                  <a:schemeClr val="dk1"/>
                </a:solidFill>
                <a:latin typeface="Calibri"/>
                <a:ea typeface="Calibri"/>
                <a:cs typeface="Calibri"/>
                <a:sym typeface="Calibri"/>
              </a:rPr>
              <a:t> </a:t>
            </a:r>
            <a:r>
              <a:rPr lang="de-DE" b="1"/>
              <a:t>συνεδρίες </a:t>
            </a:r>
            <a:r>
              <a:rPr lang="de-DE" sz="2200" b="0" i="0" u="none" strike="noStrike" cap="none">
                <a:solidFill>
                  <a:schemeClr val="dk1"/>
                </a:solidFill>
                <a:latin typeface="Calibri"/>
                <a:ea typeface="Calibri"/>
                <a:cs typeface="Calibri"/>
                <a:sym typeface="Calibri"/>
              </a:rPr>
              <a:t>αποτελούνται από μια σύντομη παρουσίαση, ομαδικές</a:t>
            </a:r>
            <a:r>
              <a:rPr lang="de-DE"/>
              <a:t> δραστηριότητες</a:t>
            </a:r>
            <a:r>
              <a:rPr lang="de-DE" sz="2200" b="0" i="0" u="none" strike="noStrike" cap="none">
                <a:solidFill>
                  <a:schemeClr val="dk1"/>
                </a:solidFill>
                <a:latin typeface="Calibri"/>
                <a:ea typeface="Calibri"/>
                <a:cs typeface="Calibri"/>
                <a:sym typeface="Calibri"/>
              </a:rPr>
              <a:t> και πρακτικές δραστηριότητες. </a:t>
            </a:r>
            <a:endParaRPr/>
          </a:p>
          <a:p>
            <a:pPr marL="800100" lvl="1" indent="-342900" algn="l" rtl="0">
              <a:lnSpc>
                <a:spcPct val="110000"/>
              </a:lnSpc>
              <a:spcBef>
                <a:spcPts val="1200"/>
              </a:spcBef>
              <a:spcAft>
                <a:spcPts val="600"/>
              </a:spcAft>
              <a:buSzPts val="2160"/>
              <a:buFont typeface="Courier New"/>
              <a:buChar char="o"/>
            </a:pPr>
            <a:r>
              <a:rPr lang="de-DE"/>
              <a:t>Οι</a:t>
            </a:r>
            <a:r>
              <a:rPr lang="de-DE" b="1"/>
              <a:t> διαδικτυακές συνεδρίες </a:t>
            </a:r>
            <a:r>
              <a:rPr lang="de-DE"/>
              <a:t>είναι </a:t>
            </a:r>
            <a:r>
              <a:rPr lang="de-DE" sz="2200" b="0" i="0" u="none" strike="noStrike" cap="none">
                <a:solidFill>
                  <a:schemeClr val="dk1"/>
                </a:solidFill>
                <a:latin typeface="Calibri"/>
                <a:ea typeface="Calibri"/>
                <a:cs typeface="Calibri"/>
                <a:sym typeface="Calibri"/>
              </a:rPr>
              <a:t>μεμονωμένες εργασίες που μπορούν να γίνουν αποκομμένες από τον τόπο και τον χρόνο των </a:t>
            </a:r>
            <a:r>
              <a:rPr lang="de-DE"/>
              <a:t>δια ζώσης συνεδριών</a:t>
            </a:r>
            <a:r>
              <a:rPr lang="de-DE" sz="2200" b="0" i="0" u="none" strike="noStrike" cap="none">
                <a:solidFill>
                  <a:schemeClr val="dk1"/>
                </a:solidFill>
                <a:latin typeface="Calibri"/>
                <a:ea typeface="Calibri"/>
                <a:cs typeface="Calibri"/>
                <a:sym typeface="Calibri"/>
              </a:rPr>
              <a:t>.</a:t>
            </a:r>
            <a:endParaRPr/>
          </a:p>
        </p:txBody>
      </p:sp>
      <p:pic>
        <p:nvPicPr>
          <p:cNvPr id="241" name="Google Shape;241;p67"/>
          <p:cNvPicPr preferRelativeResize="0"/>
          <p:nvPr/>
        </p:nvPicPr>
        <p:blipFill rotWithShape="1">
          <a:blip r:embed="rId3">
            <a:alphaModFix/>
          </a:blip>
          <a:srcRect/>
          <a:stretch/>
        </p:blipFill>
        <p:spPr>
          <a:xfrm>
            <a:off x="7191739" y="2203604"/>
            <a:ext cx="4682014" cy="3399337"/>
          </a:xfrm>
          <a:prstGeom prst="rect">
            <a:avLst/>
          </a:prstGeom>
          <a:noFill/>
          <a:ln>
            <a:noFill/>
          </a:ln>
          <a:effectLst>
            <a:outerShdw blurRad="190500" algn="tl" rotWithShape="0">
              <a:srgbClr val="000000">
                <a:alpha val="69803"/>
              </a:srgbClr>
            </a:outerShdw>
          </a:effectLst>
        </p:spPr>
      </p:pic>
      <p:sp>
        <p:nvSpPr>
          <p:cNvPr id="242" name="Google Shape;242;p6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Πηγή</a:t>
            </a:r>
            <a:r>
              <a:rPr lang="de-DE" sz="1200" b="0" i="0" u="none" strike="noStrike" cap="none">
                <a:solidFill>
                  <a:schemeClr val="dk1"/>
                </a:solidFill>
                <a:latin typeface="Calibri"/>
                <a:ea typeface="Calibri"/>
                <a:cs typeface="Calibri"/>
                <a:sym typeface="Calibri"/>
              </a:rPr>
              <a:t> | </a:t>
            </a:r>
            <a:r>
              <a:rPr lang="de-DE" sz="12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Άδεια Pixabay</a:t>
            </a:r>
            <a:endParaRPr sz="1200" b="0" i="0" u="none" strike="noStrike" cap="none">
              <a:solidFill>
                <a:schemeClr val="dk1"/>
              </a:solidFill>
              <a:latin typeface="Calibri"/>
              <a:ea typeface="Calibri"/>
              <a:cs typeface="Calibri"/>
              <a:sym typeface="Calibri"/>
            </a:endParaRPr>
          </a:p>
        </p:txBody>
      </p:sp>
      <p:sp>
        <p:nvSpPr>
          <p:cNvPr id="243" name="Google Shape;243;p67"/>
          <p:cNvSpPr/>
          <p:nvPr/>
        </p:nvSpPr>
        <p:spPr>
          <a:xfrm>
            <a:off x="10927976" y="0"/>
            <a:ext cx="1264024" cy="398569"/>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rtl="0">
              <a:lnSpc>
                <a:spcPct val="80000"/>
              </a:lnSpc>
              <a:spcBef>
                <a:spcPts val="0"/>
              </a:spcBef>
              <a:spcAft>
                <a:spcPts val="0"/>
              </a:spcAft>
              <a:buClr>
                <a:srgbClr val="000000"/>
              </a:buClr>
              <a:buSzPts val="1530"/>
              <a:buFont typeface="Arial"/>
              <a:buNone/>
            </a:pPr>
            <a:r>
              <a:rPr lang="de-DE" sz="1530" b="0" i="0" u="none" strike="noStrike" cap="none">
                <a:solidFill>
                  <a:schemeClr val="lt1"/>
                </a:solidFill>
                <a:latin typeface="Arial"/>
                <a:ea typeface="Arial"/>
                <a:cs typeface="Arial"/>
                <a:sym typeface="Arial"/>
              </a:rPr>
              <a:t>1.1 </a:t>
            </a:r>
            <a:r>
              <a:rPr lang="de-DE" sz="1530">
                <a:solidFill>
                  <a:schemeClr val="lt1"/>
                </a:solidFill>
              </a:rPr>
              <a:t>Εισαγωγή</a:t>
            </a:r>
            <a:endParaRPr sz="1275" b="0" i="0" u="none" strike="noStrike" cap="non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3"/>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sz="2800" b="1">
                <a:solidFill>
                  <a:srgbClr val="203864"/>
                </a:solidFill>
                <a:latin typeface="Calibri"/>
                <a:ea typeface="Calibri"/>
                <a:cs typeface="Calibri"/>
                <a:sym typeface="Calibri"/>
              </a:rPr>
              <a:t>Παρουσιάζοντας τον εαυτό μας</a:t>
            </a:r>
            <a:endParaRPr/>
          </a:p>
        </p:txBody>
      </p:sp>
      <p:sp>
        <p:nvSpPr>
          <p:cNvPr id="249" name="Google Shape;249;p33"/>
          <p:cNvSpPr txBox="1">
            <a:spLocks noGrp="1"/>
          </p:cNvSpPr>
          <p:nvPr>
            <p:ph type="body" idx="1"/>
          </p:nvPr>
        </p:nvSpPr>
        <p:spPr>
          <a:xfrm>
            <a:off x="558000" y="1997763"/>
            <a:ext cx="8099700" cy="4320900"/>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SzPts val="2000"/>
              <a:buChar char="▪"/>
            </a:pPr>
            <a:r>
              <a:rPr lang="de-DE" sz="2400" dirty="0" err="1"/>
              <a:t>Ποιο</a:t>
            </a:r>
            <a:r>
              <a:rPr lang="de-DE" sz="2400" dirty="0"/>
              <a:t> είναι </a:t>
            </a:r>
            <a:r>
              <a:rPr lang="de-DE" sz="2400" dirty="0" err="1"/>
              <a:t>το</a:t>
            </a:r>
            <a:r>
              <a:rPr lang="de-DE" sz="2400" dirty="0"/>
              <a:t> </a:t>
            </a:r>
            <a:r>
              <a:rPr lang="de-DE" sz="2400" dirty="0" err="1"/>
              <a:t>όνομά</a:t>
            </a:r>
            <a:r>
              <a:rPr lang="de-DE" sz="2400" dirty="0"/>
              <a:t> </a:t>
            </a:r>
            <a:r>
              <a:rPr lang="de-DE" sz="2400" dirty="0" err="1"/>
              <a:t>μου</a:t>
            </a:r>
            <a:endParaRPr dirty="0"/>
          </a:p>
          <a:p>
            <a:pPr marL="228600" lvl="0" indent="-228600" algn="l" rtl="0">
              <a:lnSpc>
                <a:spcPct val="150000"/>
              </a:lnSpc>
              <a:spcBef>
                <a:spcPts val="0"/>
              </a:spcBef>
              <a:spcAft>
                <a:spcPts val="0"/>
              </a:spcAft>
              <a:buSzPts val="2000"/>
              <a:buChar char="▪"/>
            </a:pPr>
            <a:r>
              <a:rPr lang="de-DE" sz="2400" dirty="0"/>
              <a:t>Από π</a:t>
            </a:r>
            <a:r>
              <a:rPr lang="de-DE" sz="2400" dirty="0" err="1"/>
              <a:t>οι</a:t>
            </a:r>
            <a:r>
              <a:rPr lang="de-DE" sz="2400" dirty="0"/>
              <a:t>α χώρα προέρχομαι</a:t>
            </a:r>
            <a:endParaRPr dirty="0"/>
          </a:p>
          <a:p>
            <a:pPr marL="228600" lvl="0" indent="-228600" algn="l" rtl="0">
              <a:lnSpc>
                <a:spcPct val="150000"/>
              </a:lnSpc>
              <a:spcBef>
                <a:spcPts val="0"/>
              </a:spcBef>
              <a:spcAft>
                <a:spcPts val="0"/>
              </a:spcAft>
              <a:buSzPts val="2000"/>
              <a:buChar char="▪"/>
            </a:pPr>
            <a:r>
              <a:rPr lang="de-DE" sz="2400" dirty="0" err="1"/>
              <a:t>Γι</a:t>
            </a:r>
            <a:r>
              <a:rPr lang="de-DE" sz="2400" dirty="0"/>
              <a:t>ατί ήρθα σε αυτή τη χώρα</a:t>
            </a:r>
            <a:endParaRPr dirty="0"/>
          </a:p>
          <a:p>
            <a:pPr marL="228600" lvl="0" indent="-228600" algn="l" rtl="0">
              <a:lnSpc>
                <a:spcPct val="150000"/>
              </a:lnSpc>
              <a:spcBef>
                <a:spcPts val="0"/>
              </a:spcBef>
              <a:spcAft>
                <a:spcPts val="0"/>
              </a:spcAft>
              <a:buSzPts val="2000"/>
              <a:buChar char="▪"/>
            </a:pPr>
            <a:r>
              <a:rPr lang="de-DE" sz="2400" dirty="0" err="1"/>
              <a:t>Ποι</a:t>
            </a:r>
            <a:r>
              <a:rPr lang="de-DE" sz="2400" dirty="0"/>
              <a:t>α είναι τα χόμπι μου </a:t>
            </a:r>
            <a:endParaRPr dirty="0"/>
          </a:p>
          <a:p>
            <a:pPr marL="228600" lvl="0" indent="-228600" algn="l" rtl="0">
              <a:lnSpc>
                <a:spcPct val="150000"/>
              </a:lnSpc>
              <a:spcBef>
                <a:spcPts val="0"/>
              </a:spcBef>
              <a:spcAft>
                <a:spcPts val="0"/>
              </a:spcAft>
              <a:buSzPts val="2000"/>
              <a:buChar char="▪"/>
            </a:pPr>
            <a:r>
              <a:rPr lang="de-DE" sz="2400" dirty="0" err="1"/>
              <a:t>Ποι</a:t>
            </a:r>
            <a:r>
              <a:rPr lang="de-DE" sz="2400" dirty="0"/>
              <a:t>α είναι τα κίνητρα και οι στόχοι μου για αυτό το μάθημα</a:t>
            </a:r>
            <a:r>
              <a:rPr lang="de-DE" sz="2000" dirty="0"/>
              <a:t>;</a:t>
            </a:r>
            <a:endParaRPr dirty="0"/>
          </a:p>
        </p:txBody>
      </p:sp>
      <p:pic>
        <p:nvPicPr>
          <p:cNvPr id="250" name="Google Shape;250;p33" descr="Social Media, Personal, Social Networks, Media, System"/>
          <p:cNvPicPr preferRelativeResize="0"/>
          <p:nvPr/>
        </p:nvPicPr>
        <p:blipFill rotWithShape="1">
          <a:blip r:embed="rId3">
            <a:alphaModFix/>
          </a:blip>
          <a:srcRect/>
          <a:stretch/>
        </p:blipFill>
        <p:spPr>
          <a:xfrm>
            <a:off x="7590302" y="1799999"/>
            <a:ext cx="4675852" cy="3117234"/>
          </a:xfrm>
          <a:prstGeom prst="rect">
            <a:avLst/>
          </a:prstGeom>
          <a:noFill/>
          <a:ln>
            <a:noFill/>
          </a:ln>
        </p:spPr>
      </p:pic>
      <p:sp>
        <p:nvSpPr>
          <p:cNvPr id="251" name="Google Shape;251;p33"/>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Πηγή</a:t>
            </a:r>
            <a:r>
              <a:rPr lang="de-DE" sz="1200" b="0" i="0" u="none" strike="noStrike" cap="none">
                <a:solidFill>
                  <a:schemeClr val="dk1"/>
                </a:solidFill>
                <a:latin typeface="Calibri"/>
                <a:ea typeface="Calibri"/>
                <a:cs typeface="Calibri"/>
                <a:sym typeface="Calibri"/>
              </a:rPr>
              <a:t> | </a:t>
            </a:r>
            <a:r>
              <a:rPr lang="de-DE" sz="12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Άδεια Pixabay</a:t>
            </a:r>
            <a:endParaRPr sz="1200" b="0" i="0" u="none" strike="noStrike" cap="none">
              <a:solidFill>
                <a:schemeClr val="dk1"/>
              </a:solidFill>
              <a:latin typeface="Calibri"/>
              <a:ea typeface="Calibri"/>
              <a:cs typeface="Calibri"/>
              <a:sym typeface="Calibri"/>
            </a:endParaRPr>
          </a:p>
        </p:txBody>
      </p:sp>
      <p:sp>
        <p:nvSpPr>
          <p:cNvPr id="252" name="Google Shape;252;p33"/>
          <p:cNvSpPr/>
          <p:nvPr/>
        </p:nvSpPr>
        <p:spPr>
          <a:xfrm>
            <a:off x="10927976" y="0"/>
            <a:ext cx="1264024" cy="398569"/>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rtl="0">
              <a:lnSpc>
                <a:spcPct val="80000"/>
              </a:lnSpc>
              <a:spcBef>
                <a:spcPts val="0"/>
              </a:spcBef>
              <a:spcAft>
                <a:spcPts val="0"/>
              </a:spcAft>
              <a:buClr>
                <a:srgbClr val="000000"/>
              </a:buClr>
              <a:buSzPts val="1530"/>
              <a:buFont typeface="Arial"/>
              <a:buNone/>
            </a:pPr>
            <a:r>
              <a:rPr lang="de-DE" sz="1530" b="0" i="0" u="none" strike="noStrike" cap="none">
                <a:solidFill>
                  <a:schemeClr val="lt1"/>
                </a:solidFill>
                <a:latin typeface="Arial"/>
                <a:ea typeface="Arial"/>
                <a:cs typeface="Arial"/>
                <a:sym typeface="Arial"/>
              </a:rPr>
              <a:t>1.1 </a:t>
            </a:r>
            <a:r>
              <a:rPr lang="de-DE" sz="1530">
                <a:solidFill>
                  <a:schemeClr val="lt1"/>
                </a:solidFill>
              </a:rPr>
              <a:t>Εισαγωγή</a:t>
            </a:r>
            <a:endParaRPr sz="1275" b="0" i="0" u="none" strike="noStrike" cap="non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68"/>
          <p:cNvSpPr txBox="1">
            <a:spLocks noGrp="1"/>
          </p:cNvSpPr>
          <p:nvPr>
            <p:ph type="title"/>
          </p:nvPr>
        </p:nvSpPr>
        <p:spPr>
          <a:xfrm>
            <a:off x="558000" y="272675"/>
            <a:ext cx="10515600" cy="1319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1E24"/>
              </a:buClr>
              <a:buSzPct val="82304"/>
              <a:buFont typeface="Calibri"/>
              <a:buNone/>
            </a:pPr>
            <a:r>
              <a:rPr lang="de-DE" sz="2700" dirty="0" err="1">
                <a:solidFill>
                  <a:srgbClr val="C00000"/>
                </a:solidFill>
              </a:rPr>
              <a:t>Δράση</a:t>
            </a:r>
            <a:r>
              <a:rPr lang="de-DE" sz="2700" dirty="0">
                <a:solidFill>
                  <a:srgbClr val="C00000"/>
                </a:solidFill>
              </a:rPr>
              <a:t> 1.1.2</a:t>
            </a:r>
            <a:endParaRPr sz="2700" dirty="0">
              <a:solidFill>
                <a:srgbClr val="C00000"/>
              </a:solidFill>
            </a:endParaRPr>
          </a:p>
          <a:p>
            <a:pPr marL="0" lvl="0" indent="0" algn="l" rtl="0">
              <a:lnSpc>
                <a:spcPct val="90000"/>
              </a:lnSpc>
              <a:spcBef>
                <a:spcPts val="0"/>
              </a:spcBef>
              <a:spcAft>
                <a:spcPts val="0"/>
              </a:spcAft>
              <a:buClr>
                <a:srgbClr val="C01E24"/>
              </a:buClr>
              <a:buSzPct val="61728"/>
              <a:buFont typeface="Calibri"/>
              <a:buNone/>
            </a:pPr>
            <a:r>
              <a:rPr lang="de-DE" dirty="0" err="1">
                <a:solidFill>
                  <a:srgbClr val="C01E24"/>
                </a:solidFill>
              </a:rPr>
              <a:t>Δυν</a:t>
            </a:r>
            <a:r>
              <a:rPr lang="de-DE" dirty="0">
                <a:solidFill>
                  <a:srgbClr val="C01E24"/>
                </a:solidFill>
              </a:rPr>
              <a:t>αμική της ομάδας — Έννοια του ψηφιακού αλφαβητισμού στην υγεία</a:t>
            </a:r>
            <a:endParaRPr dirty="0">
              <a:solidFill>
                <a:srgbClr val="C01E24"/>
              </a:solidFill>
            </a:endParaRPr>
          </a:p>
        </p:txBody>
      </p:sp>
      <p:sp>
        <p:nvSpPr>
          <p:cNvPr id="259" name="Google Shape;259;p68"/>
          <p:cNvSpPr txBox="1">
            <a:spLocks noGrp="1"/>
          </p:cNvSpPr>
          <p:nvPr>
            <p:ph type="body" idx="1"/>
          </p:nvPr>
        </p:nvSpPr>
        <p:spPr>
          <a:xfrm>
            <a:off x="558000" y="1592075"/>
            <a:ext cx="4832400" cy="5679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de-DE" sz="2200"/>
              <a:t>Στόχοι</a:t>
            </a:r>
            <a:endParaRPr/>
          </a:p>
        </p:txBody>
      </p:sp>
      <p:sp>
        <p:nvSpPr>
          <p:cNvPr id="260" name="Google Shape;260;p68"/>
          <p:cNvSpPr txBox="1">
            <a:spLocks noGrp="1"/>
          </p:cNvSpPr>
          <p:nvPr>
            <p:ph type="body" idx="2"/>
          </p:nvPr>
        </p:nvSpPr>
        <p:spPr>
          <a:xfrm>
            <a:off x="626575" y="2160125"/>
            <a:ext cx="4763700" cy="4660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20000"/>
              </a:lnSpc>
              <a:spcBef>
                <a:spcPts val="1200"/>
              </a:spcBef>
              <a:spcAft>
                <a:spcPts val="0"/>
              </a:spcAft>
              <a:buSzPts val="2000"/>
              <a:buNone/>
            </a:pPr>
            <a:r>
              <a:rPr lang="de-DE" sz="2108" dirty="0"/>
              <a:t>Θα </a:t>
            </a:r>
            <a:r>
              <a:rPr lang="de-DE" sz="2108" dirty="0" err="1"/>
              <a:t>μάθετε</a:t>
            </a:r>
            <a:r>
              <a:rPr lang="de-DE" sz="2108" dirty="0"/>
              <a:t> </a:t>
            </a:r>
            <a:r>
              <a:rPr lang="de-DE" sz="2108" dirty="0" err="1"/>
              <a:t>γι</a:t>
            </a:r>
            <a:r>
              <a:rPr lang="de-DE" sz="2108" dirty="0"/>
              <a:t>α την έννοια του ψηφιακού αλφαβητισμού και τις δεξιότητες που απαιτούνται:</a:t>
            </a:r>
            <a:endParaRPr sz="2508" dirty="0"/>
          </a:p>
          <a:p>
            <a:pPr marL="800100" lvl="1" indent="-349765" algn="l" rtl="0">
              <a:lnSpc>
                <a:spcPct val="120000"/>
              </a:lnSpc>
              <a:spcBef>
                <a:spcPts val="1200"/>
              </a:spcBef>
              <a:spcAft>
                <a:spcPts val="0"/>
              </a:spcAft>
              <a:buSzPts val="2108"/>
              <a:buChar char="▪"/>
            </a:pPr>
            <a:r>
              <a:rPr lang="el-GR" sz="1908" dirty="0"/>
              <a:t>Λειτουργικές</a:t>
            </a:r>
            <a:r>
              <a:rPr lang="de-DE" sz="1908" dirty="0"/>
              <a:t> δεξιότητες</a:t>
            </a:r>
            <a:endParaRPr sz="2308" dirty="0"/>
          </a:p>
          <a:p>
            <a:pPr marL="800100" lvl="1" indent="-349765" algn="l" rtl="0">
              <a:lnSpc>
                <a:spcPct val="120000"/>
              </a:lnSpc>
              <a:spcBef>
                <a:spcPts val="1200"/>
              </a:spcBef>
              <a:spcAft>
                <a:spcPts val="0"/>
              </a:spcAft>
              <a:buSzPts val="2108"/>
              <a:buChar char="▪"/>
            </a:pPr>
            <a:r>
              <a:rPr lang="de-DE" sz="1908" dirty="0" err="1"/>
              <a:t>Δεξιότητες</a:t>
            </a:r>
            <a:r>
              <a:rPr lang="de-DE" sz="1908" dirty="0"/>
              <a:t> π</a:t>
            </a:r>
            <a:r>
              <a:rPr lang="el-GR" sz="1908" dirty="0" err="1"/>
              <a:t>εριήγησης</a:t>
            </a:r>
            <a:r>
              <a:rPr lang="el-GR" sz="1908" dirty="0"/>
              <a:t> στο Διαδίκτυο</a:t>
            </a:r>
            <a:endParaRPr sz="2308" dirty="0"/>
          </a:p>
          <a:p>
            <a:pPr marL="800100" lvl="1" indent="-349765" algn="l" rtl="0">
              <a:lnSpc>
                <a:spcPct val="120000"/>
              </a:lnSpc>
              <a:spcBef>
                <a:spcPts val="1200"/>
              </a:spcBef>
              <a:spcAft>
                <a:spcPts val="0"/>
              </a:spcAft>
              <a:buSzPts val="2108"/>
              <a:buChar char="▪"/>
            </a:pPr>
            <a:r>
              <a:rPr lang="de-DE" sz="1908" dirty="0" err="1"/>
              <a:t>Δεξιότητες</a:t>
            </a:r>
            <a:r>
              <a:rPr lang="de-DE" sz="1908" dirty="0"/>
              <a:t> </a:t>
            </a:r>
            <a:r>
              <a:rPr lang="de-DE" sz="1908" dirty="0" err="1"/>
              <a:t>στην</a:t>
            </a:r>
            <a:r>
              <a:rPr lang="de-DE" sz="1908" dirty="0"/>
              <a:t> ανα</a:t>
            </a:r>
            <a:r>
              <a:rPr lang="de-DE" sz="1908" dirty="0" err="1"/>
              <a:t>ζήτηση</a:t>
            </a:r>
            <a:r>
              <a:rPr lang="de-DE" sz="1908" dirty="0"/>
              <a:t> π</a:t>
            </a:r>
            <a:r>
              <a:rPr lang="de-DE" sz="1908" dirty="0" err="1"/>
              <a:t>ληροφοριών</a:t>
            </a:r>
            <a:endParaRPr sz="2308" dirty="0"/>
          </a:p>
          <a:p>
            <a:pPr marL="800100" lvl="1" indent="-349765" algn="l" rtl="0">
              <a:lnSpc>
                <a:spcPct val="120000"/>
              </a:lnSpc>
              <a:spcBef>
                <a:spcPts val="1200"/>
              </a:spcBef>
              <a:spcAft>
                <a:spcPts val="0"/>
              </a:spcAft>
              <a:buSzPts val="2108"/>
              <a:buChar char="▪"/>
            </a:pPr>
            <a:r>
              <a:rPr lang="de-DE" sz="1908" dirty="0" err="1"/>
              <a:t>Αξιολόγηση</a:t>
            </a:r>
            <a:r>
              <a:rPr lang="de-DE" sz="1908" dirty="0"/>
              <a:t> </a:t>
            </a:r>
            <a:r>
              <a:rPr lang="de-DE" sz="1908" dirty="0" err="1"/>
              <a:t>της</a:t>
            </a:r>
            <a:r>
              <a:rPr lang="de-DE" sz="1908" dirty="0"/>
              <a:t> α</a:t>
            </a:r>
            <a:r>
              <a:rPr lang="de-DE" sz="1908" dirty="0" err="1"/>
              <a:t>ξιο</a:t>
            </a:r>
            <a:r>
              <a:rPr lang="de-DE" sz="1908" dirty="0"/>
              <a:t>πιστίας, προσδιορισμός συνάφειας</a:t>
            </a:r>
            <a:endParaRPr sz="2308" dirty="0"/>
          </a:p>
          <a:p>
            <a:pPr marL="800100" lvl="1" indent="-349765" algn="l" rtl="0">
              <a:lnSpc>
                <a:spcPct val="120000"/>
              </a:lnSpc>
              <a:spcBef>
                <a:spcPts val="1200"/>
              </a:spcBef>
              <a:spcAft>
                <a:spcPts val="0"/>
              </a:spcAft>
              <a:buSzPts val="2108"/>
              <a:buChar char="▪"/>
            </a:pPr>
            <a:r>
              <a:rPr lang="de-DE" sz="1908" dirty="0" err="1"/>
              <a:t>Προσθήκη</a:t>
            </a:r>
            <a:r>
              <a:rPr lang="de-DE" sz="1908" dirty="0"/>
              <a:t> π</a:t>
            </a:r>
            <a:r>
              <a:rPr lang="de-DE" sz="1908" dirty="0" err="1"/>
              <a:t>εριεχομένου</a:t>
            </a:r>
            <a:endParaRPr sz="2308" dirty="0"/>
          </a:p>
          <a:p>
            <a:pPr marL="800100" lvl="1" indent="-349765" algn="l" rtl="0">
              <a:lnSpc>
                <a:spcPct val="120000"/>
              </a:lnSpc>
              <a:spcBef>
                <a:spcPts val="1200"/>
              </a:spcBef>
              <a:spcAft>
                <a:spcPts val="0"/>
              </a:spcAft>
              <a:buSzPts val="2108"/>
              <a:buChar char="▪"/>
            </a:pPr>
            <a:r>
              <a:rPr lang="de-DE" sz="1908" dirty="0" err="1"/>
              <a:t>Προστ</a:t>
            </a:r>
            <a:r>
              <a:rPr lang="de-DE" sz="1908" dirty="0"/>
              <a:t>ασία της ιδιωτικής ζωής</a:t>
            </a:r>
            <a:endParaRPr sz="2000" dirty="0"/>
          </a:p>
        </p:txBody>
      </p:sp>
      <p:sp>
        <p:nvSpPr>
          <p:cNvPr id="266" name="Google Shape;266;p68"/>
          <p:cNvSpPr/>
          <p:nvPr/>
        </p:nvSpPr>
        <p:spPr>
          <a:xfrm>
            <a:off x="10675573" y="6158750"/>
            <a:ext cx="15162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de-DE"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Πηγή</a:t>
            </a:r>
            <a:r>
              <a:rPr lang="de-DE" sz="1200" b="0" i="0" u="none" strike="noStrike" cap="none">
                <a:solidFill>
                  <a:schemeClr val="dk1"/>
                </a:solidFill>
                <a:latin typeface="Calibri"/>
                <a:ea typeface="Calibri"/>
                <a:cs typeface="Calibri"/>
                <a:sym typeface="Calibri"/>
              </a:rPr>
              <a:t> | </a:t>
            </a: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Άδεια Pixabay</a:t>
            </a:r>
            <a:endParaRPr sz="1200" b="0" i="0" u="none" strike="noStrike" cap="none">
              <a:solidFill>
                <a:schemeClr val="dk1"/>
              </a:solidFill>
              <a:latin typeface="Calibri"/>
              <a:ea typeface="Calibri"/>
              <a:cs typeface="Calibri"/>
              <a:sym typeface="Calibri"/>
            </a:endParaRPr>
          </a:p>
        </p:txBody>
      </p:sp>
      <p:pic>
        <p:nvPicPr>
          <p:cNvPr id="267" name="Google Shape;267;p68" descr="Icon  Description automatically generated with low confidence"/>
          <p:cNvPicPr preferRelativeResize="0"/>
          <p:nvPr/>
        </p:nvPicPr>
        <p:blipFill rotWithShape="1">
          <a:blip r:embed="rId5">
            <a:alphaModFix/>
          </a:blip>
          <a:srcRect/>
          <a:stretch/>
        </p:blipFill>
        <p:spPr>
          <a:xfrm>
            <a:off x="5390265" y="2160000"/>
            <a:ext cx="5575542" cy="4660805"/>
          </a:xfrm>
          <a:prstGeom prst="rect">
            <a:avLst/>
          </a:prstGeom>
          <a:noFill/>
          <a:ln>
            <a:noFill/>
          </a:ln>
        </p:spPr>
      </p:pic>
      <p:sp>
        <p:nvSpPr>
          <p:cNvPr id="12" name="Google Shape;168;p7">
            <a:extLst>
              <a:ext uri="{FF2B5EF4-FFF2-40B4-BE49-F238E27FC236}">
                <a16:creationId xmlns:a16="http://schemas.microsoft.com/office/drawing/2014/main" id="{FE82D5A4-AAA6-4595-608E-7EE25A878B79}"/>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1.1.1</a:t>
            </a:r>
            <a:endParaRPr sz="1800" dirty="0">
              <a:solidFill>
                <a:schemeClr val="lt1"/>
              </a:solidFill>
              <a:latin typeface="Calibri"/>
              <a:cs typeface="Calibri"/>
              <a:sym typeface="Calibri"/>
            </a:endParaRPr>
          </a:p>
        </p:txBody>
      </p:sp>
      <p:sp>
        <p:nvSpPr>
          <p:cNvPr id="13" name="Google Shape;168;p7">
            <a:extLst>
              <a:ext uri="{FF2B5EF4-FFF2-40B4-BE49-F238E27FC236}">
                <a16:creationId xmlns:a16="http://schemas.microsoft.com/office/drawing/2014/main" id="{F2034173-1670-A420-5986-432F9828DD63}"/>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latin typeface="Calibri"/>
                <a:cs typeface="Calibri"/>
                <a:sym typeface="Calibri"/>
              </a:rPr>
              <a:t>1.1.2</a:t>
            </a:r>
            <a:endParaRPr sz="2000" dirty="0">
              <a:solidFill>
                <a:srgbClr val="C01E24"/>
              </a:solidFill>
              <a:latin typeface="Calibri"/>
              <a:cs typeface="Calibri"/>
              <a:sym typeface="Calibri"/>
            </a:endParaRPr>
          </a:p>
        </p:txBody>
      </p:sp>
      <p:sp>
        <p:nvSpPr>
          <p:cNvPr id="14" name="Google Shape;168;p7">
            <a:extLst>
              <a:ext uri="{FF2B5EF4-FFF2-40B4-BE49-F238E27FC236}">
                <a16:creationId xmlns:a16="http://schemas.microsoft.com/office/drawing/2014/main" id="{A656FB06-B41C-C5E9-52B4-0231D6AB726C}"/>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1.1.3</a:t>
            </a:r>
            <a:endParaRPr sz="1800" dirty="0">
              <a:solidFill>
                <a:schemeClr val="lt1"/>
              </a:solidFill>
              <a:latin typeface="Calibri"/>
              <a:cs typeface="Calibri"/>
              <a:sym typeface="Calibri"/>
            </a:endParaRPr>
          </a:p>
        </p:txBody>
      </p:sp>
      <p:sp>
        <p:nvSpPr>
          <p:cNvPr id="15" name="Google Shape;168;p7">
            <a:extLst>
              <a:ext uri="{FF2B5EF4-FFF2-40B4-BE49-F238E27FC236}">
                <a16:creationId xmlns:a16="http://schemas.microsoft.com/office/drawing/2014/main" id="{F9A2C60D-238B-3224-1560-7974A65690B1}"/>
              </a:ext>
            </a:extLst>
          </p:cNvPr>
          <p:cNvSpPr/>
          <p:nvPr/>
        </p:nvSpPr>
        <p:spPr>
          <a:xfrm>
            <a:off x="11469624" y="372040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1.1.4</a:t>
            </a:r>
            <a:endParaRPr sz="1800" dirty="0">
              <a:solidFill>
                <a:schemeClr val="lt1"/>
              </a:solidFill>
              <a:latin typeface="Calibri"/>
              <a:cs typeface="Calibri"/>
              <a:sym typeface="Calibri"/>
            </a:endParaRPr>
          </a:p>
        </p:txBody>
      </p:sp>
      <p:sp>
        <p:nvSpPr>
          <p:cNvPr id="16" name="Google Shape;168;p7">
            <a:extLst>
              <a:ext uri="{FF2B5EF4-FFF2-40B4-BE49-F238E27FC236}">
                <a16:creationId xmlns:a16="http://schemas.microsoft.com/office/drawing/2014/main" id="{91FDFB2C-A687-6085-B901-44FDE1A23ABA}"/>
              </a:ext>
            </a:extLst>
          </p:cNvPr>
          <p:cNvSpPr/>
          <p:nvPr/>
        </p:nvSpPr>
        <p:spPr>
          <a:xfrm>
            <a:off x="11469624" y="4384935"/>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1.1.5</a:t>
            </a:r>
            <a:endParaRPr sz="1800" dirty="0">
              <a:solidFill>
                <a:schemeClr val="lt1"/>
              </a:solidFill>
              <a:latin typeface="Calibri"/>
              <a:cs typeface="Calibri"/>
              <a:sym typeface="Calibri"/>
            </a:endParaRPr>
          </a:p>
        </p:txBody>
      </p:sp>
      <p:sp>
        <p:nvSpPr>
          <p:cNvPr id="17" name="Google Shape;168;p7">
            <a:extLst>
              <a:ext uri="{FF2B5EF4-FFF2-40B4-BE49-F238E27FC236}">
                <a16:creationId xmlns:a16="http://schemas.microsoft.com/office/drawing/2014/main" id="{17C6FB5B-F6FB-7306-A525-0513A463A499}"/>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1.1</a:t>
            </a:r>
            <a:endParaRPr sz="2000" dirty="0">
              <a:solidFill>
                <a:srgbClr val="203864"/>
              </a:solidFill>
              <a:latin typeface="Calibri"/>
              <a:cs typeface="Calibri"/>
              <a:sym typeface="Calibri"/>
            </a:endParaRPr>
          </a:p>
        </p:txBody>
      </p:sp>
      <p:sp>
        <p:nvSpPr>
          <p:cNvPr id="18" name="Google Shape;168;p7">
            <a:extLst>
              <a:ext uri="{FF2B5EF4-FFF2-40B4-BE49-F238E27FC236}">
                <a16:creationId xmlns:a16="http://schemas.microsoft.com/office/drawing/2014/main" id="{1E9A0778-B6EE-9AC3-BC7E-0B71F7D938E1}"/>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1.</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5"/>
          <p:cNvSpPr txBox="1">
            <a:spLocks noGrp="1"/>
          </p:cNvSpPr>
          <p:nvPr>
            <p:ph type="title"/>
          </p:nvPr>
        </p:nvSpPr>
        <p:spPr>
          <a:xfrm>
            <a:off x="558000" y="750475"/>
            <a:ext cx="11396700" cy="599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sz="2800" b="1">
                <a:solidFill>
                  <a:srgbClr val="203864"/>
                </a:solidFill>
                <a:latin typeface="Calibri"/>
                <a:ea typeface="Calibri"/>
                <a:cs typeface="Calibri"/>
                <a:sym typeface="Calibri"/>
              </a:rPr>
              <a:t>Η έννοια του ψηφιακού </a:t>
            </a:r>
            <a:r>
              <a:rPr lang="de-DE"/>
              <a:t>αλφαβητισμού </a:t>
            </a:r>
            <a:r>
              <a:rPr lang="de-DE" sz="2800" b="1">
                <a:solidFill>
                  <a:srgbClr val="203864"/>
                </a:solidFill>
                <a:latin typeface="Calibri"/>
                <a:ea typeface="Calibri"/>
                <a:cs typeface="Calibri"/>
                <a:sym typeface="Calibri"/>
              </a:rPr>
              <a:t>στην υγεία</a:t>
            </a:r>
            <a:endParaRPr/>
          </a:p>
        </p:txBody>
      </p:sp>
      <p:sp>
        <p:nvSpPr>
          <p:cNvPr id="273" name="Google Shape;273;p45"/>
          <p:cNvSpPr/>
          <p:nvPr/>
        </p:nvSpPr>
        <p:spPr>
          <a:xfrm>
            <a:off x="185075" y="1465275"/>
            <a:ext cx="5527500" cy="5226000"/>
          </a:xfrm>
          <a:prstGeom prst="ellipse">
            <a:avLst/>
          </a:prstGeom>
          <a:solidFill>
            <a:srgbClr val="F2F2F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20000"/>
              </a:lnSpc>
              <a:spcBef>
                <a:spcPts val="0"/>
              </a:spcBef>
              <a:spcAft>
                <a:spcPts val="0"/>
              </a:spcAft>
              <a:buNone/>
            </a:pPr>
            <a:r>
              <a:rPr lang="de-DE" sz="2200" b="1" i="0" u="none" strike="noStrike" cap="none">
                <a:solidFill>
                  <a:srgbClr val="0070C0"/>
                </a:solidFill>
                <a:latin typeface="Calibri"/>
                <a:ea typeface="Calibri"/>
                <a:cs typeface="Calibri"/>
                <a:sym typeface="Calibri"/>
              </a:rPr>
              <a:t>Ψηφιακός </a:t>
            </a:r>
            <a:r>
              <a:rPr lang="de-DE" sz="2200" b="1">
                <a:solidFill>
                  <a:srgbClr val="0070C0"/>
                </a:solidFill>
                <a:latin typeface="Calibri"/>
                <a:ea typeface="Calibri"/>
                <a:cs typeface="Calibri"/>
                <a:sym typeface="Calibri"/>
              </a:rPr>
              <a:t>αλφαβητισμός στην </a:t>
            </a:r>
            <a:r>
              <a:rPr lang="de-DE" sz="2200" b="1" i="0" u="none" strike="noStrike" cap="none">
                <a:solidFill>
                  <a:srgbClr val="0070C0"/>
                </a:solidFill>
                <a:latin typeface="Calibri"/>
                <a:ea typeface="Calibri"/>
                <a:cs typeface="Calibri"/>
                <a:sym typeface="Calibri"/>
              </a:rPr>
              <a:t>υγεία</a:t>
            </a:r>
            <a:r>
              <a:rPr lang="de-DE" sz="2200" b="1">
                <a:solidFill>
                  <a:srgbClr val="0070C0"/>
                </a:solidFill>
                <a:latin typeface="Calibri"/>
                <a:ea typeface="Calibri"/>
                <a:cs typeface="Calibri"/>
                <a:sym typeface="Calibri"/>
              </a:rPr>
              <a:t> </a:t>
            </a:r>
            <a:r>
              <a:rPr lang="de-DE" sz="2200" b="1" i="0" u="none" strike="noStrike" cap="none">
                <a:solidFill>
                  <a:srgbClr val="0070C0"/>
                </a:solidFill>
                <a:latin typeface="Calibri"/>
                <a:ea typeface="Calibri"/>
                <a:cs typeface="Calibri"/>
                <a:sym typeface="Calibri"/>
              </a:rPr>
              <a:t>(DHL) </a:t>
            </a:r>
            <a:endParaRPr sz="1200"/>
          </a:p>
          <a:p>
            <a:pPr marL="0" marR="0" lvl="0" indent="0" algn="ctr" rtl="0">
              <a:lnSpc>
                <a:spcPct val="120000"/>
              </a:lnSpc>
              <a:spcBef>
                <a:spcPts val="0"/>
              </a:spcBef>
              <a:spcAft>
                <a:spcPts val="0"/>
              </a:spcAft>
              <a:buNone/>
            </a:pPr>
            <a:r>
              <a:rPr lang="de-DE" sz="2200" b="0" i="0" u="none" strike="noStrike" cap="none">
                <a:solidFill>
                  <a:srgbClr val="0070C0"/>
                </a:solidFill>
                <a:latin typeface="Calibri"/>
                <a:ea typeface="Calibri"/>
                <a:cs typeface="Calibri"/>
                <a:sym typeface="Calibri"/>
              </a:rPr>
              <a:t>είναι η ικανότητα να </a:t>
            </a:r>
            <a:r>
              <a:rPr lang="de-DE" sz="2200">
                <a:solidFill>
                  <a:srgbClr val="0070C0"/>
                </a:solidFill>
                <a:latin typeface="Calibri"/>
                <a:ea typeface="Calibri"/>
                <a:cs typeface="Calibri"/>
                <a:sym typeface="Calibri"/>
              </a:rPr>
              <a:t>αναζητάς</a:t>
            </a:r>
            <a:r>
              <a:rPr lang="de-DE" sz="2200" b="0" i="0" u="none" strike="noStrike" cap="none">
                <a:solidFill>
                  <a:srgbClr val="0070C0"/>
                </a:solidFill>
                <a:latin typeface="Calibri"/>
                <a:ea typeface="Calibri"/>
                <a:cs typeface="Calibri"/>
                <a:sym typeface="Calibri"/>
              </a:rPr>
              <a:t>, να βρίσκ</a:t>
            </a:r>
            <a:r>
              <a:rPr lang="de-DE" sz="2200">
                <a:solidFill>
                  <a:srgbClr val="0070C0"/>
                </a:solidFill>
                <a:latin typeface="Calibri"/>
                <a:ea typeface="Calibri"/>
                <a:cs typeface="Calibri"/>
                <a:sym typeface="Calibri"/>
              </a:rPr>
              <a:t>εις</a:t>
            </a:r>
            <a:r>
              <a:rPr lang="de-DE" sz="2200" b="0" i="0" u="none" strike="noStrike" cap="none">
                <a:solidFill>
                  <a:srgbClr val="0070C0"/>
                </a:solidFill>
                <a:latin typeface="Calibri"/>
                <a:ea typeface="Calibri"/>
                <a:cs typeface="Calibri"/>
                <a:sym typeface="Calibri"/>
              </a:rPr>
              <a:t>, να κατανο</a:t>
            </a:r>
            <a:r>
              <a:rPr lang="de-DE" sz="2200">
                <a:solidFill>
                  <a:srgbClr val="0070C0"/>
                </a:solidFill>
                <a:latin typeface="Calibri"/>
                <a:ea typeface="Calibri"/>
                <a:cs typeface="Calibri"/>
                <a:sym typeface="Calibri"/>
              </a:rPr>
              <a:t>είς </a:t>
            </a:r>
            <a:r>
              <a:rPr lang="de-DE" sz="2200" b="0" i="0" u="none" strike="noStrike" cap="none">
                <a:solidFill>
                  <a:srgbClr val="0070C0"/>
                </a:solidFill>
                <a:latin typeface="Calibri"/>
                <a:ea typeface="Calibri"/>
                <a:cs typeface="Calibri"/>
                <a:sym typeface="Calibri"/>
              </a:rPr>
              <a:t>και να αξιολογ</a:t>
            </a:r>
            <a:r>
              <a:rPr lang="de-DE" sz="2200">
                <a:solidFill>
                  <a:srgbClr val="0070C0"/>
                </a:solidFill>
                <a:latin typeface="Calibri"/>
                <a:ea typeface="Calibri"/>
                <a:cs typeface="Calibri"/>
                <a:sym typeface="Calibri"/>
              </a:rPr>
              <a:t>είς </a:t>
            </a:r>
            <a:r>
              <a:rPr lang="de-DE" sz="2200" b="0" i="0" u="none" strike="noStrike" cap="none">
                <a:solidFill>
                  <a:srgbClr val="0070C0"/>
                </a:solidFill>
                <a:latin typeface="Calibri"/>
                <a:ea typeface="Calibri"/>
                <a:cs typeface="Calibri"/>
                <a:sym typeface="Calibri"/>
              </a:rPr>
              <a:t>πληροφορίες για την υγεία από ηλεκτρονικές πηγές και να εφαρμόζ</a:t>
            </a:r>
            <a:r>
              <a:rPr lang="de-DE" sz="2200">
                <a:solidFill>
                  <a:srgbClr val="0070C0"/>
                </a:solidFill>
                <a:latin typeface="Calibri"/>
                <a:ea typeface="Calibri"/>
                <a:cs typeface="Calibri"/>
                <a:sym typeface="Calibri"/>
              </a:rPr>
              <a:t>εις </a:t>
            </a:r>
            <a:r>
              <a:rPr lang="de-DE" sz="2200" b="0" i="0" u="none" strike="noStrike" cap="none">
                <a:solidFill>
                  <a:srgbClr val="0070C0"/>
                </a:solidFill>
                <a:latin typeface="Calibri"/>
                <a:ea typeface="Calibri"/>
                <a:cs typeface="Calibri"/>
                <a:sym typeface="Calibri"/>
              </a:rPr>
              <a:t>τις γνώσεις που αποκτήθηκαν για την αντιμετώπιση ή την επίλυση ενός προβλήματος υγείας.</a:t>
            </a:r>
            <a:endParaRPr sz="2200" b="0" i="0" u="none" strike="noStrike" cap="none">
              <a:solidFill>
                <a:srgbClr val="0070C0"/>
              </a:solidFill>
              <a:latin typeface="Calibri"/>
              <a:ea typeface="Calibri"/>
              <a:cs typeface="Calibri"/>
              <a:sym typeface="Calibri"/>
            </a:endParaRPr>
          </a:p>
        </p:txBody>
      </p:sp>
      <p:sp>
        <p:nvSpPr>
          <p:cNvPr id="274" name="Google Shape;274;p45"/>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de-DE"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Πηγή</a:t>
            </a:r>
            <a:r>
              <a:rPr lang="de-DE" sz="1200" b="0" i="0" u="none" strike="noStrike" cap="none">
                <a:solidFill>
                  <a:schemeClr val="dk1"/>
                </a:solidFill>
                <a:latin typeface="Calibri"/>
                <a:ea typeface="Calibri"/>
                <a:cs typeface="Calibri"/>
                <a:sym typeface="Calibri"/>
              </a:rPr>
              <a:t> | </a:t>
            </a: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Άδεια Pixabay</a:t>
            </a:r>
            <a:endParaRPr sz="1200" b="0" i="0" u="none" strike="noStrike" cap="none">
              <a:solidFill>
                <a:schemeClr val="dk1"/>
              </a:solidFill>
              <a:latin typeface="Calibri"/>
              <a:ea typeface="Calibri"/>
              <a:cs typeface="Calibri"/>
              <a:sym typeface="Calibri"/>
            </a:endParaRPr>
          </a:p>
        </p:txBody>
      </p:sp>
      <p:pic>
        <p:nvPicPr>
          <p:cNvPr id="275" name="Google Shape;275;p45" descr="Imac, Ipad, Iphone, Macbook, Computadora Portátil, Ios"/>
          <p:cNvPicPr preferRelativeResize="0"/>
          <p:nvPr/>
        </p:nvPicPr>
        <p:blipFill rotWithShape="1">
          <a:blip r:embed="rId5">
            <a:alphaModFix/>
          </a:blip>
          <a:srcRect/>
          <a:stretch/>
        </p:blipFill>
        <p:spPr>
          <a:xfrm>
            <a:off x="6266996" y="1701444"/>
            <a:ext cx="5834098" cy="3178368"/>
          </a:xfrm>
          <a:prstGeom prst="rect">
            <a:avLst/>
          </a:prstGeom>
          <a:noFill/>
          <a:ln>
            <a:noFill/>
          </a:ln>
        </p:spPr>
      </p:pic>
      <p:sp>
        <p:nvSpPr>
          <p:cNvPr id="276" name="Google Shape;276;p45"/>
          <p:cNvSpPr/>
          <p:nvPr/>
        </p:nvSpPr>
        <p:spPr>
          <a:xfrm>
            <a:off x="8601075" y="0"/>
            <a:ext cx="3590925" cy="398700"/>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415"/>
              <a:buFont typeface="Arial"/>
              <a:buNone/>
            </a:pPr>
            <a:r>
              <a:rPr lang="de-DE" sz="1415" b="0" i="0" u="none" strike="noStrike" cap="none" dirty="0">
                <a:solidFill>
                  <a:schemeClr val="lt1"/>
                </a:solidFill>
                <a:latin typeface="Arial"/>
                <a:ea typeface="Arial"/>
                <a:cs typeface="Arial"/>
                <a:sym typeface="Arial"/>
              </a:rPr>
              <a:t>1.2 Η </a:t>
            </a:r>
            <a:r>
              <a:rPr lang="de-DE" sz="1415" b="0" i="0" u="none" strike="noStrike" cap="none" dirty="0" err="1">
                <a:solidFill>
                  <a:schemeClr val="lt1"/>
                </a:solidFill>
                <a:latin typeface="Arial"/>
                <a:ea typeface="Arial"/>
                <a:cs typeface="Arial"/>
                <a:sym typeface="Arial"/>
              </a:rPr>
              <a:t>έννοι</a:t>
            </a:r>
            <a:r>
              <a:rPr lang="de-DE" sz="1415" b="0" i="0" u="none" strike="noStrike" cap="none" dirty="0">
                <a:solidFill>
                  <a:schemeClr val="lt1"/>
                </a:solidFill>
                <a:latin typeface="Arial"/>
                <a:ea typeface="Arial"/>
                <a:cs typeface="Arial"/>
                <a:sym typeface="Arial"/>
              </a:rPr>
              <a:t>α τ</a:t>
            </a:r>
            <a:r>
              <a:rPr lang="de-DE" sz="1415" dirty="0">
                <a:solidFill>
                  <a:schemeClr val="lt1"/>
                </a:solidFill>
              </a:rPr>
              <a:t>ου ψηφιακού αλφαβητισμού</a:t>
            </a:r>
            <a:endParaRPr sz="1179" b="0" i="0" u="none" strike="noStrike" cap="none" dirty="0">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69"/>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sz="2800" b="1">
                <a:solidFill>
                  <a:srgbClr val="203864"/>
                </a:solidFill>
                <a:latin typeface="Calibri"/>
                <a:ea typeface="Calibri"/>
                <a:cs typeface="Calibri"/>
                <a:sym typeface="Calibri"/>
              </a:rPr>
              <a:t>Επιχειρησιακές δεξιότητες</a:t>
            </a:r>
            <a:endParaRPr/>
          </a:p>
        </p:txBody>
      </p:sp>
      <p:sp>
        <p:nvSpPr>
          <p:cNvPr id="282" name="Google Shape;282;p69"/>
          <p:cNvSpPr txBox="1">
            <a:spLocks noGrp="1"/>
          </p:cNvSpPr>
          <p:nvPr>
            <p:ph type="body" idx="1"/>
          </p:nvPr>
        </p:nvSpPr>
        <p:spPr>
          <a:xfrm>
            <a:off x="557999" y="1799999"/>
            <a:ext cx="4859603" cy="4865977"/>
          </a:xfrm>
          <a:prstGeom prst="rect">
            <a:avLst/>
          </a:prstGeom>
          <a:noFill/>
          <a:ln>
            <a:noFill/>
          </a:ln>
        </p:spPr>
        <p:txBody>
          <a:bodyPr spcFirstLastPara="1" wrap="square" lIns="91425" tIns="45700" rIns="91425" bIns="45700" anchor="t" anchorCtr="0">
            <a:normAutofit/>
          </a:bodyPr>
          <a:lstStyle/>
          <a:p>
            <a:pPr marL="76200" lvl="0" indent="0" algn="l" rtl="0">
              <a:lnSpc>
                <a:spcPct val="100000"/>
              </a:lnSpc>
              <a:spcBef>
                <a:spcPts val="600"/>
              </a:spcBef>
              <a:spcAft>
                <a:spcPts val="0"/>
              </a:spcAft>
              <a:buSzPts val="2400"/>
              <a:buNone/>
            </a:pPr>
            <a:r>
              <a:rPr lang="de-DE" sz="2400"/>
              <a:t>Πόσο εύκολο ή δύσκολο είναι για εσάς: </a:t>
            </a:r>
            <a:endParaRPr/>
          </a:p>
          <a:p>
            <a:pPr marL="533400" lvl="0" indent="-457200" algn="l" rtl="0">
              <a:lnSpc>
                <a:spcPct val="100000"/>
              </a:lnSpc>
              <a:spcBef>
                <a:spcPts val="1200"/>
              </a:spcBef>
              <a:spcAft>
                <a:spcPts val="0"/>
              </a:spcAft>
              <a:buSzPts val="2400"/>
              <a:buFont typeface="Arial"/>
              <a:buAutoNum type="arabicPeriod"/>
            </a:pPr>
            <a:r>
              <a:rPr lang="de-DE" sz="2400"/>
              <a:t>να χρησιμοποιήσετε τον υπολογιστή σας και το πρόγραμμα περιήγησης ιστού;</a:t>
            </a:r>
            <a:endParaRPr/>
          </a:p>
          <a:p>
            <a:pPr marL="533400" lvl="0" indent="-457200" algn="l" rtl="0">
              <a:lnSpc>
                <a:spcPct val="100000"/>
              </a:lnSpc>
              <a:spcBef>
                <a:spcPts val="1200"/>
              </a:spcBef>
              <a:spcAft>
                <a:spcPts val="0"/>
              </a:spcAft>
              <a:buSzPts val="2400"/>
              <a:buFont typeface="Arial"/>
              <a:buAutoNum type="arabicPeriod"/>
            </a:pPr>
            <a:r>
              <a:rPr lang="de-DE" sz="2400"/>
              <a:t>να δείξε</a:t>
            </a:r>
            <a:r>
              <a:rPr lang="de-DE"/>
              <a:t>τε </a:t>
            </a:r>
            <a:r>
              <a:rPr lang="de-DE" sz="2400"/>
              <a:t>σε άλλους</a:t>
            </a:r>
            <a:r>
              <a:rPr lang="de-DE"/>
              <a:t> να κάνουν το ίδιο / </a:t>
            </a:r>
            <a:r>
              <a:rPr lang="de-DE" sz="2400"/>
              <a:t>να καθοδηγήσε</a:t>
            </a:r>
            <a:r>
              <a:rPr lang="de-DE"/>
              <a:t>τε </a:t>
            </a:r>
            <a:r>
              <a:rPr lang="de-DE" sz="2400"/>
              <a:t>κάποιον άλλο να το κάνει;</a:t>
            </a:r>
            <a:endParaRPr/>
          </a:p>
          <a:p>
            <a:pPr marL="457200" lvl="0" indent="-228600" algn="l" rtl="0">
              <a:lnSpc>
                <a:spcPct val="100000"/>
              </a:lnSpc>
              <a:spcBef>
                <a:spcPts val="1200"/>
              </a:spcBef>
              <a:spcAft>
                <a:spcPts val="600"/>
              </a:spcAft>
              <a:buSzPts val="2400"/>
              <a:buNone/>
            </a:pPr>
            <a:endParaRPr sz="2400"/>
          </a:p>
        </p:txBody>
      </p:sp>
      <p:sp>
        <p:nvSpPr>
          <p:cNvPr id="283" name="Google Shape;283;p69"/>
          <p:cNvSpPr/>
          <p:nvPr/>
        </p:nvSpPr>
        <p:spPr>
          <a:xfrm>
            <a:off x="3088218" y="6388977"/>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de-DE"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Πηγή</a:t>
            </a:r>
            <a:r>
              <a:rPr lang="de-DE" sz="1200" b="0" i="0" u="none" strike="noStrike" cap="none">
                <a:solidFill>
                  <a:schemeClr val="dk1"/>
                </a:solidFill>
                <a:latin typeface="Calibri"/>
                <a:ea typeface="Calibri"/>
                <a:cs typeface="Calibri"/>
                <a:sym typeface="Calibri"/>
              </a:rPr>
              <a:t> | </a:t>
            </a: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Άδεια Pixabay</a:t>
            </a:r>
            <a:endParaRPr sz="1200" b="0" i="0" u="none" strike="noStrike" cap="none">
              <a:solidFill>
                <a:schemeClr val="dk1"/>
              </a:solidFill>
              <a:latin typeface="Calibri"/>
              <a:ea typeface="Calibri"/>
              <a:cs typeface="Calibri"/>
              <a:sym typeface="Calibri"/>
            </a:endParaRPr>
          </a:p>
        </p:txBody>
      </p:sp>
      <p:pic>
        <p:nvPicPr>
          <p:cNvPr id="284" name="Google Shape;284;p69" descr="A picture containing person  Description automatically generated"/>
          <p:cNvPicPr preferRelativeResize="0"/>
          <p:nvPr/>
        </p:nvPicPr>
        <p:blipFill rotWithShape="1">
          <a:blip r:embed="rId5">
            <a:alphaModFix/>
          </a:blip>
          <a:srcRect/>
          <a:stretch/>
        </p:blipFill>
        <p:spPr>
          <a:xfrm>
            <a:off x="6505458" y="1685096"/>
            <a:ext cx="5238307" cy="3492204"/>
          </a:xfrm>
          <a:prstGeom prst="rect">
            <a:avLst/>
          </a:prstGeom>
          <a:noFill/>
          <a:ln>
            <a:noFill/>
          </a:ln>
        </p:spPr>
      </p:pic>
      <p:sp>
        <p:nvSpPr>
          <p:cNvPr id="7" name="Google Shape;276;p45">
            <a:extLst>
              <a:ext uri="{FF2B5EF4-FFF2-40B4-BE49-F238E27FC236}">
                <a16:creationId xmlns:a16="http://schemas.microsoft.com/office/drawing/2014/main" id="{A2048798-D9C3-EF0E-05E6-077DE13D153F}"/>
              </a:ext>
            </a:extLst>
          </p:cNvPr>
          <p:cNvSpPr/>
          <p:nvPr/>
        </p:nvSpPr>
        <p:spPr>
          <a:xfrm>
            <a:off x="8601075" y="0"/>
            <a:ext cx="3590925" cy="398700"/>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415"/>
              <a:buFont typeface="Arial"/>
              <a:buNone/>
            </a:pPr>
            <a:r>
              <a:rPr lang="de-DE" sz="1415" b="0" i="0" u="none" strike="noStrike" cap="none" dirty="0">
                <a:solidFill>
                  <a:schemeClr val="lt1"/>
                </a:solidFill>
                <a:latin typeface="Arial"/>
                <a:ea typeface="Arial"/>
                <a:cs typeface="Arial"/>
                <a:sym typeface="Arial"/>
              </a:rPr>
              <a:t>1.2 Η </a:t>
            </a:r>
            <a:r>
              <a:rPr lang="de-DE" sz="1415" b="0" i="0" u="none" strike="noStrike" cap="none" dirty="0" err="1">
                <a:solidFill>
                  <a:schemeClr val="lt1"/>
                </a:solidFill>
                <a:latin typeface="Arial"/>
                <a:ea typeface="Arial"/>
                <a:cs typeface="Arial"/>
                <a:sym typeface="Arial"/>
              </a:rPr>
              <a:t>έννοι</a:t>
            </a:r>
            <a:r>
              <a:rPr lang="de-DE" sz="1415" b="0" i="0" u="none" strike="noStrike" cap="none" dirty="0">
                <a:solidFill>
                  <a:schemeClr val="lt1"/>
                </a:solidFill>
                <a:latin typeface="Arial"/>
                <a:ea typeface="Arial"/>
                <a:cs typeface="Arial"/>
                <a:sym typeface="Arial"/>
              </a:rPr>
              <a:t>α τ</a:t>
            </a:r>
            <a:r>
              <a:rPr lang="de-DE" sz="1415" dirty="0">
                <a:solidFill>
                  <a:schemeClr val="lt1"/>
                </a:solidFill>
              </a:rPr>
              <a:t>ου ψηφιακού αλφαβητισμού</a:t>
            </a:r>
            <a:endParaRPr sz="1179" b="0" i="0" u="none" strike="noStrike" cap="none" dirty="0">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70"/>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sz="2800" b="1" dirty="0" err="1">
                <a:solidFill>
                  <a:srgbClr val="203864"/>
                </a:solidFill>
                <a:latin typeface="Calibri"/>
                <a:ea typeface="Calibri"/>
                <a:cs typeface="Calibri"/>
                <a:sym typeface="Calibri"/>
              </a:rPr>
              <a:t>Δεξιότητες</a:t>
            </a:r>
            <a:r>
              <a:rPr lang="de-DE" sz="2800" b="1" dirty="0">
                <a:solidFill>
                  <a:srgbClr val="203864"/>
                </a:solidFill>
                <a:latin typeface="Calibri"/>
                <a:ea typeface="Calibri"/>
                <a:cs typeface="Calibri"/>
                <a:sym typeface="Calibri"/>
              </a:rPr>
              <a:t> π</a:t>
            </a:r>
            <a:r>
              <a:rPr lang="el-GR" dirty="0" err="1"/>
              <a:t>εριήγησης</a:t>
            </a:r>
            <a:endParaRPr dirty="0"/>
          </a:p>
        </p:txBody>
      </p:sp>
      <p:sp>
        <p:nvSpPr>
          <p:cNvPr id="291" name="Google Shape;291;p70"/>
          <p:cNvSpPr txBox="1">
            <a:spLocks noGrp="1"/>
          </p:cNvSpPr>
          <p:nvPr>
            <p:ph type="body" idx="1"/>
          </p:nvPr>
        </p:nvSpPr>
        <p:spPr>
          <a:xfrm>
            <a:off x="557999" y="1799999"/>
            <a:ext cx="5600754" cy="4865977"/>
          </a:xfrm>
          <a:prstGeom prst="rect">
            <a:avLst/>
          </a:prstGeom>
          <a:noFill/>
          <a:ln>
            <a:noFill/>
          </a:ln>
        </p:spPr>
        <p:txBody>
          <a:bodyPr spcFirstLastPara="1" wrap="square" lIns="91425" tIns="45700" rIns="91425" bIns="45700" anchor="t" anchorCtr="0">
            <a:normAutofit/>
          </a:bodyPr>
          <a:lstStyle/>
          <a:p>
            <a:pPr marL="76200" lvl="0" indent="0" algn="l" rtl="0">
              <a:lnSpc>
                <a:spcPct val="100000"/>
              </a:lnSpc>
              <a:spcBef>
                <a:spcPts val="600"/>
              </a:spcBef>
              <a:spcAft>
                <a:spcPts val="0"/>
              </a:spcAft>
              <a:buSzPts val="2400"/>
              <a:buNone/>
            </a:pPr>
            <a:r>
              <a:rPr lang="de-DE" sz="2400"/>
              <a:t>Πόσο εύκολο ή δύσκολο σας είναι να </a:t>
            </a:r>
            <a:r>
              <a:rPr lang="de-DE"/>
              <a:t>περιηγηθείτε σ</a:t>
            </a:r>
            <a:r>
              <a:rPr lang="de-DE" sz="2400"/>
              <a:t>το διαδίκτυο;</a:t>
            </a:r>
            <a:endParaRPr/>
          </a:p>
          <a:p>
            <a:pPr marL="76200" lvl="0" indent="0" algn="l" rtl="0">
              <a:lnSpc>
                <a:spcPct val="100000"/>
              </a:lnSpc>
              <a:spcBef>
                <a:spcPts val="1200"/>
              </a:spcBef>
              <a:spcAft>
                <a:spcPts val="0"/>
              </a:spcAft>
              <a:buSzPts val="2400"/>
              <a:buNone/>
            </a:pPr>
            <a:endParaRPr sz="2400"/>
          </a:p>
          <a:p>
            <a:pPr marL="457200" lvl="0" indent="-228600" algn="l" rtl="0">
              <a:lnSpc>
                <a:spcPct val="100000"/>
              </a:lnSpc>
              <a:spcBef>
                <a:spcPts val="1200"/>
              </a:spcBef>
              <a:spcAft>
                <a:spcPts val="600"/>
              </a:spcAft>
              <a:buSzPts val="2400"/>
              <a:buNone/>
            </a:pPr>
            <a:endParaRPr sz="2400"/>
          </a:p>
        </p:txBody>
      </p:sp>
      <p:sp>
        <p:nvSpPr>
          <p:cNvPr id="292" name="Google Shape;292;p70"/>
          <p:cNvSpPr/>
          <p:nvPr/>
        </p:nvSpPr>
        <p:spPr>
          <a:xfrm>
            <a:off x="9387296" y="6389017"/>
            <a:ext cx="1969905" cy="27695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de-DE"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Πηγή</a:t>
            </a:r>
            <a:r>
              <a:rPr lang="de-DE" sz="1200" b="0" i="0" u="none" strike="noStrike" cap="none">
                <a:solidFill>
                  <a:schemeClr val="dk1"/>
                </a:solidFill>
                <a:latin typeface="Calibri"/>
                <a:ea typeface="Calibri"/>
                <a:cs typeface="Calibri"/>
                <a:sym typeface="Calibri"/>
              </a:rPr>
              <a:t> | </a:t>
            </a: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Άδεια Pixabay</a:t>
            </a:r>
            <a:endParaRPr sz="1200" b="0" i="0" u="none" strike="noStrike" cap="none">
              <a:solidFill>
                <a:schemeClr val="dk1"/>
              </a:solidFill>
              <a:latin typeface="Calibri"/>
              <a:ea typeface="Calibri"/>
              <a:cs typeface="Calibri"/>
              <a:sym typeface="Calibri"/>
            </a:endParaRPr>
          </a:p>
        </p:txBody>
      </p:sp>
      <p:pic>
        <p:nvPicPr>
          <p:cNvPr id="293" name="Google Shape;293;p70" descr="Icon  Description automatically generated"/>
          <p:cNvPicPr preferRelativeResize="0"/>
          <p:nvPr/>
        </p:nvPicPr>
        <p:blipFill rotWithShape="1">
          <a:blip r:embed="rId5">
            <a:alphaModFix/>
          </a:blip>
          <a:srcRect/>
          <a:stretch/>
        </p:blipFill>
        <p:spPr>
          <a:xfrm>
            <a:off x="8194469" y="1382548"/>
            <a:ext cx="2385653" cy="3865362"/>
          </a:xfrm>
          <a:prstGeom prst="rect">
            <a:avLst/>
          </a:prstGeom>
          <a:noFill/>
          <a:ln>
            <a:noFill/>
          </a:ln>
        </p:spPr>
      </p:pic>
      <p:sp>
        <p:nvSpPr>
          <p:cNvPr id="7" name="Google Shape;276;p45">
            <a:extLst>
              <a:ext uri="{FF2B5EF4-FFF2-40B4-BE49-F238E27FC236}">
                <a16:creationId xmlns:a16="http://schemas.microsoft.com/office/drawing/2014/main" id="{B78B86CA-B3F4-2719-8BB6-3B4566E51D96}"/>
              </a:ext>
            </a:extLst>
          </p:cNvPr>
          <p:cNvSpPr/>
          <p:nvPr/>
        </p:nvSpPr>
        <p:spPr>
          <a:xfrm>
            <a:off x="8601075" y="0"/>
            <a:ext cx="3590925" cy="398700"/>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415"/>
              <a:buFont typeface="Arial"/>
              <a:buNone/>
            </a:pPr>
            <a:r>
              <a:rPr lang="de-DE" sz="1415" b="0" i="0" u="none" strike="noStrike" cap="none" dirty="0">
                <a:solidFill>
                  <a:schemeClr val="lt1"/>
                </a:solidFill>
                <a:latin typeface="Arial"/>
                <a:ea typeface="Arial"/>
                <a:cs typeface="Arial"/>
                <a:sym typeface="Arial"/>
              </a:rPr>
              <a:t>1.2 Η </a:t>
            </a:r>
            <a:r>
              <a:rPr lang="de-DE" sz="1415" b="0" i="0" u="none" strike="noStrike" cap="none" dirty="0" err="1">
                <a:solidFill>
                  <a:schemeClr val="lt1"/>
                </a:solidFill>
                <a:latin typeface="Arial"/>
                <a:ea typeface="Arial"/>
                <a:cs typeface="Arial"/>
                <a:sym typeface="Arial"/>
              </a:rPr>
              <a:t>έννοι</a:t>
            </a:r>
            <a:r>
              <a:rPr lang="de-DE" sz="1415" b="0" i="0" u="none" strike="noStrike" cap="none" dirty="0">
                <a:solidFill>
                  <a:schemeClr val="lt1"/>
                </a:solidFill>
                <a:latin typeface="Arial"/>
                <a:ea typeface="Arial"/>
                <a:cs typeface="Arial"/>
                <a:sym typeface="Arial"/>
              </a:rPr>
              <a:t>α τ</a:t>
            </a:r>
            <a:r>
              <a:rPr lang="de-DE" sz="1415" dirty="0">
                <a:solidFill>
                  <a:schemeClr val="lt1"/>
                </a:solidFill>
              </a:rPr>
              <a:t>ου ψηφιακού αλφαβητισμού</a:t>
            </a:r>
            <a:endParaRPr sz="1179" b="0" i="0" u="none" strike="noStrike" cap="none" dirty="0">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71"/>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sz="2800" b="1">
                <a:solidFill>
                  <a:srgbClr val="203864"/>
                </a:solidFill>
                <a:latin typeface="Calibri"/>
                <a:ea typeface="Calibri"/>
                <a:cs typeface="Calibri"/>
                <a:sym typeface="Calibri"/>
              </a:rPr>
              <a:t>Αναζήτηση πληροφοριών</a:t>
            </a:r>
            <a:endParaRPr/>
          </a:p>
        </p:txBody>
      </p:sp>
      <p:sp>
        <p:nvSpPr>
          <p:cNvPr id="300" name="Google Shape;300;p71"/>
          <p:cNvSpPr txBox="1">
            <a:spLocks noGrp="1"/>
          </p:cNvSpPr>
          <p:nvPr>
            <p:ph type="body" idx="1"/>
          </p:nvPr>
        </p:nvSpPr>
        <p:spPr>
          <a:xfrm>
            <a:off x="557999" y="1799999"/>
            <a:ext cx="5600754" cy="4865977"/>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600"/>
              </a:spcBef>
              <a:spcAft>
                <a:spcPts val="0"/>
              </a:spcAft>
              <a:buSzPts val="2400"/>
              <a:buFont typeface="Calibri"/>
              <a:buChar char="▪"/>
            </a:pPr>
            <a:r>
              <a:rPr lang="de-DE" sz="2400"/>
              <a:t>Πόσο εύκολο ή δύσκολο σας είναι να βρείτε πληροφορίες στο διαδίκτυο; (Σχετικά με θέματα υγείας, συγκεκριμένες ασθένειες κ.λπ.) </a:t>
            </a:r>
            <a:endParaRPr/>
          </a:p>
          <a:p>
            <a:pPr marL="457200" lvl="0" indent="-228600" algn="l" rtl="0">
              <a:lnSpc>
                <a:spcPct val="100000"/>
              </a:lnSpc>
              <a:spcBef>
                <a:spcPts val="1200"/>
              </a:spcBef>
              <a:spcAft>
                <a:spcPts val="0"/>
              </a:spcAft>
              <a:buSzPts val="2400"/>
              <a:buFont typeface="Calibri"/>
              <a:buNone/>
            </a:pPr>
            <a:endParaRPr sz="2400"/>
          </a:p>
          <a:p>
            <a:pPr marL="457200" lvl="0" indent="-381000" algn="l" rtl="0">
              <a:lnSpc>
                <a:spcPct val="100000"/>
              </a:lnSpc>
              <a:spcBef>
                <a:spcPts val="1200"/>
              </a:spcBef>
              <a:spcAft>
                <a:spcPts val="0"/>
              </a:spcAft>
              <a:buSzPts val="2400"/>
              <a:buFont typeface="Calibri"/>
              <a:buChar char="▪"/>
            </a:pPr>
            <a:r>
              <a:rPr lang="de-DE" sz="2400"/>
              <a:t>Θα λέγατε ότι ξέρετε πώς να αναζητήσετε πληροφορίες στο διαδίκτυο;</a:t>
            </a:r>
            <a:endParaRPr/>
          </a:p>
          <a:p>
            <a:pPr marL="76200" lvl="0" indent="0" algn="l" rtl="0">
              <a:lnSpc>
                <a:spcPct val="100000"/>
              </a:lnSpc>
              <a:spcBef>
                <a:spcPts val="1200"/>
              </a:spcBef>
              <a:spcAft>
                <a:spcPts val="0"/>
              </a:spcAft>
              <a:buSzPts val="2400"/>
              <a:buNone/>
            </a:pPr>
            <a:endParaRPr sz="2400"/>
          </a:p>
          <a:p>
            <a:pPr marL="76200" lvl="0" indent="0" algn="l" rtl="0">
              <a:lnSpc>
                <a:spcPct val="100000"/>
              </a:lnSpc>
              <a:spcBef>
                <a:spcPts val="1200"/>
              </a:spcBef>
              <a:spcAft>
                <a:spcPts val="0"/>
              </a:spcAft>
              <a:buSzPts val="2400"/>
              <a:buNone/>
            </a:pPr>
            <a:endParaRPr sz="2400"/>
          </a:p>
          <a:p>
            <a:pPr marL="457200" lvl="0" indent="-228600" algn="l" rtl="0">
              <a:lnSpc>
                <a:spcPct val="100000"/>
              </a:lnSpc>
              <a:spcBef>
                <a:spcPts val="1200"/>
              </a:spcBef>
              <a:spcAft>
                <a:spcPts val="600"/>
              </a:spcAft>
              <a:buSzPts val="2400"/>
              <a:buNone/>
            </a:pPr>
            <a:endParaRPr sz="2400"/>
          </a:p>
        </p:txBody>
      </p:sp>
      <p:sp>
        <p:nvSpPr>
          <p:cNvPr id="301" name="Google Shape;301;p71"/>
          <p:cNvSpPr/>
          <p:nvPr/>
        </p:nvSpPr>
        <p:spPr>
          <a:xfrm>
            <a:off x="9780282" y="6244826"/>
            <a:ext cx="24117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de-DE"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Πηγή</a:t>
            </a:r>
            <a:r>
              <a:rPr lang="de-DE" sz="1200" b="0" i="0" u="none" strike="noStrike" cap="none">
                <a:solidFill>
                  <a:schemeClr val="dk1"/>
                </a:solidFill>
                <a:latin typeface="Calibri"/>
                <a:ea typeface="Calibri"/>
                <a:cs typeface="Calibri"/>
                <a:sym typeface="Calibri"/>
              </a:rPr>
              <a:t> | </a:t>
            </a: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Άδεια Pixabay</a:t>
            </a:r>
            <a:endParaRPr sz="1200" b="0" i="0" u="none" strike="noStrike" cap="none">
              <a:solidFill>
                <a:schemeClr val="dk1"/>
              </a:solidFill>
              <a:latin typeface="Calibri"/>
              <a:ea typeface="Calibri"/>
              <a:cs typeface="Calibri"/>
              <a:sym typeface="Calibri"/>
            </a:endParaRPr>
          </a:p>
        </p:txBody>
      </p:sp>
      <p:pic>
        <p:nvPicPr>
          <p:cNvPr id="302" name="Google Shape;302;p71" descr="Shape, arrow, rectangle  Description automatically generated"/>
          <p:cNvPicPr preferRelativeResize="0"/>
          <p:nvPr/>
        </p:nvPicPr>
        <p:blipFill rotWithShape="1">
          <a:blip r:embed="rId5">
            <a:alphaModFix/>
          </a:blip>
          <a:srcRect/>
          <a:stretch/>
        </p:blipFill>
        <p:spPr>
          <a:xfrm>
            <a:off x="6453216" y="1083618"/>
            <a:ext cx="5164476" cy="2582238"/>
          </a:xfrm>
          <a:prstGeom prst="rect">
            <a:avLst/>
          </a:prstGeom>
          <a:noFill/>
          <a:ln>
            <a:noFill/>
          </a:ln>
        </p:spPr>
      </p:pic>
      <p:pic>
        <p:nvPicPr>
          <p:cNvPr id="303" name="Google Shape;303;p71" descr="Icon  Description automatically generated with medium confidence"/>
          <p:cNvPicPr preferRelativeResize="0"/>
          <p:nvPr/>
        </p:nvPicPr>
        <p:blipFill rotWithShape="1">
          <a:blip r:embed="rId6">
            <a:alphaModFix/>
          </a:blip>
          <a:srcRect/>
          <a:stretch/>
        </p:blipFill>
        <p:spPr>
          <a:xfrm>
            <a:off x="7279341" y="3662238"/>
            <a:ext cx="2931460" cy="2931460"/>
          </a:xfrm>
          <a:prstGeom prst="rect">
            <a:avLst/>
          </a:prstGeom>
          <a:noFill/>
          <a:ln>
            <a:noFill/>
          </a:ln>
        </p:spPr>
      </p:pic>
      <p:sp>
        <p:nvSpPr>
          <p:cNvPr id="304" name="Google Shape;304;p71"/>
          <p:cNvSpPr/>
          <p:nvPr/>
        </p:nvSpPr>
        <p:spPr>
          <a:xfrm>
            <a:off x="3358376" y="2938691"/>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de-DE" sz="1200" b="0" i="0" u="sng" strike="noStrike" cap="none">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Πηγή</a:t>
            </a:r>
            <a:r>
              <a:rPr lang="de-DE" sz="1200" b="0" i="0" u="none" strike="noStrike" cap="none">
                <a:solidFill>
                  <a:schemeClr val="dk1"/>
                </a:solidFill>
                <a:latin typeface="Calibri"/>
                <a:ea typeface="Calibri"/>
                <a:cs typeface="Calibri"/>
                <a:sym typeface="Calibri"/>
              </a:rPr>
              <a:t> | </a:t>
            </a: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Άδεια Pixabay</a:t>
            </a:r>
            <a:endParaRPr sz="1200" b="0" i="0" u="none" strike="noStrike" cap="none">
              <a:solidFill>
                <a:schemeClr val="dk1"/>
              </a:solidFill>
              <a:latin typeface="Calibri"/>
              <a:ea typeface="Calibri"/>
              <a:cs typeface="Calibri"/>
              <a:sym typeface="Calibri"/>
            </a:endParaRPr>
          </a:p>
        </p:txBody>
      </p:sp>
      <p:sp>
        <p:nvSpPr>
          <p:cNvPr id="9" name="Google Shape;276;p45">
            <a:extLst>
              <a:ext uri="{FF2B5EF4-FFF2-40B4-BE49-F238E27FC236}">
                <a16:creationId xmlns:a16="http://schemas.microsoft.com/office/drawing/2014/main" id="{B265C3BA-63C8-A880-7F8C-5639E7DCDD48}"/>
              </a:ext>
            </a:extLst>
          </p:cNvPr>
          <p:cNvSpPr/>
          <p:nvPr/>
        </p:nvSpPr>
        <p:spPr>
          <a:xfrm>
            <a:off x="8601075" y="0"/>
            <a:ext cx="3590925" cy="398700"/>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415"/>
              <a:buFont typeface="Arial"/>
              <a:buNone/>
            </a:pPr>
            <a:r>
              <a:rPr lang="de-DE" sz="1415" b="0" i="0" u="none" strike="noStrike" cap="none" dirty="0">
                <a:solidFill>
                  <a:schemeClr val="lt1"/>
                </a:solidFill>
                <a:latin typeface="Arial"/>
                <a:ea typeface="Arial"/>
                <a:cs typeface="Arial"/>
                <a:sym typeface="Arial"/>
              </a:rPr>
              <a:t>1.2 Η </a:t>
            </a:r>
            <a:r>
              <a:rPr lang="de-DE" sz="1415" b="0" i="0" u="none" strike="noStrike" cap="none" dirty="0" err="1">
                <a:solidFill>
                  <a:schemeClr val="lt1"/>
                </a:solidFill>
                <a:latin typeface="Arial"/>
                <a:ea typeface="Arial"/>
                <a:cs typeface="Arial"/>
                <a:sym typeface="Arial"/>
              </a:rPr>
              <a:t>έννοι</a:t>
            </a:r>
            <a:r>
              <a:rPr lang="de-DE" sz="1415" b="0" i="0" u="none" strike="noStrike" cap="none" dirty="0">
                <a:solidFill>
                  <a:schemeClr val="lt1"/>
                </a:solidFill>
                <a:latin typeface="Arial"/>
                <a:ea typeface="Arial"/>
                <a:cs typeface="Arial"/>
                <a:sym typeface="Arial"/>
              </a:rPr>
              <a:t>α τ</a:t>
            </a:r>
            <a:r>
              <a:rPr lang="de-DE" sz="1415" dirty="0">
                <a:solidFill>
                  <a:schemeClr val="lt1"/>
                </a:solidFill>
              </a:rPr>
              <a:t>ου ψηφιακού αλφαβητισμού</a:t>
            </a:r>
            <a:endParaRPr sz="1179" b="0" i="0" u="none" strike="noStrike" cap="none" dirty="0">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72"/>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sz="2800" b="1">
                <a:solidFill>
                  <a:srgbClr val="203864"/>
                </a:solidFill>
                <a:latin typeface="Calibri"/>
                <a:ea typeface="Calibri"/>
                <a:cs typeface="Calibri"/>
                <a:sym typeface="Calibri"/>
              </a:rPr>
              <a:t>Αξιολόγηση της αξιοπιστίας</a:t>
            </a:r>
            <a:endParaRPr/>
          </a:p>
        </p:txBody>
      </p:sp>
      <p:sp>
        <p:nvSpPr>
          <p:cNvPr id="311" name="Google Shape;311;p72"/>
          <p:cNvSpPr txBox="1">
            <a:spLocks noGrp="1"/>
          </p:cNvSpPr>
          <p:nvPr>
            <p:ph type="body" idx="1"/>
          </p:nvPr>
        </p:nvSpPr>
        <p:spPr>
          <a:xfrm>
            <a:off x="6654000" y="2248575"/>
            <a:ext cx="5036100" cy="2433000"/>
          </a:xfrm>
          <a:prstGeom prst="rect">
            <a:avLst/>
          </a:prstGeom>
          <a:noFill/>
          <a:ln>
            <a:noFill/>
          </a:ln>
        </p:spPr>
        <p:txBody>
          <a:bodyPr spcFirstLastPara="1" wrap="square" lIns="91425" tIns="45700" rIns="91425" bIns="45700" anchor="t" anchorCtr="0">
            <a:normAutofit/>
          </a:bodyPr>
          <a:lstStyle/>
          <a:p>
            <a:pPr marL="76200" lvl="0" indent="0" algn="l" rtl="0">
              <a:lnSpc>
                <a:spcPct val="100000"/>
              </a:lnSpc>
              <a:spcBef>
                <a:spcPts val="600"/>
              </a:spcBef>
              <a:spcAft>
                <a:spcPts val="0"/>
              </a:spcAft>
              <a:buSzPts val="2400"/>
              <a:buNone/>
            </a:pPr>
            <a:r>
              <a:rPr lang="de-DE" sz="2400"/>
              <a:t>Όταν ψάχνετε για πληροφορίες υγείας στο διαδίκτυο, θεωρείτε ότι σας είναι εύκολο ή δύσκολο να αποφασίσετε αν οι πληροφορίες είναι αξιόπιστες ή όχι;</a:t>
            </a:r>
            <a:endParaRPr sz="3600"/>
          </a:p>
        </p:txBody>
      </p:sp>
      <p:sp>
        <p:nvSpPr>
          <p:cNvPr id="312" name="Google Shape;312;p72"/>
          <p:cNvSpPr/>
          <p:nvPr/>
        </p:nvSpPr>
        <p:spPr>
          <a:xfrm>
            <a:off x="9590935" y="6388977"/>
            <a:ext cx="24117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de-DE"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Πηγή</a:t>
            </a:r>
            <a:r>
              <a:rPr lang="de-DE" sz="1200" b="0" i="0" u="none" strike="noStrike" cap="none">
                <a:solidFill>
                  <a:schemeClr val="dk1"/>
                </a:solidFill>
                <a:latin typeface="Calibri"/>
                <a:ea typeface="Calibri"/>
                <a:cs typeface="Calibri"/>
                <a:sym typeface="Calibri"/>
              </a:rPr>
              <a:t> | </a:t>
            </a: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Άδεια Pixabay</a:t>
            </a:r>
            <a:endParaRPr sz="1200" b="0" i="0" u="none" strike="noStrike" cap="none">
              <a:solidFill>
                <a:schemeClr val="dk1"/>
              </a:solidFill>
              <a:latin typeface="Calibri"/>
              <a:ea typeface="Calibri"/>
              <a:cs typeface="Calibri"/>
              <a:sym typeface="Calibri"/>
            </a:endParaRPr>
          </a:p>
        </p:txBody>
      </p:sp>
      <p:pic>
        <p:nvPicPr>
          <p:cNvPr id="313" name="Google Shape;313;p72" descr="Botón, Sí, No, Rojo, Verde, Icono, Símbolo, Positivo"/>
          <p:cNvPicPr preferRelativeResize="0"/>
          <p:nvPr/>
        </p:nvPicPr>
        <p:blipFill rotWithShape="1">
          <a:blip r:embed="rId5">
            <a:alphaModFix/>
          </a:blip>
          <a:srcRect/>
          <a:stretch/>
        </p:blipFill>
        <p:spPr>
          <a:xfrm>
            <a:off x="406775" y="1891284"/>
            <a:ext cx="5580560" cy="2790280"/>
          </a:xfrm>
          <a:prstGeom prst="rect">
            <a:avLst/>
          </a:prstGeom>
          <a:noFill/>
          <a:ln>
            <a:noFill/>
          </a:ln>
        </p:spPr>
      </p:pic>
      <p:sp>
        <p:nvSpPr>
          <p:cNvPr id="7" name="Google Shape;276;p45">
            <a:extLst>
              <a:ext uri="{FF2B5EF4-FFF2-40B4-BE49-F238E27FC236}">
                <a16:creationId xmlns:a16="http://schemas.microsoft.com/office/drawing/2014/main" id="{2763EF4D-A746-8075-2DF0-3F605252716C}"/>
              </a:ext>
            </a:extLst>
          </p:cNvPr>
          <p:cNvSpPr/>
          <p:nvPr/>
        </p:nvSpPr>
        <p:spPr>
          <a:xfrm>
            <a:off x="8601075" y="0"/>
            <a:ext cx="3590925" cy="398700"/>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415"/>
              <a:buFont typeface="Arial"/>
              <a:buNone/>
            </a:pPr>
            <a:r>
              <a:rPr lang="de-DE" sz="1415" b="0" i="0" u="none" strike="noStrike" cap="none" dirty="0">
                <a:solidFill>
                  <a:schemeClr val="lt1"/>
                </a:solidFill>
                <a:latin typeface="Arial"/>
                <a:ea typeface="Arial"/>
                <a:cs typeface="Arial"/>
                <a:sym typeface="Arial"/>
              </a:rPr>
              <a:t>1.2 Η </a:t>
            </a:r>
            <a:r>
              <a:rPr lang="de-DE" sz="1415" b="0" i="0" u="none" strike="noStrike" cap="none" dirty="0" err="1">
                <a:solidFill>
                  <a:schemeClr val="lt1"/>
                </a:solidFill>
                <a:latin typeface="Arial"/>
                <a:ea typeface="Arial"/>
                <a:cs typeface="Arial"/>
                <a:sym typeface="Arial"/>
              </a:rPr>
              <a:t>έννοι</a:t>
            </a:r>
            <a:r>
              <a:rPr lang="de-DE" sz="1415" b="0" i="0" u="none" strike="noStrike" cap="none" dirty="0">
                <a:solidFill>
                  <a:schemeClr val="lt1"/>
                </a:solidFill>
                <a:latin typeface="Arial"/>
                <a:ea typeface="Arial"/>
                <a:cs typeface="Arial"/>
                <a:sym typeface="Arial"/>
              </a:rPr>
              <a:t>α τ</a:t>
            </a:r>
            <a:r>
              <a:rPr lang="de-DE" sz="1415" dirty="0">
                <a:solidFill>
                  <a:schemeClr val="lt1"/>
                </a:solidFill>
              </a:rPr>
              <a:t>ου ψηφιακού αλφαβητισμού</a:t>
            </a:r>
            <a:endParaRPr sz="1179" b="0" i="0" u="none" strike="noStrike" cap="none" dirty="0">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73"/>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sz="2800" b="1">
                <a:solidFill>
                  <a:srgbClr val="203864"/>
                </a:solidFill>
                <a:latin typeface="Calibri"/>
                <a:ea typeface="Calibri"/>
                <a:cs typeface="Calibri"/>
                <a:sym typeface="Calibri"/>
              </a:rPr>
              <a:t>Προσδιορισμός της συνάφειας</a:t>
            </a:r>
            <a:endParaRPr/>
          </a:p>
        </p:txBody>
      </p:sp>
      <p:sp>
        <p:nvSpPr>
          <p:cNvPr id="320" name="Google Shape;320;p73"/>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600"/>
              </a:spcBef>
              <a:spcAft>
                <a:spcPts val="0"/>
              </a:spcAft>
              <a:buSzPts val="2400"/>
              <a:buChar char="▪"/>
            </a:pPr>
            <a:r>
              <a:rPr lang="de-DE" sz="2400"/>
              <a:t>Όταν ψάχνετε για πληροφορίες για την υγεία στο διαδίκτυο, θεωρείτε ότι </a:t>
            </a:r>
            <a:r>
              <a:rPr lang="de-DE"/>
              <a:t>σας</a:t>
            </a:r>
            <a:r>
              <a:rPr lang="de-DE" sz="2400"/>
              <a:t> είναι εύκολο ή δύσκολο να επιλέξετε ανάμεσα σε όλες τις πληροφορίες που βρίσκετε;</a:t>
            </a:r>
            <a:endParaRPr sz="3600"/>
          </a:p>
          <a:p>
            <a:pPr marL="457200" lvl="0" indent="-228600" algn="l" rtl="0">
              <a:lnSpc>
                <a:spcPct val="100000"/>
              </a:lnSpc>
              <a:spcBef>
                <a:spcPts val="600"/>
              </a:spcBef>
              <a:spcAft>
                <a:spcPts val="0"/>
              </a:spcAft>
              <a:buSzPts val="2400"/>
              <a:buNone/>
            </a:pPr>
            <a:endParaRPr sz="3600"/>
          </a:p>
        </p:txBody>
      </p:sp>
      <p:sp>
        <p:nvSpPr>
          <p:cNvPr id="321" name="Google Shape;321;p73"/>
          <p:cNvSpPr/>
          <p:nvPr/>
        </p:nvSpPr>
        <p:spPr>
          <a:xfrm>
            <a:off x="3884293" y="6455291"/>
            <a:ext cx="24117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de-DE"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Πηγή</a:t>
            </a:r>
            <a:r>
              <a:rPr lang="de-DE" sz="1200" b="0" i="0" u="none" strike="noStrike" cap="none">
                <a:solidFill>
                  <a:schemeClr val="dk1"/>
                </a:solidFill>
                <a:latin typeface="Calibri"/>
                <a:ea typeface="Calibri"/>
                <a:cs typeface="Calibri"/>
                <a:sym typeface="Calibri"/>
              </a:rPr>
              <a:t> | </a:t>
            </a: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Άδεια Pixabay</a:t>
            </a:r>
            <a:endParaRPr sz="1200" b="0" i="0" u="none" strike="noStrike" cap="none">
              <a:solidFill>
                <a:schemeClr val="dk1"/>
              </a:solidFill>
              <a:latin typeface="Calibri"/>
              <a:ea typeface="Calibri"/>
              <a:cs typeface="Calibri"/>
              <a:sym typeface="Calibri"/>
            </a:endParaRPr>
          </a:p>
        </p:txBody>
      </p:sp>
      <p:pic>
        <p:nvPicPr>
          <p:cNvPr id="322" name="Google Shape;322;p73" descr="Confusión, Izquierda, Derecho, Confundido, Elección"/>
          <p:cNvPicPr preferRelativeResize="0"/>
          <p:nvPr/>
        </p:nvPicPr>
        <p:blipFill rotWithShape="1">
          <a:blip r:embed="rId5">
            <a:alphaModFix/>
          </a:blip>
          <a:srcRect/>
          <a:stretch/>
        </p:blipFill>
        <p:spPr>
          <a:xfrm>
            <a:off x="6577306" y="1900518"/>
            <a:ext cx="5604709" cy="4957482"/>
          </a:xfrm>
          <a:prstGeom prst="rect">
            <a:avLst/>
          </a:prstGeom>
          <a:solidFill>
            <a:srgbClr val="E1EFD8"/>
          </a:solidFill>
          <a:ln>
            <a:noFill/>
          </a:ln>
        </p:spPr>
      </p:pic>
      <p:sp>
        <p:nvSpPr>
          <p:cNvPr id="7" name="Google Shape;276;p45">
            <a:extLst>
              <a:ext uri="{FF2B5EF4-FFF2-40B4-BE49-F238E27FC236}">
                <a16:creationId xmlns:a16="http://schemas.microsoft.com/office/drawing/2014/main" id="{60251159-2641-1C53-8F82-4135497A80F5}"/>
              </a:ext>
            </a:extLst>
          </p:cNvPr>
          <p:cNvSpPr/>
          <p:nvPr/>
        </p:nvSpPr>
        <p:spPr>
          <a:xfrm>
            <a:off x="8601075" y="0"/>
            <a:ext cx="3590925" cy="398700"/>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415"/>
              <a:buFont typeface="Arial"/>
              <a:buNone/>
            </a:pPr>
            <a:r>
              <a:rPr lang="de-DE" sz="1415" b="0" i="0" u="none" strike="noStrike" cap="none" dirty="0">
                <a:solidFill>
                  <a:schemeClr val="lt1"/>
                </a:solidFill>
                <a:latin typeface="Arial"/>
                <a:ea typeface="Arial"/>
                <a:cs typeface="Arial"/>
                <a:sym typeface="Arial"/>
              </a:rPr>
              <a:t>1.2 Η </a:t>
            </a:r>
            <a:r>
              <a:rPr lang="de-DE" sz="1415" b="0" i="0" u="none" strike="noStrike" cap="none" dirty="0" err="1">
                <a:solidFill>
                  <a:schemeClr val="lt1"/>
                </a:solidFill>
                <a:latin typeface="Arial"/>
                <a:ea typeface="Arial"/>
                <a:cs typeface="Arial"/>
                <a:sym typeface="Arial"/>
              </a:rPr>
              <a:t>έννοι</a:t>
            </a:r>
            <a:r>
              <a:rPr lang="de-DE" sz="1415" b="0" i="0" u="none" strike="noStrike" cap="none" dirty="0">
                <a:solidFill>
                  <a:schemeClr val="lt1"/>
                </a:solidFill>
                <a:latin typeface="Arial"/>
                <a:ea typeface="Arial"/>
                <a:cs typeface="Arial"/>
                <a:sym typeface="Arial"/>
              </a:rPr>
              <a:t>α τ</a:t>
            </a:r>
            <a:r>
              <a:rPr lang="de-DE" sz="1415" dirty="0">
                <a:solidFill>
                  <a:schemeClr val="lt1"/>
                </a:solidFill>
              </a:rPr>
              <a:t>ου ψηφιακού αλφαβητισμού</a:t>
            </a:r>
            <a:endParaRPr sz="1179" b="0" i="0" u="none" strike="noStrike" cap="none" dirty="0">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grpSp>
        <p:nvGrpSpPr>
          <p:cNvPr id="76" name="Google Shape;76;g12be54253f5_0_0"/>
          <p:cNvGrpSpPr/>
          <p:nvPr/>
        </p:nvGrpSpPr>
        <p:grpSpPr>
          <a:xfrm>
            <a:off x="9393539" y="4295238"/>
            <a:ext cx="2245500" cy="1985539"/>
            <a:chOff x="7061107" y="3505805"/>
            <a:chExt cx="2245500" cy="1985539"/>
          </a:xfrm>
        </p:grpSpPr>
        <p:pic>
          <p:nvPicPr>
            <p:cNvPr id="77" name="Google Shape;77;g12be54253f5_0_0"/>
            <p:cNvPicPr preferRelativeResize="0"/>
            <p:nvPr/>
          </p:nvPicPr>
          <p:blipFill rotWithShape="1">
            <a:blip r:embed="rId3">
              <a:alphaModFix/>
            </a:blip>
            <a:srcRect t="33796"/>
            <a:stretch/>
          </p:blipFill>
          <p:spPr>
            <a:xfrm>
              <a:off x="7202830" y="3505805"/>
              <a:ext cx="1962150" cy="1431450"/>
            </a:xfrm>
            <a:prstGeom prst="rect">
              <a:avLst/>
            </a:prstGeom>
            <a:noFill/>
            <a:ln>
              <a:noFill/>
            </a:ln>
          </p:spPr>
        </p:pic>
        <p:sp>
          <p:nvSpPr>
            <p:cNvPr id="78" name="Google Shape;78;g12be54253f5_0_0"/>
            <p:cNvSpPr txBox="1"/>
            <p:nvPr/>
          </p:nvSpPr>
          <p:spPr>
            <a:xfrm>
              <a:off x="7061107" y="4937244"/>
              <a:ext cx="2245500" cy="554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000" b="0" i="0" u="none" strike="noStrike" cap="none">
                  <a:solidFill>
                    <a:srgbClr val="203864"/>
                  </a:solidFill>
                  <a:latin typeface="Roboto"/>
                  <a:ea typeface="Roboto"/>
                  <a:cs typeface="Roboto"/>
                  <a:sym typeface="Roboto"/>
                </a:rPr>
                <a:t>Ακαδημαϊκό Διαδίκτυο (GUnet)</a:t>
              </a:r>
              <a:endParaRPr/>
            </a:p>
            <a:p>
              <a:pPr marL="0" marR="0" lvl="0" indent="0" algn="ctr" rtl="0">
                <a:spcBef>
                  <a:spcPts val="0"/>
                </a:spcBef>
                <a:spcAft>
                  <a:spcPts val="0"/>
                </a:spcAft>
                <a:buNone/>
              </a:pPr>
              <a:r>
                <a:rPr lang="de-DE" sz="1000" b="0" i="0" u="none" strike="noStrike" cap="none">
                  <a:solidFill>
                    <a:srgbClr val="414042"/>
                  </a:solidFill>
                  <a:latin typeface="Roboto"/>
                  <a:ea typeface="Roboto"/>
                  <a:cs typeface="Roboto"/>
                  <a:sym typeface="Roboto"/>
                </a:rPr>
                <a:t>ΑΘ</a:t>
              </a:r>
              <a:r>
                <a:rPr lang="de-DE" sz="1000">
                  <a:solidFill>
                    <a:srgbClr val="414042"/>
                  </a:solidFill>
                  <a:latin typeface="Roboto"/>
                  <a:ea typeface="Roboto"/>
                  <a:cs typeface="Roboto"/>
                  <a:sym typeface="Roboto"/>
                </a:rPr>
                <a:t>Η</a:t>
              </a:r>
              <a:r>
                <a:rPr lang="de-DE" sz="1000" b="0" i="0" u="none" strike="noStrike" cap="none">
                  <a:solidFill>
                    <a:srgbClr val="414042"/>
                  </a:solidFill>
                  <a:latin typeface="Roboto"/>
                  <a:ea typeface="Roboto"/>
                  <a:cs typeface="Roboto"/>
                  <a:sym typeface="Roboto"/>
                </a:rPr>
                <a:t>ΝΑ, ΕΛΛ</a:t>
              </a:r>
              <a:r>
                <a:rPr lang="de-DE" sz="1000">
                  <a:solidFill>
                    <a:srgbClr val="414042"/>
                  </a:solidFill>
                  <a:latin typeface="Roboto"/>
                  <a:ea typeface="Roboto"/>
                  <a:cs typeface="Roboto"/>
                  <a:sym typeface="Roboto"/>
                </a:rPr>
                <a:t>Α</a:t>
              </a:r>
              <a:r>
                <a:rPr lang="de-DE" sz="1000" b="0" i="0" u="none" strike="noStrike" cap="none">
                  <a:solidFill>
                    <a:srgbClr val="414042"/>
                  </a:solidFill>
                  <a:latin typeface="Roboto"/>
                  <a:ea typeface="Roboto"/>
                  <a:cs typeface="Roboto"/>
                  <a:sym typeface="Roboto"/>
                </a:rPr>
                <a:t>ΔΑ</a:t>
              </a:r>
              <a:endParaRPr/>
            </a:p>
            <a:p>
              <a:pPr marL="0" marR="0" lvl="0" indent="0" algn="ctr" rtl="0">
                <a:spcBef>
                  <a:spcPts val="0"/>
                </a:spcBef>
                <a:spcAft>
                  <a:spcPts val="0"/>
                </a:spcAft>
                <a:buNone/>
              </a:pPr>
              <a:r>
                <a:rPr lang="de-DE" sz="1000" b="0" i="0" u="sng" strike="noStrike" cap="none">
                  <a:solidFill>
                    <a:srgbClr val="D71920"/>
                  </a:solidFill>
                  <a:latin typeface="Roboto"/>
                  <a:ea typeface="Roboto"/>
                  <a:cs typeface="Roboto"/>
                  <a:sym typeface="Roboto"/>
                  <a:hlinkClick r:id="rId4">
                    <a:extLst>
                      <a:ext uri="{A12FA001-AC4F-418D-AE19-62706E023703}">
                        <ahyp:hlinkClr xmlns:ahyp="http://schemas.microsoft.com/office/drawing/2018/hyperlinkcolor" val="tx"/>
                      </a:ext>
                    </a:extLst>
                  </a:hlinkClick>
                </a:rPr>
                <a:t>www.gunet.gr</a:t>
              </a:r>
              <a:endParaRPr sz="1000" b="0" i="0" u="none" strike="noStrike" cap="none">
                <a:solidFill>
                  <a:srgbClr val="414042"/>
                </a:solidFill>
                <a:latin typeface="Roboto"/>
                <a:ea typeface="Roboto"/>
                <a:cs typeface="Roboto"/>
                <a:sym typeface="Roboto"/>
              </a:endParaRPr>
            </a:p>
          </p:txBody>
        </p:sp>
      </p:grpSp>
      <p:sp>
        <p:nvSpPr>
          <p:cNvPr id="79" name="Google Shape;79;g12be54253f5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l-GR" sz="4800" b="1" dirty="0">
                <a:solidFill>
                  <a:srgbClr val="203864"/>
                </a:solidFill>
                <a:latin typeface="Calibri"/>
                <a:ea typeface="Calibri"/>
                <a:cs typeface="Calibri"/>
                <a:sym typeface="Calibri"/>
              </a:rPr>
              <a:t>Συνεργάτες</a:t>
            </a:r>
            <a:endParaRPr sz="4800" b="1" dirty="0">
              <a:solidFill>
                <a:srgbClr val="203864"/>
              </a:solidFill>
              <a:latin typeface="Calibri"/>
              <a:ea typeface="Calibri"/>
              <a:cs typeface="Calibri"/>
              <a:sym typeface="Calibri"/>
            </a:endParaRPr>
          </a:p>
        </p:txBody>
      </p:sp>
      <p:grpSp>
        <p:nvGrpSpPr>
          <p:cNvPr id="80" name="Google Shape;80;g12be54253f5_0_0"/>
          <p:cNvGrpSpPr/>
          <p:nvPr/>
        </p:nvGrpSpPr>
        <p:grpSpPr>
          <a:xfrm>
            <a:off x="733625" y="2027730"/>
            <a:ext cx="3273900" cy="1736095"/>
            <a:chOff x="250548" y="1523553"/>
            <a:chExt cx="3273900" cy="1736095"/>
          </a:xfrm>
        </p:grpSpPr>
        <p:pic>
          <p:nvPicPr>
            <p:cNvPr id="81" name="Google Shape;81;g12be54253f5_0_0"/>
            <p:cNvPicPr preferRelativeResize="0"/>
            <p:nvPr/>
          </p:nvPicPr>
          <p:blipFill rotWithShape="1">
            <a:blip r:embed="rId5">
              <a:alphaModFix/>
            </a:blip>
            <a:srcRect/>
            <a:stretch/>
          </p:blipFill>
          <p:spPr>
            <a:xfrm>
              <a:off x="1256678" y="1523553"/>
              <a:ext cx="1449043" cy="997191"/>
            </a:xfrm>
            <a:prstGeom prst="rect">
              <a:avLst/>
            </a:prstGeom>
            <a:noFill/>
            <a:ln>
              <a:noFill/>
            </a:ln>
          </p:spPr>
        </p:pic>
        <p:sp>
          <p:nvSpPr>
            <p:cNvPr id="82" name="Google Shape;82;g12be54253f5_0_0"/>
            <p:cNvSpPr txBox="1"/>
            <p:nvPr/>
          </p:nvSpPr>
          <p:spPr>
            <a:xfrm>
              <a:off x="250548" y="2520748"/>
              <a:ext cx="3273900" cy="738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050" b="0" i="0" u="none" strike="noStrike" cap="none">
                  <a:solidFill>
                    <a:srgbClr val="203864"/>
                  </a:solidFill>
                  <a:latin typeface="Roboto"/>
                  <a:ea typeface="Roboto"/>
                  <a:cs typeface="Roboto"/>
                  <a:sym typeface="Roboto"/>
                </a:rPr>
                <a:t>WESTFALISCHE </a:t>
              </a:r>
              <a:r>
                <a:rPr lang="de-DE" sz="1000" b="0" i="0" u="none" strike="noStrike" cap="none">
                  <a:solidFill>
                    <a:srgbClr val="203864"/>
                  </a:solidFill>
                  <a:latin typeface="Roboto"/>
                  <a:ea typeface="Roboto"/>
                  <a:cs typeface="Roboto"/>
                  <a:sym typeface="Roboto"/>
                </a:rPr>
                <a:t>HOCHSCHULE</a:t>
              </a:r>
              <a:r>
                <a:rPr lang="de-DE" sz="1050" b="0" i="0" u="none" strike="noStrike" cap="none">
                  <a:solidFill>
                    <a:srgbClr val="203864"/>
                  </a:solidFill>
                  <a:latin typeface="Roboto"/>
                  <a:ea typeface="Roboto"/>
                  <a:cs typeface="Roboto"/>
                  <a:sym typeface="Roboto"/>
                </a:rPr>
                <a:t> GELSENKIRCHEN,BOCHOLT, RECKLINGHAUSEN</a:t>
              </a:r>
              <a:endParaRPr/>
            </a:p>
            <a:p>
              <a:pPr marL="0" marR="0" lvl="0" indent="0" algn="ctr" rtl="0">
                <a:spcBef>
                  <a:spcPts val="0"/>
                </a:spcBef>
                <a:spcAft>
                  <a:spcPts val="0"/>
                </a:spcAft>
                <a:buNone/>
              </a:pPr>
              <a:r>
                <a:rPr lang="de-DE" sz="1050">
                  <a:solidFill>
                    <a:srgbClr val="414042"/>
                  </a:solidFill>
                  <a:latin typeface="Roboto"/>
                  <a:ea typeface="Roboto"/>
                  <a:cs typeface="Roboto"/>
                  <a:sym typeface="Roboto"/>
                </a:rPr>
                <a:t>ΓΚΕΛΖΕΝΚΙΡΧΕΝ</a:t>
              </a:r>
              <a:r>
                <a:rPr lang="de-DE" sz="1050" b="0" i="0" u="none" strike="noStrike" cap="none">
                  <a:solidFill>
                    <a:srgbClr val="414042"/>
                  </a:solidFill>
                  <a:latin typeface="Roboto"/>
                  <a:ea typeface="Roboto"/>
                  <a:cs typeface="Roboto"/>
                  <a:sym typeface="Roboto"/>
                </a:rPr>
                <a:t>, ΓΕΡΜΑΝ</a:t>
              </a:r>
              <a:r>
                <a:rPr lang="de-DE" sz="1050">
                  <a:solidFill>
                    <a:srgbClr val="414042"/>
                  </a:solidFill>
                  <a:latin typeface="Roboto"/>
                  <a:ea typeface="Roboto"/>
                  <a:cs typeface="Roboto"/>
                  <a:sym typeface="Roboto"/>
                </a:rPr>
                <a:t>Ι</a:t>
              </a:r>
              <a:r>
                <a:rPr lang="de-DE" sz="1050" b="0" i="0" u="none" strike="noStrike" cap="none">
                  <a:solidFill>
                    <a:srgbClr val="414042"/>
                  </a:solidFill>
                  <a:latin typeface="Roboto"/>
                  <a:ea typeface="Roboto"/>
                  <a:cs typeface="Roboto"/>
                  <a:sym typeface="Roboto"/>
                </a:rPr>
                <a:t>Α</a:t>
              </a:r>
              <a:endParaRPr/>
            </a:p>
            <a:p>
              <a:pPr marL="0" marR="0" lvl="0" indent="0" algn="ctr" rtl="0">
                <a:spcBef>
                  <a:spcPts val="0"/>
                </a:spcBef>
                <a:spcAft>
                  <a:spcPts val="0"/>
                </a:spcAft>
                <a:buNone/>
              </a:pPr>
              <a:r>
                <a:rPr lang="de-DE" sz="1050" b="0" i="0" u="sng" strike="noStrike" cap="none">
                  <a:solidFill>
                    <a:srgbClr val="D71920"/>
                  </a:solidFill>
                  <a:latin typeface="Roboto"/>
                  <a:ea typeface="Roboto"/>
                  <a:cs typeface="Roboto"/>
                  <a:sym typeface="Roboto"/>
                  <a:hlinkClick r:id="rId6">
                    <a:extLst>
                      <a:ext uri="{A12FA001-AC4F-418D-AE19-62706E023703}">
                        <ahyp:hlinkClr xmlns:ahyp="http://schemas.microsoft.com/office/drawing/2018/hyperlinkcolor" val="tx"/>
                      </a:ext>
                    </a:extLst>
                  </a:hlinkClick>
                </a:rPr>
                <a:t>www.w-hs.de</a:t>
              </a:r>
              <a:endParaRPr sz="1050" b="0" i="0" u="none" strike="noStrike" cap="none">
                <a:solidFill>
                  <a:srgbClr val="414042"/>
                </a:solidFill>
                <a:latin typeface="Roboto"/>
                <a:ea typeface="Roboto"/>
                <a:cs typeface="Roboto"/>
                <a:sym typeface="Roboto"/>
              </a:endParaRPr>
            </a:p>
          </p:txBody>
        </p:sp>
      </p:grpSp>
      <p:grpSp>
        <p:nvGrpSpPr>
          <p:cNvPr id="83" name="Google Shape;83;g12be54253f5_0_0"/>
          <p:cNvGrpSpPr/>
          <p:nvPr/>
        </p:nvGrpSpPr>
        <p:grpSpPr>
          <a:xfrm>
            <a:off x="5632825" y="4542257"/>
            <a:ext cx="3587700" cy="1738518"/>
            <a:chOff x="4100084" y="1882706"/>
            <a:chExt cx="3587700" cy="1738518"/>
          </a:xfrm>
        </p:grpSpPr>
        <p:pic>
          <p:nvPicPr>
            <p:cNvPr id="84" name="Google Shape;84;g12be54253f5_0_0"/>
            <p:cNvPicPr preferRelativeResize="0"/>
            <p:nvPr/>
          </p:nvPicPr>
          <p:blipFill rotWithShape="1">
            <a:blip r:embed="rId7">
              <a:alphaModFix/>
            </a:blip>
            <a:srcRect/>
            <a:stretch/>
          </p:blipFill>
          <p:spPr>
            <a:xfrm>
              <a:off x="4627079" y="1882706"/>
              <a:ext cx="2533650" cy="1047750"/>
            </a:xfrm>
            <a:prstGeom prst="rect">
              <a:avLst/>
            </a:prstGeom>
            <a:noFill/>
            <a:ln>
              <a:noFill/>
            </a:ln>
          </p:spPr>
        </p:pic>
        <p:sp>
          <p:nvSpPr>
            <p:cNvPr id="85" name="Google Shape;85;g12be54253f5_0_0"/>
            <p:cNvSpPr txBox="1"/>
            <p:nvPr/>
          </p:nvSpPr>
          <p:spPr>
            <a:xfrm>
              <a:off x="4100084" y="2913224"/>
              <a:ext cx="3587700" cy="7080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Font typeface="Arial"/>
                <a:buNone/>
              </a:pPr>
              <a:r>
                <a:rPr lang="de-DE" sz="1000">
                  <a:solidFill>
                    <a:srgbClr val="203864"/>
                  </a:solidFill>
                  <a:latin typeface="Roboto"/>
                  <a:ea typeface="Roboto"/>
                  <a:cs typeface="Roboto"/>
                  <a:sym typeface="Roboto"/>
                </a:rPr>
                <a:t>COORDINA ORGANIZACIÓN DE EMPRESAS Y</a:t>
              </a:r>
              <a:br>
                <a:rPr lang="de-DE" sz="1000">
                  <a:solidFill>
                    <a:srgbClr val="203864"/>
                  </a:solidFill>
                  <a:latin typeface="Roboto"/>
                  <a:ea typeface="Roboto"/>
                  <a:cs typeface="Roboto"/>
                  <a:sym typeface="Roboto"/>
                </a:rPr>
              </a:br>
              <a:r>
                <a:rPr lang="de-DE" sz="1000">
                  <a:solidFill>
                    <a:srgbClr val="203864"/>
                  </a:solidFill>
                  <a:latin typeface="Roboto"/>
                  <a:ea typeface="Roboto"/>
                  <a:cs typeface="Roboto"/>
                  <a:sym typeface="Roboto"/>
                </a:rPr>
                <a:t>RECURSOS HUMANOS, S.L.</a:t>
              </a:r>
              <a:endParaRPr/>
            </a:p>
            <a:p>
              <a:pPr marL="0" marR="0" lvl="0" indent="0" algn="ctr" rtl="0">
                <a:spcBef>
                  <a:spcPts val="0"/>
                </a:spcBef>
                <a:spcAft>
                  <a:spcPts val="0"/>
                </a:spcAft>
                <a:buNone/>
              </a:pPr>
              <a:r>
                <a:rPr lang="de-DE" sz="1000" b="0" i="0" u="none" strike="noStrike" cap="none">
                  <a:solidFill>
                    <a:srgbClr val="414042"/>
                  </a:solidFill>
                  <a:latin typeface="Roboto"/>
                  <a:ea typeface="Roboto"/>
                  <a:cs typeface="Roboto"/>
                  <a:sym typeface="Roboto"/>
                </a:rPr>
                <a:t>ΒΑΛ</a:t>
              </a:r>
              <a:r>
                <a:rPr lang="de-DE" sz="1000">
                  <a:solidFill>
                    <a:srgbClr val="414042"/>
                  </a:solidFill>
                  <a:latin typeface="Roboto"/>
                  <a:ea typeface="Roboto"/>
                  <a:cs typeface="Roboto"/>
                  <a:sym typeface="Roboto"/>
                </a:rPr>
                <a:t>Ε</a:t>
              </a:r>
              <a:r>
                <a:rPr lang="de-DE" sz="1000" b="0" i="0" u="none" strike="noStrike" cap="none">
                  <a:solidFill>
                    <a:srgbClr val="414042"/>
                  </a:solidFill>
                  <a:latin typeface="Roboto"/>
                  <a:ea typeface="Roboto"/>
                  <a:cs typeface="Roboto"/>
                  <a:sym typeface="Roboto"/>
                </a:rPr>
                <a:t>ΝΘΙΑ, ΙΣΠΑΝ</a:t>
              </a:r>
              <a:r>
                <a:rPr lang="de-DE" sz="1000">
                  <a:solidFill>
                    <a:srgbClr val="414042"/>
                  </a:solidFill>
                  <a:latin typeface="Roboto"/>
                  <a:ea typeface="Roboto"/>
                  <a:cs typeface="Roboto"/>
                  <a:sym typeface="Roboto"/>
                </a:rPr>
                <a:t>Ι</a:t>
              </a:r>
              <a:r>
                <a:rPr lang="de-DE" sz="1000" b="0" i="0" u="none" strike="noStrike" cap="none">
                  <a:solidFill>
                    <a:srgbClr val="414042"/>
                  </a:solidFill>
                  <a:latin typeface="Roboto"/>
                  <a:ea typeface="Roboto"/>
                  <a:cs typeface="Roboto"/>
                  <a:sym typeface="Roboto"/>
                </a:rPr>
                <a:t>Α</a:t>
              </a:r>
              <a:endParaRPr/>
            </a:p>
            <a:p>
              <a:pPr marL="0" marR="0" lvl="0" indent="0" algn="ctr" rtl="0">
                <a:spcBef>
                  <a:spcPts val="0"/>
                </a:spcBef>
                <a:spcAft>
                  <a:spcPts val="0"/>
                </a:spcAft>
                <a:buNone/>
              </a:pPr>
              <a:r>
                <a:rPr lang="de-DE" sz="1000" b="0" i="0" u="sng" strike="noStrike" cap="none">
                  <a:solidFill>
                    <a:srgbClr val="D71920"/>
                  </a:solidFill>
                  <a:latin typeface="Roboto"/>
                  <a:ea typeface="Roboto"/>
                  <a:cs typeface="Roboto"/>
                  <a:sym typeface="Roboto"/>
                  <a:hlinkClick r:id="rId8">
                    <a:extLst>
                      <a:ext uri="{A12FA001-AC4F-418D-AE19-62706E023703}">
                        <ahyp:hlinkClr xmlns:ahyp="http://schemas.microsoft.com/office/drawing/2018/hyperlinkcolor" val="tx"/>
                      </a:ext>
                    </a:extLst>
                  </a:hlinkClick>
                </a:rPr>
                <a:t>Coordina-oerh.com</a:t>
              </a:r>
              <a:endParaRPr sz="1000" b="0" i="0" u="none" strike="noStrike" cap="none">
                <a:solidFill>
                  <a:srgbClr val="414042"/>
                </a:solidFill>
                <a:latin typeface="Roboto"/>
                <a:ea typeface="Roboto"/>
                <a:cs typeface="Roboto"/>
                <a:sym typeface="Roboto"/>
              </a:endParaRPr>
            </a:p>
          </p:txBody>
        </p:sp>
      </p:grpSp>
      <p:grpSp>
        <p:nvGrpSpPr>
          <p:cNvPr id="86" name="Google Shape;86;g12be54253f5_0_0"/>
          <p:cNvGrpSpPr/>
          <p:nvPr/>
        </p:nvGrpSpPr>
        <p:grpSpPr>
          <a:xfrm>
            <a:off x="8231664" y="2015292"/>
            <a:ext cx="2543175" cy="1601858"/>
            <a:chOff x="8684703" y="2919412"/>
            <a:chExt cx="2543175" cy="1601858"/>
          </a:xfrm>
        </p:grpSpPr>
        <p:pic>
          <p:nvPicPr>
            <p:cNvPr id="87" name="Google Shape;87;g12be54253f5_0_0"/>
            <p:cNvPicPr preferRelativeResize="0"/>
            <p:nvPr/>
          </p:nvPicPr>
          <p:blipFill rotWithShape="1">
            <a:blip r:embed="rId9">
              <a:alphaModFix/>
            </a:blip>
            <a:srcRect/>
            <a:stretch/>
          </p:blipFill>
          <p:spPr>
            <a:xfrm>
              <a:off x="8684703" y="2919412"/>
              <a:ext cx="2543175" cy="1047750"/>
            </a:xfrm>
            <a:prstGeom prst="rect">
              <a:avLst/>
            </a:prstGeom>
            <a:noFill/>
            <a:ln>
              <a:noFill/>
            </a:ln>
          </p:spPr>
        </p:pic>
        <p:sp>
          <p:nvSpPr>
            <p:cNvPr id="88" name="Google Shape;88;g12be54253f5_0_0"/>
            <p:cNvSpPr txBox="1"/>
            <p:nvPr/>
          </p:nvSpPr>
          <p:spPr>
            <a:xfrm>
              <a:off x="8684740" y="3967170"/>
              <a:ext cx="2543100" cy="554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000" b="0" i="0" u="none" strike="noStrike" cap="none">
                  <a:solidFill>
                    <a:srgbClr val="203864"/>
                  </a:solidFill>
                  <a:latin typeface="Roboto"/>
                  <a:ea typeface="Roboto"/>
                  <a:cs typeface="Roboto"/>
                  <a:sym typeface="Roboto"/>
                </a:rPr>
                <a:t>ΠΡΟ</a:t>
              </a:r>
              <a:r>
                <a:rPr lang="de-DE" sz="1000">
                  <a:solidFill>
                    <a:srgbClr val="203864"/>
                  </a:solidFill>
                  <a:latin typeface="Roboto"/>
                  <a:ea typeface="Roboto"/>
                  <a:cs typeface="Roboto"/>
                  <a:sym typeface="Roboto"/>
                </a:rPr>
                <a:t>ΛΗΨΙΣ</a:t>
              </a:r>
              <a:endParaRPr/>
            </a:p>
            <a:p>
              <a:pPr marL="0" marR="0" lvl="0" indent="0" algn="ctr" rtl="0">
                <a:spcBef>
                  <a:spcPts val="0"/>
                </a:spcBef>
                <a:spcAft>
                  <a:spcPts val="0"/>
                </a:spcAft>
                <a:buNone/>
              </a:pPr>
              <a:r>
                <a:rPr lang="de-DE" sz="1000" b="0" i="0" u="none" strike="noStrike" cap="none">
                  <a:solidFill>
                    <a:srgbClr val="666666"/>
                  </a:solidFill>
                  <a:latin typeface="Roboto"/>
                  <a:ea typeface="Roboto"/>
                  <a:cs typeface="Roboto"/>
                  <a:sym typeface="Roboto"/>
                </a:rPr>
                <a:t>ΑΘ</a:t>
              </a:r>
              <a:r>
                <a:rPr lang="de-DE" sz="1000">
                  <a:solidFill>
                    <a:srgbClr val="666666"/>
                  </a:solidFill>
                  <a:latin typeface="Roboto"/>
                  <a:ea typeface="Roboto"/>
                  <a:cs typeface="Roboto"/>
                  <a:sym typeface="Roboto"/>
                </a:rPr>
                <a:t>Η</a:t>
              </a:r>
              <a:r>
                <a:rPr lang="de-DE" sz="1000" b="0" i="0" u="none" strike="noStrike" cap="none">
                  <a:solidFill>
                    <a:srgbClr val="666666"/>
                  </a:solidFill>
                  <a:latin typeface="Roboto"/>
                  <a:ea typeface="Roboto"/>
                  <a:cs typeface="Roboto"/>
                  <a:sym typeface="Roboto"/>
                </a:rPr>
                <a:t>ΝΑ, ΕΛΛ</a:t>
              </a:r>
              <a:r>
                <a:rPr lang="de-DE" sz="1000">
                  <a:solidFill>
                    <a:srgbClr val="666666"/>
                  </a:solidFill>
                  <a:latin typeface="Roboto"/>
                  <a:ea typeface="Roboto"/>
                  <a:cs typeface="Roboto"/>
                  <a:sym typeface="Roboto"/>
                </a:rPr>
                <a:t>Α</a:t>
              </a:r>
              <a:r>
                <a:rPr lang="de-DE" sz="1000" b="0" i="0" u="none" strike="noStrike" cap="none">
                  <a:solidFill>
                    <a:srgbClr val="666666"/>
                  </a:solidFill>
                  <a:latin typeface="Roboto"/>
                  <a:ea typeface="Roboto"/>
                  <a:cs typeface="Roboto"/>
                  <a:sym typeface="Roboto"/>
                </a:rPr>
                <a:t>ΔΑ</a:t>
              </a:r>
              <a:endParaRPr sz="1000" b="0" i="0" u="none" strike="noStrike" cap="none">
                <a:solidFill>
                  <a:srgbClr val="666666"/>
                </a:solidFill>
                <a:latin typeface="Roboto"/>
                <a:ea typeface="Roboto"/>
                <a:cs typeface="Roboto"/>
                <a:sym typeface="Roboto"/>
              </a:endParaRPr>
            </a:p>
            <a:p>
              <a:pPr marL="0" marR="0" lvl="0" indent="0" algn="ctr" rtl="0">
                <a:spcBef>
                  <a:spcPts val="0"/>
                </a:spcBef>
                <a:spcAft>
                  <a:spcPts val="0"/>
                </a:spcAft>
                <a:buNone/>
              </a:pPr>
              <a:r>
                <a:rPr lang="de-DE" sz="1000" u="sng">
                  <a:solidFill>
                    <a:srgbClr val="D71920"/>
                  </a:solidFill>
                  <a:latin typeface="Roboto"/>
                  <a:ea typeface="Roboto"/>
                  <a:cs typeface="Roboto"/>
                  <a:sym typeface="Roboto"/>
                </a:rPr>
                <a:t>https://www.prolepsis.gr/</a:t>
              </a:r>
              <a:endParaRPr sz="1000" u="sng">
                <a:solidFill>
                  <a:srgbClr val="D71920"/>
                </a:solidFill>
                <a:latin typeface="Roboto"/>
                <a:ea typeface="Roboto"/>
                <a:cs typeface="Roboto"/>
                <a:sym typeface="Roboto"/>
              </a:endParaRPr>
            </a:p>
          </p:txBody>
        </p:sp>
      </p:grpSp>
      <p:grpSp>
        <p:nvGrpSpPr>
          <p:cNvPr id="89" name="Google Shape;89;g12be54253f5_0_0"/>
          <p:cNvGrpSpPr/>
          <p:nvPr/>
        </p:nvGrpSpPr>
        <p:grpSpPr>
          <a:xfrm>
            <a:off x="242650" y="4615360"/>
            <a:ext cx="2775600" cy="1592315"/>
            <a:chOff x="847971" y="3160643"/>
            <a:chExt cx="2775600" cy="1592315"/>
          </a:xfrm>
        </p:grpSpPr>
        <p:pic>
          <p:nvPicPr>
            <p:cNvPr id="90" name="Google Shape;90;g12be54253f5_0_0"/>
            <p:cNvPicPr preferRelativeResize="0"/>
            <p:nvPr/>
          </p:nvPicPr>
          <p:blipFill rotWithShape="1">
            <a:blip r:embed="rId10">
              <a:alphaModFix/>
            </a:blip>
            <a:srcRect/>
            <a:stretch/>
          </p:blipFill>
          <p:spPr>
            <a:xfrm>
              <a:off x="964123" y="3160643"/>
              <a:ext cx="2543175" cy="1038225"/>
            </a:xfrm>
            <a:prstGeom prst="rect">
              <a:avLst/>
            </a:prstGeom>
            <a:noFill/>
            <a:ln>
              <a:noFill/>
            </a:ln>
          </p:spPr>
        </p:pic>
        <p:sp>
          <p:nvSpPr>
            <p:cNvPr id="91" name="Google Shape;91;g12be54253f5_0_0"/>
            <p:cNvSpPr txBox="1"/>
            <p:nvPr/>
          </p:nvSpPr>
          <p:spPr>
            <a:xfrm>
              <a:off x="847971" y="4198858"/>
              <a:ext cx="2775600" cy="554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000" b="0" i="0" u="none" strike="noStrike" cap="none">
                  <a:solidFill>
                    <a:srgbClr val="203864"/>
                  </a:solidFill>
                  <a:latin typeface="Roboto"/>
                  <a:ea typeface="Roboto"/>
                  <a:cs typeface="Roboto"/>
                  <a:sym typeface="Roboto"/>
                </a:rPr>
                <a:t>UNIVERSITAT DE VALENCIA</a:t>
              </a:r>
              <a:endParaRPr/>
            </a:p>
            <a:p>
              <a:pPr marL="0" marR="0" lvl="0" indent="0" algn="ctr" rtl="0">
                <a:spcBef>
                  <a:spcPts val="0"/>
                </a:spcBef>
                <a:spcAft>
                  <a:spcPts val="0"/>
                </a:spcAft>
                <a:buNone/>
              </a:pPr>
              <a:r>
                <a:rPr lang="de-DE" sz="1000" b="0" i="0" u="none" strike="noStrike" cap="none">
                  <a:solidFill>
                    <a:srgbClr val="414042"/>
                  </a:solidFill>
                  <a:latin typeface="Roboto"/>
                  <a:ea typeface="Roboto"/>
                  <a:cs typeface="Roboto"/>
                  <a:sym typeface="Roboto"/>
                </a:rPr>
                <a:t>ΒΑΛ</a:t>
              </a:r>
              <a:r>
                <a:rPr lang="de-DE" sz="1000">
                  <a:solidFill>
                    <a:srgbClr val="414042"/>
                  </a:solidFill>
                  <a:latin typeface="Roboto"/>
                  <a:ea typeface="Roboto"/>
                  <a:cs typeface="Roboto"/>
                  <a:sym typeface="Roboto"/>
                </a:rPr>
                <a:t>Ε</a:t>
              </a:r>
              <a:r>
                <a:rPr lang="de-DE" sz="1000" b="0" i="0" u="none" strike="noStrike" cap="none">
                  <a:solidFill>
                    <a:srgbClr val="414042"/>
                  </a:solidFill>
                  <a:latin typeface="Roboto"/>
                  <a:ea typeface="Roboto"/>
                  <a:cs typeface="Roboto"/>
                  <a:sym typeface="Roboto"/>
                </a:rPr>
                <a:t>ΝΘΙΑ, ΙΣΠΑΝ</a:t>
              </a:r>
              <a:r>
                <a:rPr lang="de-DE" sz="1000">
                  <a:solidFill>
                    <a:srgbClr val="414042"/>
                  </a:solidFill>
                  <a:latin typeface="Roboto"/>
                  <a:ea typeface="Roboto"/>
                  <a:cs typeface="Roboto"/>
                  <a:sym typeface="Roboto"/>
                </a:rPr>
                <a:t>Ι</a:t>
              </a:r>
              <a:r>
                <a:rPr lang="de-DE" sz="1000" b="0" i="0" u="none" strike="noStrike" cap="none">
                  <a:solidFill>
                    <a:srgbClr val="414042"/>
                  </a:solidFill>
                  <a:latin typeface="Roboto"/>
                  <a:ea typeface="Roboto"/>
                  <a:cs typeface="Roboto"/>
                  <a:sym typeface="Roboto"/>
                </a:rPr>
                <a:t>Α</a:t>
              </a:r>
              <a:endParaRPr/>
            </a:p>
            <a:p>
              <a:pPr marL="0" marR="0" lvl="0" indent="0" algn="ctr" rtl="0">
                <a:spcBef>
                  <a:spcPts val="0"/>
                </a:spcBef>
                <a:spcAft>
                  <a:spcPts val="0"/>
                </a:spcAft>
                <a:buNone/>
              </a:pPr>
              <a:r>
                <a:rPr lang="de-DE" sz="1000" b="0" i="0" u="sng" strike="noStrike" cap="none">
                  <a:solidFill>
                    <a:srgbClr val="D71920"/>
                  </a:solidFill>
                  <a:latin typeface="Roboto"/>
                  <a:ea typeface="Roboto"/>
                  <a:cs typeface="Roboto"/>
                  <a:sym typeface="Roboto"/>
                  <a:hlinkClick r:id="rId11">
                    <a:extLst>
                      <a:ext uri="{A12FA001-AC4F-418D-AE19-62706E023703}">
                        <ahyp:hlinkClr xmlns:ahyp="http://schemas.microsoft.com/office/drawing/2018/hyperlinkcolor" val="tx"/>
                      </a:ext>
                    </a:extLst>
                  </a:hlinkClick>
                </a:rPr>
                <a:t>www.uv.es</a:t>
              </a:r>
              <a:endParaRPr sz="1000" b="0" i="0" u="none" strike="noStrike" cap="none">
                <a:solidFill>
                  <a:srgbClr val="414042"/>
                </a:solidFill>
                <a:latin typeface="Roboto"/>
                <a:ea typeface="Roboto"/>
                <a:cs typeface="Roboto"/>
                <a:sym typeface="Roboto"/>
              </a:endParaRPr>
            </a:p>
          </p:txBody>
        </p:sp>
      </p:grpSp>
      <p:grpSp>
        <p:nvGrpSpPr>
          <p:cNvPr id="92" name="Google Shape;92;g12be54253f5_0_0"/>
          <p:cNvGrpSpPr/>
          <p:nvPr/>
        </p:nvGrpSpPr>
        <p:grpSpPr>
          <a:xfrm>
            <a:off x="3018254" y="4705752"/>
            <a:ext cx="2543175" cy="1575011"/>
            <a:chOff x="4517932" y="3531206"/>
            <a:chExt cx="2543175" cy="1575011"/>
          </a:xfrm>
        </p:grpSpPr>
        <p:pic>
          <p:nvPicPr>
            <p:cNvPr id="93" name="Google Shape;93;g12be54253f5_0_0"/>
            <p:cNvPicPr preferRelativeResize="0"/>
            <p:nvPr/>
          </p:nvPicPr>
          <p:blipFill rotWithShape="1">
            <a:blip r:embed="rId12">
              <a:alphaModFix/>
            </a:blip>
            <a:srcRect/>
            <a:stretch/>
          </p:blipFill>
          <p:spPr>
            <a:xfrm>
              <a:off x="4517932" y="3531206"/>
              <a:ext cx="2543175" cy="1020916"/>
            </a:xfrm>
            <a:prstGeom prst="rect">
              <a:avLst/>
            </a:prstGeom>
            <a:noFill/>
            <a:ln>
              <a:noFill/>
            </a:ln>
          </p:spPr>
        </p:pic>
        <p:sp>
          <p:nvSpPr>
            <p:cNvPr id="94" name="Google Shape;94;g12be54253f5_0_0"/>
            <p:cNvSpPr txBox="1"/>
            <p:nvPr/>
          </p:nvSpPr>
          <p:spPr>
            <a:xfrm>
              <a:off x="4517965" y="4552117"/>
              <a:ext cx="2543100" cy="554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000" b="0" i="0" u="none" strike="noStrike" cap="none">
                  <a:solidFill>
                    <a:srgbClr val="203864"/>
                  </a:solidFill>
                  <a:latin typeface="Roboto"/>
                  <a:ea typeface="Roboto"/>
                  <a:cs typeface="Roboto"/>
                  <a:sym typeface="Roboto"/>
                </a:rPr>
                <a:t>media k GmbH</a:t>
              </a:r>
              <a:endParaRPr/>
            </a:p>
            <a:p>
              <a:pPr marL="0" marR="0" lvl="0" indent="0" algn="ctr" rtl="0">
                <a:spcBef>
                  <a:spcPts val="0"/>
                </a:spcBef>
                <a:spcAft>
                  <a:spcPts val="0"/>
                </a:spcAft>
                <a:buNone/>
              </a:pPr>
              <a:r>
                <a:rPr lang="de-DE" sz="1000" b="0" i="0" u="none" strike="noStrike" cap="none">
                  <a:solidFill>
                    <a:srgbClr val="414042"/>
                  </a:solidFill>
                  <a:latin typeface="Roboto"/>
                  <a:ea typeface="Roboto"/>
                  <a:cs typeface="Roboto"/>
                  <a:sym typeface="Roboto"/>
                </a:rPr>
                <a:t>Bad Mergentheim, ΓΕΡΜΑΝΊΑ</a:t>
              </a:r>
              <a:endParaRPr/>
            </a:p>
            <a:p>
              <a:pPr marL="0" marR="0" lvl="0" indent="0" algn="ctr" rtl="0">
                <a:spcBef>
                  <a:spcPts val="0"/>
                </a:spcBef>
                <a:spcAft>
                  <a:spcPts val="0"/>
                </a:spcAft>
                <a:buNone/>
              </a:pPr>
              <a:r>
                <a:rPr lang="de-DE" sz="1000" b="0" i="0" u="sng" strike="noStrike" cap="none">
                  <a:solidFill>
                    <a:srgbClr val="D71920"/>
                  </a:solidFill>
                  <a:latin typeface="Roboto"/>
                  <a:ea typeface="Roboto"/>
                  <a:cs typeface="Roboto"/>
                  <a:sym typeface="Roboto"/>
                  <a:hlinkClick r:id="rId13">
                    <a:extLst>
                      <a:ext uri="{A12FA001-AC4F-418D-AE19-62706E023703}">
                        <ahyp:hlinkClr xmlns:ahyp="http://schemas.microsoft.com/office/drawing/2018/hyperlinkcolor" val="tx"/>
                      </a:ext>
                    </a:extLst>
                  </a:hlinkClick>
                </a:rPr>
                <a:t>www.media-k.eu</a:t>
              </a:r>
              <a:endParaRPr sz="1000" b="0" i="0" u="none" strike="noStrike" cap="none">
                <a:solidFill>
                  <a:srgbClr val="414042"/>
                </a:solidFill>
                <a:latin typeface="Roboto"/>
                <a:ea typeface="Roboto"/>
                <a:cs typeface="Roboto"/>
                <a:sym typeface="Roboto"/>
              </a:endParaRPr>
            </a:p>
          </p:txBody>
        </p:sp>
      </p:grpSp>
      <p:grpSp>
        <p:nvGrpSpPr>
          <p:cNvPr id="95" name="Google Shape;95;g12be54253f5_0_0"/>
          <p:cNvGrpSpPr/>
          <p:nvPr/>
        </p:nvGrpSpPr>
        <p:grpSpPr>
          <a:xfrm>
            <a:off x="5019359" y="1427085"/>
            <a:ext cx="1967800" cy="2726575"/>
            <a:chOff x="9320178" y="2976204"/>
            <a:chExt cx="1967800" cy="2726575"/>
          </a:xfrm>
        </p:grpSpPr>
        <p:pic>
          <p:nvPicPr>
            <p:cNvPr id="96" name="Google Shape;96;g12be54253f5_0_0"/>
            <p:cNvPicPr preferRelativeResize="0"/>
            <p:nvPr/>
          </p:nvPicPr>
          <p:blipFill rotWithShape="1">
            <a:blip r:embed="rId14">
              <a:alphaModFix/>
            </a:blip>
            <a:srcRect/>
            <a:stretch/>
          </p:blipFill>
          <p:spPr>
            <a:xfrm>
              <a:off x="9320178" y="2976204"/>
              <a:ext cx="1962150" cy="2152650"/>
            </a:xfrm>
            <a:prstGeom prst="rect">
              <a:avLst/>
            </a:prstGeom>
            <a:noFill/>
            <a:ln>
              <a:noFill/>
            </a:ln>
          </p:spPr>
        </p:pic>
        <p:sp>
          <p:nvSpPr>
            <p:cNvPr id="97" name="Google Shape;97;g12be54253f5_0_0"/>
            <p:cNvSpPr txBox="1"/>
            <p:nvPr/>
          </p:nvSpPr>
          <p:spPr>
            <a:xfrm>
              <a:off x="9325678" y="5148679"/>
              <a:ext cx="1962300" cy="554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000" b="0" i="0" u="none" strike="noStrike" cap="none">
                  <a:solidFill>
                    <a:srgbClr val="203864"/>
                  </a:solidFill>
                  <a:latin typeface="Roboto"/>
                  <a:ea typeface="Roboto"/>
                  <a:cs typeface="Roboto"/>
                  <a:sym typeface="Roboto"/>
                </a:rPr>
                <a:t>OXFAM ITALIA INTERCULTURA</a:t>
              </a:r>
              <a:endParaRPr/>
            </a:p>
            <a:p>
              <a:pPr marL="0" marR="0" lvl="0" indent="0" algn="ctr" rtl="0">
                <a:spcBef>
                  <a:spcPts val="0"/>
                </a:spcBef>
                <a:spcAft>
                  <a:spcPts val="0"/>
                </a:spcAft>
                <a:buNone/>
              </a:pPr>
              <a:r>
                <a:rPr lang="de-DE" sz="1000" b="0" i="0" u="none" strike="noStrike" cap="none">
                  <a:solidFill>
                    <a:srgbClr val="414042"/>
                  </a:solidFill>
                  <a:latin typeface="Roboto"/>
                  <a:ea typeface="Roboto"/>
                  <a:cs typeface="Roboto"/>
                  <a:sym typeface="Roboto"/>
                </a:rPr>
                <a:t>ΑΡ</a:t>
              </a:r>
              <a:r>
                <a:rPr lang="de-DE" sz="1000">
                  <a:solidFill>
                    <a:srgbClr val="414042"/>
                  </a:solidFill>
                  <a:latin typeface="Roboto"/>
                  <a:ea typeface="Roboto"/>
                  <a:cs typeface="Roboto"/>
                  <a:sym typeface="Roboto"/>
                </a:rPr>
                <a:t>Ε</a:t>
              </a:r>
              <a:r>
                <a:rPr lang="de-DE" sz="1000" b="0" i="0" u="none" strike="noStrike" cap="none">
                  <a:solidFill>
                    <a:srgbClr val="414042"/>
                  </a:solidFill>
                  <a:latin typeface="Roboto"/>
                  <a:ea typeface="Roboto"/>
                  <a:cs typeface="Roboto"/>
                  <a:sym typeface="Roboto"/>
                </a:rPr>
                <a:t>ΤΣΟ, ΙΤΑΛ</a:t>
              </a:r>
              <a:r>
                <a:rPr lang="de-DE" sz="1000">
                  <a:solidFill>
                    <a:srgbClr val="414042"/>
                  </a:solidFill>
                  <a:latin typeface="Roboto"/>
                  <a:ea typeface="Roboto"/>
                  <a:cs typeface="Roboto"/>
                  <a:sym typeface="Roboto"/>
                </a:rPr>
                <a:t>Ι</a:t>
              </a:r>
              <a:r>
                <a:rPr lang="de-DE" sz="1000" b="0" i="0" u="none" strike="noStrike" cap="none">
                  <a:solidFill>
                    <a:srgbClr val="414042"/>
                  </a:solidFill>
                  <a:latin typeface="Roboto"/>
                  <a:ea typeface="Roboto"/>
                  <a:cs typeface="Roboto"/>
                  <a:sym typeface="Roboto"/>
                </a:rPr>
                <a:t>Α</a:t>
              </a:r>
              <a:endParaRPr/>
            </a:p>
            <a:p>
              <a:pPr marL="0" marR="0" lvl="0" indent="0" algn="ctr" rtl="0">
                <a:spcBef>
                  <a:spcPts val="0"/>
                </a:spcBef>
                <a:spcAft>
                  <a:spcPts val="0"/>
                </a:spcAft>
                <a:buNone/>
              </a:pPr>
              <a:r>
                <a:rPr lang="de-DE" sz="1000" b="0" i="0" u="sng" strike="noStrike" cap="none">
                  <a:solidFill>
                    <a:srgbClr val="D71920"/>
                  </a:solidFill>
                  <a:latin typeface="Roboto"/>
                  <a:ea typeface="Roboto"/>
                  <a:cs typeface="Roboto"/>
                  <a:sym typeface="Roboto"/>
                  <a:hlinkClick r:id="rId15">
                    <a:extLst>
                      <a:ext uri="{A12FA001-AC4F-418D-AE19-62706E023703}">
                        <ahyp:hlinkClr xmlns:ahyp="http://schemas.microsoft.com/office/drawing/2018/hyperlinkcolor" val="tx"/>
                      </a:ext>
                    </a:extLst>
                  </a:hlinkClick>
                </a:rPr>
                <a:t>www.oxfamitalia.org/</a:t>
              </a:r>
              <a:endParaRPr sz="1000" b="0" i="0" u="none" strike="noStrike" cap="none">
                <a:solidFill>
                  <a:srgbClr val="414042"/>
                </a:solidFill>
                <a:latin typeface="Roboto"/>
                <a:ea typeface="Roboto"/>
                <a:cs typeface="Roboto"/>
                <a:sym typeface="Roboto"/>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74"/>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sz="2800" b="1">
                <a:solidFill>
                  <a:srgbClr val="203864"/>
                </a:solidFill>
                <a:latin typeface="Calibri"/>
                <a:ea typeface="Calibri"/>
                <a:cs typeface="Calibri"/>
                <a:sym typeface="Calibri"/>
              </a:rPr>
              <a:t>Προσθήκη περιεχομένου</a:t>
            </a:r>
            <a:endParaRPr/>
          </a:p>
        </p:txBody>
      </p:sp>
      <p:sp>
        <p:nvSpPr>
          <p:cNvPr id="329" name="Google Shape;329;p74"/>
          <p:cNvSpPr txBox="1">
            <a:spLocks noGrp="1"/>
          </p:cNvSpPr>
          <p:nvPr>
            <p:ph type="body" idx="1"/>
          </p:nvPr>
        </p:nvSpPr>
        <p:spPr>
          <a:xfrm>
            <a:off x="5562750" y="1685100"/>
            <a:ext cx="6136500" cy="5250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000"/>
              <a:buNone/>
            </a:pPr>
            <a:r>
              <a:rPr lang="de-DE" sz="2400"/>
              <a:t>Έχε</a:t>
            </a:r>
            <a:r>
              <a:rPr lang="de-DE"/>
              <a:t>τε</a:t>
            </a:r>
            <a:r>
              <a:rPr lang="de-DE" sz="2400"/>
              <a:t> ποτέ...</a:t>
            </a:r>
            <a:endParaRPr/>
          </a:p>
          <a:p>
            <a:pPr marL="457200" lvl="0" indent="-457200" algn="l" rtl="0">
              <a:lnSpc>
                <a:spcPct val="100000"/>
              </a:lnSpc>
              <a:spcBef>
                <a:spcPts val="0"/>
              </a:spcBef>
              <a:spcAft>
                <a:spcPts val="0"/>
              </a:spcAft>
              <a:buSzPts val="2000"/>
              <a:buAutoNum type="arabicParenBoth"/>
            </a:pPr>
            <a:r>
              <a:rPr lang="de-DE"/>
              <a:t>αναρτήσει</a:t>
            </a:r>
            <a:r>
              <a:rPr lang="de-DE" sz="2400"/>
              <a:t> μια ιατρική ανασκόπηση; </a:t>
            </a:r>
            <a:endParaRPr/>
          </a:p>
          <a:p>
            <a:pPr marL="457200" lvl="0" indent="-457200" algn="l" rtl="0">
              <a:lnSpc>
                <a:spcPct val="100000"/>
              </a:lnSpc>
              <a:spcBef>
                <a:spcPts val="600"/>
              </a:spcBef>
              <a:spcAft>
                <a:spcPts val="0"/>
              </a:spcAft>
              <a:buSzPts val="2000"/>
              <a:buAutoNum type="arabicParenBoth"/>
            </a:pPr>
            <a:r>
              <a:rPr lang="de-DE"/>
              <a:t>α</a:t>
            </a:r>
            <a:r>
              <a:rPr lang="de-DE" sz="2400"/>
              <a:t>ν</a:t>
            </a:r>
            <a:r>
              <a:rPr lang="de-DE"/>
              <a:t>αρτήσει</a:t>
            </a:r>
            <a:r>
              <a:rPr lang="de-DE" sz="2400"/>
              <a:t> ένα μήνυμα σε ένα φόρουμ υποστήριξης ή μια ιστοσελίδα κοινωνικής δικτύωσης;</a:t>
            </a:r>
            <a:endParaRPr sz="3600"/>
          </a:p>
          <a:p>
            <a:pPr marL="457200" lvl="0" indent="-228600" algn="l" rtl="0">
              <a:lnSpc>
                <a:spcPct val="100000"/>
              </a:lnSpc>
              <a:spcBef>
                <a:spcPts val="1200"/>
              </a:spcBef>
              <a:spcAft>
                <a:spcPts val="0"/>
              </a:spcAft>
              <a:buSzPts val="2400"/>
              <a:buNone/>
            </a:pPr>
            <a:endParaRPr sz="3600"/>
          </a:p>
        </p:txBody>
      </p:sp>
      <p:sp>
        <p:nvSpPr>
          <p:cNvPr id="330" name="Google Shape;330;p74"/>
          <p:cNvSpPr/>
          <p:nvPr/>
        </p:nvSpPr>
        <p:spPr>
          <a:xfrm>
            <a:off x="9658830" y="6527476"/>
            <a:ext cx="24117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de-DE"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Πηγή</a:t>
            </a:r>
            <a:r>
              <a:rPr lang="de-DE" sz="1200" b="0" i="0" u="none" strike="noStrike" cap="none">
                <a:solidFill>
                  <a:schemeClr val="dk1"/>
                </a:solidFill>
                <a:latin typeface="Calibri"/>
                <a:ea typeface="Calibri"/>
                <a:cs typeface="Calibri"/>
                <a:sym typeface="Calibri"/>
              </a:rPr>
              <a:t> | </a:t>
            </a: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Άδεια Pixabay</a:t>
            </a:r>
            <a:endParaRPr sz="1200" b="0" i="0" u="none" strike="noStrike" cap="none">
              <a:solidFill>
                <a:schemeClr val="dk1"/>
              </a:solidFill>
              <a:latin typeface="Calibri"/>
              <a:ea typeface="Calibri"/>
              <a:cs typeface="Calibri"/>
              <a:sym typeface="Calibri"/>
            </a:endParaRPr>
          </a:p>
        </p:txBody>
      </p:sp>
      <p:pic>
        <p:nvPicPr>
          <p:cNvPr id="331" name="Google Shape;331;p74" descr="Chat, Múltiple, Icono, Símbolo, Mensaje, Burbuja"/>
          <p:cNvPicPr preferRelativeResize="0"/>
          <p:nvPr/>
        </p:nvPicPr>
        <p:blipFill rotWithShape="1">
          <a:blip r:embed="rId5">
            <a:alphaModFix/>
          </a:blip>
          <a:srcRect/>
          <a:stretch/>
        </p:blipFill>
        <p:spPr>
          <a:xfrm>
            <a:off x="574308" y="1685096"/>
            <a:ext cx="4369981" cy="4369981"/>
          </a:xfrm>
          <a:prstGeom prst="rect">
            <a:avLst/>
          </a:prstGeom>
          <a:noFill/>
          <a:ln>
            <a:noFill/>
          </a:ln>
        </p:spPr>
      </p:pic>
      <p:sp>
        <p:nvSpPr>
          <p:cNvPr id="7" name="Google Shape;276;p45">
            <a:extLst>
              <a:ext uri="{FF2B5EF4-FFF2-40B4-BE49-F238E27FC236}">
                <a16:creationId xmlns:a16="http://schemas.microsoft.com/office/drawing/2014/main" id="{76E150DD-19E4-7869-9FA1-1C7C47E106BC}"/>
              </a:ext>
            </a:extLst>
          </p:cNvPr>
          <p:cNvSpPr/>
          <p:nvPr/>
        </p:nvSpPr>
        <p:spPr>
          <a:xfrm>
            <a:off x="8601075" y="0"/>
            <a:ext cx="3590925" cy="398700"/>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415"/>
              <a:buFont typeface="Arial"/>
              <a:buNone/>
            </a:pPr>
            <a:r>
              <a:rPr lang="de-DE" sz="1415" b="0" i="0" u="none" strike="noStrike" cap="none" dirty="0">
                <a:solidFill>
                  <a:schemeClr val="lt1"/>
                </a:solidFill>
                <a:latin typeface="Arial"/>
                <a:ea typeface="Arial"/>
                <a:cs typeface="Arial"/>
                <a:sym typeface="Arial"/>
              </a:rPr>
              <a:t>1.2 Η </a:t>
            </a:r>
            <a:r>
              <a:rPr lang="de-DE" sz="1415" b="0" i="0" u="none" strike="noStrike" cap="none" dirty="0" err="1">
                <a:solidFill>
                  <a:schemeClr val="lt1"/>
                </a:solidFill>
                <a:latin typeface="Arial"/>
                <a:ea typeface="Arial"/>
                <a:cs typeface="Arial"/>
                <a:sym typeface="Arial"/>
              </a:rPr>
              <a:t>έννοι</a:t>
            </a:r>
            <a:r>
              <a:rPr lang="de-DE" sz="1415" b="0" i="0" u="none" strike="noStrike" cap="none" dirty="0">
                <a:solidFill>
                  <a:schemeClr val="lt1"/>
                </a:solidFill>
                <a:latin typeface="Arial"/>
                <a:ea typeface="Arial"/>
                <a:cs typeface="Arial"/>
                <a:sym typeface="Arial"/>
              </a:rPr>
              <a:t>α τ</a:t>
            </a:r>
            <a:r>
              <a:rPr lang="de-DE" sz="1415" dirty="0">
                <a:solidFill>
                  <a:schemeClr val="lt1"/>
                </a:solidFill>
              </a:rPr>
              <a:t>ου ψηφιακού αλφαβητισμού</a:t>
            </a:r>
            <a:endParaRPr sz="1179" b="0" i="0" u="none" strike="noStrike" cap="none" dirty="0">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75"/>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sz="2800" b="1">
                <a:solidFill>
                  <a:srgbClr val="203864"/>
                </a:solidFill>
                <a:latin typeface="Calibri"/>
                <a:ea typeface="Calibri"/>
                <a:cs typeface="Calibri"/>
                <a:sym typeface="Calibri"/>
              </a:rPr>
              <a:t>Προστασία της ιδιωτικής ζωής</a:t>
            </a:r>
            <a:endParaRPr/>
          </a:p>
        </p:txBody>
      </p:sp>
      <p:sp>
        <p:nvSpPr>
          <p:cNvPr id="338" name="Google Shape;338;p75"/>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600"/>
              </a:spcBef>
              <a:spcAft>
                <a:spcPts val="0"/>
              </a:spcAft>
              <a:buSzPts val="2000"/>
              <a:buNone/>
            </a:pPr>
            <a:r>
              <a:rPr lang="de-DE" sz="2400"/>
              <a:t>Έχε</a:t>
            </a:r>
            <a:r>
              <a:rPr lang="de-DE"/>
              <a:t>τε</a:t>
            </a:r>
            <a:r>
              <a:rPr lang="de-DE" sz="2400"/>
              <a:t> ποτέ...</a:t>
            </a:r>
            <a:endParaRPr/>
          </a:p>
          <a:p>
            <a:pPr marL="457200" lvl="0" indent="-457200" algn="l" rtl="0">
              <a:lnSpc>
                <a:spcPct val="100000"/>
              </a:lnSpc>
              <a:spcBef>
                <a:spcPts val="1200"/>
              </a:spcBef>
              <a:spcAft>
                <a:spcPts val="0"/>
              </a:spcAft>
              <a:buSzPts val="2000"/>
              <a:buAutoNum type="arabicParenBoth"/>
            </a:pPr>
            <a:r>
              <a:rPr lang="de-DE"/>
              <a:t>Μοιραστεί</a:t>
            </a:r>
            <a:r>
              <a:rPr lang="de-DE" sz="2400"/>
              <a:t> προσωπικές πληροφορίες υγείας (εσείς ή άλλοι) με άλλους στο διαδίκτυο;</a:t>
            </a:r>
            <a:endParaRPr/>
          </a:p>
          <a:p>
            <a:pPr marL="457200" lvl="0" indent="-457200" algn="l" rtl="0">
              <a:lnSpc>
                <a:spcPct val="100000"/>
              </a:lnSpc>
              <a:spcBef>
                <a:spcPts val="1200"/>
              </a:spcBef>
              <a:spcAft>
                <a:spcPts val="0"/>
              </a:spcAft>
              <a:buSzPts val="2000"/>
              <a:buAutoNum type="arabicParenBoth"/>
            </a:pPr>
            <a:r>
              <a:rPr lang="de-DE" sz="2400"/>
              <a:t>Έχετε πρόσβαση στο δικό σας ηλεκτρονικό μητρώο υγείας;</a:t>
            </a:r>
            <a:endParaRPr sz="3600"/>
          </a:p>
          <a:p>
            <a:pPr marL="457200" lvl="0" indent="-228600" algn="l" rtl="0">
              <a:lnSpc>
                <a:spcPct val="100000"/>
              </a:lnSpc>
              <a:spcBef>
                <a:spcPts val="1200"/>
              </a:spcBef>
              <a:spcAft>
                <a:spcPts val="600"/>
              </a:spcAft>
              <a:buSzPts val="2400"/>
              <a:buNone/>
            </a:pPr>
            <a:endParaRPr sz="3600"/>
          </a:p>
        </p:txBody>
      </p:sp>
      <p:pic>
        <p:nvPicPr>
          <p:cNvPr id="339" name="Google Shape;339;p75" descr="Firmar, Seguridad, Proteccion, Seguro"/>
          <p:cNvPicPr preferRelativeResize="0"/>
          <p:nvPr/>
        </p:nvPicPr>
        <p:blipFill rotWithShape="1">
          <a:blip r:embed="rId3">
            <a:alphaModFix/>
          </a:blip>
          <a:srcRect/>
          <a:stretch/>
        </p:blipFill>
        <p:spPr>
          <a:xfrm>
            <a:off x="7429540" y="1095152"/>
            <a:ext cx="4359349" cy="4359349"/>
          </a:xfrm>
          <a:prstGeom prst="rect">
            <a:avLst/>
          </a:prstGeom>
          <a:noFill/>
          <a:ln>
            <a:noFill/>
          </a:ln>
        </p:spPr>
      </p:pic>
      <p:sp>
        <p:nvSpPr>
          <p:cNvPr id="340" name="Google Shape;340;p75"/>
          <p:cNvSpPr/>
          <p:nvPr/>
        </p:nvSpPr>
        <p:spPr>
          <a:xfrm>
            <a:off x="9609214" y="6464254"/>
            <a:ext cx="24117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Πηγή</a:t>
            </a:r>
            <a:r>
              <a:rPr lang="de-DE" sz="1200" b="0" i="0" u="none" strike="noStrike" cap="none">
                <a:solidFill>
                  <a:schemeClr val="dk1"/>
                </a:solidFill>
                <a:latin typeface="Calibri"/>
                <a:ea typeface="Calibri"/>
                <a:cs typeface="Calibri"/>
                <a:sym typeface="Calibri"/>
              </a:rPr>
              <a:t> | </a:t>
            </a:r>
            <a:r>
              <a:rPr lang="de-DE" sz="12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Άδεια Pixabay</a:t>
            </a:r>
            <a:endParaRPr sz="1200" b="0" i="0" u="none" strike="noStrike" cap="none">
              <a:solidFill>
                <a:schemeClr val="dk1"/>
              </a:solidFill>
              <a:latin typeface="Calibri"/>
              <a:ea typeface="Calibri"/>
              <a:cs typeface="Calibri"/>
              <a:sym typeface="Calibri"/>
            </a:endParaRPr>
          </a:p>
        </p:txBody>
      </p:sp>
      <p:sp>
        <p:nvSpPr>
          <p:cNvPr id="7" name="Google Shape;276;p45">
            <a:extLst>
              <a:ext uri="{FF2B5EF4-FFF2-40B4-BE49-F238E27FC236}">
                <a16:creationId xmlns:a16="http://schemas.microsoft.com/office/drawing/2014/main" id="{F0F79411-A068-81B6-AB56-0355C343C29A}"/>
              </a:ext>
            </a:extLst>
          </p:cNvPr>
          <p:cNvSpPr/>
          <p:nvPr/>
        </p:nvSpPr>
        <p:spPr>
          <a:xfrm>
            <a:off x="8601075" y="0"/>
            <a:ext cx="3590925" cy="398700"/>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415"/>
              <a:buFont typeface="Arial"/>
              <a:buNone/>
            </a:pPr>
            <a:r>
              <a:rPr lang="de-DE" sz="1415" b="0" i="0" u="none" strike="noStrike" cap="none" dirty="0">
                <a:solidFill>
                  <a:schemeClr val="lt1"/>
                </a:solidFill>
                <a:latin typeface="Arial"/>
                <a:ea typeface="Arial"/>
                <a:cs typeface="Arial"/>
                <a:sym typeface="Arial"/>
              </a:rPr>
              <a:t>1.2 Η </a:t>
            </a:r>
            <a:r>
              <a:rPr lang="de-DE" sz="1415" b="0" i="0" u="none" strike="noStrike" cap="none" dirty="0" err="1">
                <a:solidFill>
                  <a:schemeClr val="lt1"/>
                </a:solidFill>
                <a:latin typeface="Arial"/>
                <a:ea typeface="Arial"/>
                <a:cs typeface="Arial"/>
                <a:sym typeface="Arial"/>
              </a:rPr>
              <a:t>έννοι</a:t>
            </a:r>
            <a:r>
              <a:rPr lang="de-DE" sz="1415" b="0" i="0" u="none" strike="noStrike" cap="none" dirty="0">
                <a:solidFill>
                  <a:schemeClr val="lt1"/>
                </a:solidFill>
                <a:latin typeface="Arial"/>
                <a:ea typeface="Arial"/>
                <a:cs typeface="Arial"/>
                <a:sym typeface="Arial"/>
              </a:rPr>
              <a:t>α τ</a:t>
            </a:r>
            <a:r>
              <a:rPr lang="de-DE" sz="1415" dirty="0">
                <a:solidFill>
                  <a:schemeClr val="lt1"/>
                </a:solidFill>
              </a:rPr>
              <a:t>ου ψηφιακού αλφαβητισμού</a:t>
            </a:r>
            <a:endParaRPr sz="1179" b="0" i="0" u="none" strike="noStrike" cap="none" dirty="0">
              <a:solidFill>
                <a:schemeClr val="l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76"/>
          <p:cNvSpPr txBox="1">
            <a:spLocks noGrp="1"/>
          </p:cNvSpPr>
          <p:nvPr>
            <p:ph type="title"/>
          </p:nvPr>
        </p:nvSpPr>
        <p:spPr>
          <a:xfrm>
            <a:off x="558000" y="622799"/>
            <a:ext cx="10515600" cy="893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1E24"/>
              </a:buClr>
              <a:buSzPct val="82304"/>
              <a:buFont typeface="Calibri"/>
              <a:buNone/>
            </a:pPr>
            <a:r>
              <a:rPr lang="de-DE" sz="2700" dirty="0" err="1">
                <a:solidFill>
                  <a:srgbClr val="C00000"/>
                </a:solidFill>
              </a:rPr>
              <a:t>Δράση</a:t>
            </a:r>
            <a:r>
              <a:rPr lang="de-DE" sz="2700" dirty="0">
                <a:solidFill>
                  <a:srgbClr val="C00000"/>
                </a:solidFill>
              </a:rPr>
              <a:t> 1.1.3</a:t>
            </a:r>
            <a:endParaRPr sz="2700" dirty="0">
              <a:solidFill>
                <a:srgbClr val="C00000"/>
              </a:solidFill>
            </a:endParaRPr>
          </a:p>
          <a:p>
            <a:pPr marL="0" lvl="0" indent="0" algn="l" rtl="0">
              <a:lnSpc>
                <a:spcPct val="90000"/>
              </a:lnSpc>
              <a:spcBef>
                <a:spcPts val="0"/>
              </a:spcBef>
              <a:spcAft>
                <a:spcPts val="0"/>
              </a:spcAft>
              <a:buClr>
                <a:srgbClr val="C01E24"/>
              </a:buClr>
              <a:buSzPct val="61728"/>
              <a:buFont typeface="Calibri"/>
              <a:buNone/>
            </a:pPr>
            <a:r>
              <a:rPr lang="de-DE" dirty="0" err="1">
                <a:solidFill>
                  <a:srgbClr val="C01E24"/>
                </a:solidFill>
              </a:rPr>
              <a:t>Δυν</a:t>
            </a:r>
            <a:r>
              <a:rPr lang="de-DE" dirty="0">
                <a:solidFill>
                  <a:srgbClr val="C01E24"/>
                </a:solidFill>
              </a:rPr>
              <a:t>αμική Ομάδας — Πρακτικό Παράδειγμα</a:t>
            </a:r>
            <a:endParaRPr dirty="0">
              <a:solidFill>
                <a:srgbClr val="C01E24"/>
              </a:solidFill>
            </a:endParaRPr>
          </a:p>
        </p:txBody>
      </p:sp>
      <p:sp>
        <p:nvSpPr>
          <p:cNvPr id="348" name="Google Shape;348;p76"/>
          <p:cNvSpPr txBox="1">
            <a:spLocks noGrp="1"/>
          </p:cNvSpPr>
          <p:nvPr>
            <p:ph type="body" idx="1"/>
          </p:nvPr>
        </p:nvSpPr>
        <p:spPr>
          <a:xfrm>
            <a:off x="558000" y="17028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de-DE" sz="2200"/>
              <a:t>Στόχοι</a:t>
            </a:r>
            <a:endParaRPr/>
          </a:p>
        </p:txBody>
      </p:sp>
      <p:sp>
        <p:nvSpPr>
          <p:cNvPr id="349" name="Google Shape;349;p76"/>
          <p:cNvSpPr txBox="1">
            <a:spLocks noGrp="1"/>
          </p:cNvSpPr>
          <p:nvPr>
            <p:ph type="body" idx="2"/>
          </p:nvPr>
        </p:nvSpPr>
        <p:spPr>
          <a:xfrm>
            <a:off x="626586" y="2212032"/>
            <a:ext cx="5937000" cy="40083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1200"/>
              </a:spcBef>
              <a:spcAft>
                <a:spcPts val="0"/>
              </a:spcAft>
              <a:buSzPts val="2000"/>
              <a:buNone/>
            </a:pPr>
            <a:r>
              <a:rPr lang="de-DE" sz="2000"/>
              <a:t>Θα σας παρουσιάσουμε ένα παράδειγμα για τα </a:t>
            </a:r>
            <a:r>
              <a:rPr lang="de-DE"/>
              <a:t>συμπτώματα:</a:t>
            </a:r>
            <a:r>
              <a:rPr lang="de-DE" b="1"/>
              <a:t> Πυρετός </a:t>
            </a:r>
            <a:r>
              <a:rPr lang="de-DE"/>
              <a:t>και</a:t>
            </a:r>
            <a:r>
              <a:rPr lang="de-DE" b="1"/>
              <a:t> ξηρός βήχας</a:t>
            </a:r>
            <a:r>
              <a:rPr lang="de-DE"/>
              <a:t>:</a:t>
            </a:r>
            <a:endParaRPr/>
          </a:p>
          <a:p>
            <a:pPr marL="0" lvl="0" indent="0" algn="l" rtl="0">
              <a:lnSpc>
                <a:spcPct val="120000"/>
              </a:lnSpc>
              <a:spcBef>
                <a:spcPts val="1200"/>
              </a:spcBef>
              <a:spcAft>
                <a:spcPts val="0"/>
              </a:spcAft>
              <a:buSzPts val="2000"/>
              <a:buNone/>
            </a:pPr>
            <a:endParaRPr/>
          </a:p>
          <a:p>
            <a:pPr marL="228600" lvl="0" indent="-228600" algn="l" rtl="0">
              <a:lnSpc>
                <a:spcPct val="150000"/>
              </a:lnSpc>
              <a:spcBef>
                <a:spcPts val="0"/>
              </a:spcBef>
              <a:spcAft>
                <a:spcPts val="0"/>
              </a:spcAft>
              <a:buSzPts val="2000"/>
              <a:buChar char="▪"/>
            </a:pPr>
            <a:r>
              <a:rPr lang="de-DE" sz="1800" i="1"/>
              <a:t>Έχω COVID; Πού μπορώ να αναζητήσω πληροφορίες;</a:t>
            </a:r>
            <a:endParaRPr/>
          </a:p>
          <a:p>
            <a:pPr marL="228600" lvl="0" indent="-228600" algn="l" rtl="0">
              <a:lnSpc>
                <a:spcPct val="150000"/>
              </a:lnSpc>
              <a:spcBef>
                <a:spcPts val="0"/>
              </a:spcBef>
              <a:spcAft>
                <a:spcPts val="0"/>
              </a:spcAft>
              <a:buSzPts val="2000"/>
              <a:buChar char="▪"/>
            </a:pPr>
            <a:r>
              <a:rPr lang="de-DE" sz="1800" i="1"/>
              <a:t>Τι πρέπει να κάνω αν έχω COVID;</a:t>
            </a:r>
            <a:endParaRPr/>
          </a:p>
          <a:p>
            <a:pPr marL="228600" lvl="0" indent="-228600" algn="l" rtl="0">
              <a:lnSpc>
                <a:spcPct val="150000"/>
              </a:lnSpc>
              <a:spcBef>
                <a:spcPts val="0"/>
              </a:spcBef>
              <a:spcAft>
                <a:spcPts val="0"/>
              </a:spcAft>
              <a:buSzPts val="2000"/>
              <a:buChar char="▪"/>
            </a:pPr>
            <a:r>
              <a:rPr lang="de-DE" sz="1800" i="1"/>
              <a:t>Πώς μπορώ να αναζητήσω πληροφορίες στο διαδίκτυο;</a:t>
            </a:r>
            <a:endParaRPr/>
          </a:p>
          <a:p>
            <a:pPr marL="228600" lvl="0" indent="-228600" algn="l" rtl="0">
              <a:lnSpc>
                <a:spcPct val="150000"/>
              </a:lnSpc>
              <a:spcBef>
                <a:spcPts val="0"/>
              </a:spcBef>
              <a:spcAft>
                <a:spcPts val="0"/>
              </a:spcAft>
              <a:buSzPts val="2000"/>
              <a:buChar char="▪"/>
            </a:pPr>
            <a:r>
              <a:rPr lang="de-DE" sz="1800" i="1"/>
              <a:t>Σε ποια ιστοσελίδα αναζητώ τις πληροφορίες;</a:t>
            </a:r>
            <a:endParaRPr/>
          </a:p>
          <a:p>
            <a:pPr marL="228600" lvl="0" indent="-228600" algn="l" rtl="0">
              <a:lnSpc>
                <a:spcPct val="150000"/>
              </a:lnSpc>
              <a:spcBef>
                <a:spcPts val="0"/>
              </a:spcBef>
              <a:spcAft>
                <a:spcPts val="0"/>
              </a:spcAft>
              <a:buSzPts val="2000"/>
              <a:buChar char="▪"/>
            </a:pPr>
            <a:r>
              <a:rPr lang="de-DE" sz="1800" i="1"/>
              <a:t>Πώς μπορώ να ανακαλύψω τα επόμενα βήματα;</a:t>
            </a:r>
            <a:endParaRPr/>
          </a:p>
          <a:p>
            <a:pPr marL="342900" lvl="0" indent="-215900" algn="l" rtl="0">
              <a:lnSpc>
                <a:spcPct val="120000"/>
              </a:lnSpc>
              <a:spcBef>
                <a:spcPts val="1200"/>
              </a:spcBef>
              <a:spcAft>
                <a:spcPts val="0"/>
              </a:spcAft>
              <a:buSzPts val="2000"/>
              <a:buNone/>
            </a:pPr>
            <a:endParaRPr sz="2000"/>
          </a:p>
        </p:txBody>
      </p:sp>
      <p:sp>
        <p:nvSpPr>
          <p:cNvPr id="355" name="Google Shape;355;p76"/>
          <p:cNvSpPr/>
          <p:nvPr/>
        </p:nvSpPr>
        <p:spPr>
          <a:xfrm>
            <a:off x="8561479" y="6411258"/>
            <a:ext cx="1969905" cy="27695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de-DE"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Πηγή</a:t>
            </a:r>
            <a:r>
              <a:rPr lang="de-DE" sz="1200" b="0" i="0" u="none" strike="noStrike" cap="none">
                <a:solidFill>
                  <a:schemeClr val="dk1"/>
                </a:solidFill>
                <a:latin typeface="Calibri"/>
                <a:ea typeface="Calibri"/>
                <a:cs typeface="Calibri"/>
                <a:sym typeface="Calibri"/>
              </a:rPr>
              <a:t> | </a:t>
            </a: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Άδεια Pixabay</a:t>
            </a:r>
            <a:endParaRPr sz="1200" b="0" i="0" u="none" strike="noStrike" cap="none">
              <a:solidFill>
                <a:schemeClr val="dk1"/>
              </a:solidFill>
              <a:latin typeface="Calibri"/>
              <a:ea typeface="Calibri"/>
              <a:cs typeface="Calibri"/>
              <a:sym typeface="Calibri"/>
            </a:endParaRPr>
          </a:p>
        </p:txBody>
      </p:sp>
      <p:pic>
        <p:nvPicPr>
          <p:cNvPr id="356" name="Google Shape;356;p76" descr="Tos En El Codo, Covid-19, Coronavirus, Máscara, Corona"/>
          <p:cNvPicPr preferRelativeResize="0"/>
          <p:nvPr/>
        </p:nvPicPr>
        <p:blipFill rotWithShape="1">
          <a:blip r:embed="rId5">
            <a:alphaModFix/>
          </a:blip>
          <a:srcRect/>
          <a:stretch/>
        </p:blipFill>
        <p:spPr>
          <a:xfrm>
            <a:off x="7107004" y="1973178"/>
            <a:ext cx="3675871" cy="3510116"/>
          </a:xfrm>
          <a:prstGeom prst="rect">
            <a:avLst/>
          </a:prstGeom>
          <a:noFill/>
          <a:ln>
            <a:noFill/>
          </a:ln>
        </p:spPr>
      </p:pic>
      <p:sp>
        <p:nvSpPr>
          <p:cNvPr id="12" name="Google Shape;168;p7">
            <a:extLst>
              <a:ext uri="{FF2B5EF4-FFF2-40B4-BE49-F238E27FC236}">
                <a16:creationId xmlns:a16="http://schemas.microsoft.com/office/drawing/2014/main" id="{275CBBAC-446B-392E-5023-DFED7B63EE01}"/>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1.1.1</a:t>
            </a:r>
            <a:endParaRPr sz="1800" dirty="0">
              <a:solidFill>
                <a:schemeClr val="lt1"/>
              </a:solidFill>
              <a:latin typeface="Calibri"/>
              <a:cs typeface="Calibri"/>
              <a:sym typeface="Calibri"/>
            </a:endParaRPr>
          </a:p>
        </p:txBody>
      </p:sp>
      <p:sp>
        <p:nvSpPr>
          <p:cNvPr id="13" name="Google Shape;168;p7">
            <a:extLst>
              <a:ext uri="{FF2B5EF4-FFF2-40B4-BE49-F238E27FC236}">
                <a16:creationId xmlns:a16="http://schemas.microsoft.com/office/drawing/2014/main" id="{1D5FAD38-917C-9B86-1C53-56584B2B1C55}"/>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1.1.2</a:t>
            </a:r>
            <a:endParaRPr sz="1800" dirty="0">
              <a:solidFill>
                <a:schemeClr val="lt1"/>
              </a:solidFill>
              <a:latin typeface="Calibri"/>
              <a:cs typeface="Calibri"/>
              <a:sym typeface="Calibri"/>
            </a:endParaRPr>
          </a:p>
        </p:txBody>
      </p:sp>
      <p:sp>
        <p:nvSpPr>
          <p:cNvPr id="14" name="Google Shape;168;p7">
            <a:extLst>
              <a:ext uri="{FF2B5EF4-FFF2-40B4-BE49-F238E27FC236}">
                <a16:creationId xmlns:a16="http://schemas.microsoft.com/office/drawing/2014/main" id="{274A6A26-C8A8-DECF-51E3-D3FF95C0312C}"/>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latin typeface="Calibri"/>
                <a:cs typeface="Calibri"/>
                <a:sym typeface="Calibri"/>
              </a:rPr>
              <a:t>1.1.3</a:t>
            </a:r>
            <a:endParaRPr sz="2000" dirty="0">
              <a:solidFill>
                <a:srgbClr val="C01E24"/>
              </a:solidFill>
              <a:latin typeface="Calibri"/>
              <a:cs typeface="Calibri"/>
              <a:sym typeface="Calibri"/>
            </a:endParaRPr>
          </a:p>
        </p:txBody>
      </p:sp>
      <p:sp>
        <p:nvSpPr>
          <p:cNvPr id="15" name="Google Shape;168;p7">
            <a:extLst>
              <a:ext uri="{FF2B5EF4-FFF2-40B4-BE49-F238E27FC236}">
                <a16:creationId xmlns:a16="http://schemas.microsoft.com/office/drawing/2014/main" id="{821FB4E6-0FF6-73C8-CC42-633BA734B790}"/>
              </a:ext>
            </a:extLst>
          </p:cNvPr>
          <p:cNvSpPr/>
          <p:nvPr/>
        </p:nvSpPr>
        <p:spPr>
          <a:xfrm>
            <a:off x="11469624" y="372040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1.1.4</a:t>
            </a:r>
            <a:endParaRPr sz="1800" dirty="0">
              <a:solidFill>
                <a:schemeClr val="lt1"/>
              </a:solidFill>
              <a:latin typeface="Calibri"/>
              <a:cs typeface="Calibri"/>
              <a:sym typeface="Calibri"/>
            </a:endParaRPr>
          </a:p>
        </p:txBody>
      </p:sp>
      <p:sp>
        <p:nvSpPr>
          <p:cNvPr id="16" name="Google Shape;168;p7">
            <a:extLst>
              <a:ext uri="{FF2B5EF4-FFF2-40B4-BE49-F238E27FC236}">
                <a16:creationId xmlns:a16="http://schemas.microsoft.com/office/drawing/2014/main" id="{5842C63F-4FE3-3C13-CA47-C3700BC05B21}"/>
              </a:ext>
            </a:extLst>
          </p:cNvPr>
          <p:cNvSpPr/>
          <p:nvPr/>
        </p:nvSpPr>
        <p:spPr>
          <a:xfrm>
            <a:off x="11469624" y="4384935"/>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1.1.5</a:t>
            </a:r>
            <a:endParaRPr sz="1800" dirty="0">
              <a:solidFill>
                <a:schemeClr val="lt1"/>
              </a:solidFill>
              <a:latin typeface="Calibri"/>
              <a:cs typeface="Calibri"/>
              <a:sym typeface="Calibri"/>
            </a:endParaRPr>
          </a:p>
        </p:txBody>
      </p:sp>
      <p:sp>
        <p:nvSpPr>
          <p:cNvPr id="17" name="Google Shape;168;p7">
            <a:extLst>
              <a:ext uri="{FF2B5EF4-FFF2-40B4-BE49-F238E27FC236}">
                <a16:creationId xmlns:a16="http://schemas.microsoft.com/office/drawing/2014/main" id="{AF86F1E8-CFAD-A64C-4223-BEE3E4DBEB70}"/>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1.1</a:t>
            </a:r>
            <a:endParaRPr sz="2000" dirty="0">
              <a:solidFill>
                <a:srgbClr val="203864"/>
              </a:solidFill>
              <a:latin typeface="Calibri"/>
              <a:cs typeface="Calibri"/>
              <a:sym typeface="Calibri"/>
            </a:endParaRPr>
          </a:p>
        </p:txBody>
      </p:sp>
      <p:sp>
        <p:nvSpPr>
          <p:cNvPr id="18" name="Google Shape;168;p7">
            <a:extLst>
              <a:ext uri="{FF2B5EF4-FFF2-40B4-BE49-F238E27FC236}">
                <a16:creationId xmlns:a16="http://schemas.microsoft.com/office/drawing/2014/main" id="{4F750441-7D69-2045-BE68-DF8854AC63E7}"/>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1.</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7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1E24"/>
              </a:buClr>
              <a:buSzPct val="82304"/>
              <a:buFont typeface="Calibri"/>
              <a:buNone/>
            </a:pPr>
            <a:r>
              <a:rPr lang="de-DE" sz="2700" dirty="0" err="1">
                <a:solidFill>
                  <a:srgbClr val="C00000"/>
                </a:solidFill>
              </a:rPr>
              <a:t>Δράση</a:t>
            </a:r>
            <a:r>
              <a:rPr lang="de-DE" sz="2700" dirty="0">
                <a:solidFill>
                  <a:srgbClr val="C00000"/>
                </a:solidFill>
              </a:rPr>
              <a:t> 1.1.4</a:t>
            </a:r>
            <a:endParaRPr sz="2700" dirty="0">
              <a:solidFill>
                <a:srgbClr val="C00000"/>
              </a:solidFill>
            </a:endParaRPr>
          </a:p>
          <a:p>
            <a:pPr marL="0" lvl="0" indent="0" algn="l" rtl="0">
              <a:lnSpc>
                <a:spcPct val="90000"/>
              </a:lnSpc>
              <a:spcBef>
                <a:spcPts val="0"/>
              </a:spcBef>
              <a:spcAft>
                <a:spcPts val="0"/>
              </a:spcAft>
              <a:buClr>
                <a:srgbClr val="C01E24"/>
              </a:buClr>
              <a:buSzPct val="61728"/>
              <a:buFont typeface="Calibri"/>
              <a:buNone/>
            </a:pPr>
            <a:r>
              <a:rPr lang="de-DE" dirty="0" err="1">
                <a:solidFill>
                  <a:srgbClr val="C01E24"/>
                </a:solidFill>
              </a:rPr>
              <a:t>Έρευν</a:t>
            </a:r>
            <a:r>
              <a:rPr lang="de-DE" dirty="0">
                <a:solidFill>
                  <a:srgbClr val="C01E24"/>
                </a:solidFill>
              </a:rPr>
              <a:t>α </a:t>
            </a:r>
            <a:r>
              <a:rPr lang="el-GR" dirty="0">
                <a:solidFill>
                  <a:srgbClr val="C01E24"/>
                </a:solidFill>
              </a:rPr>
              <a:t>πάνω στις </a:t>
            </a:r>
            <a:r>
              <a:rPr lang="de-DE" dirty="0">
                <a:solidFill>
                  <a:srgbClr val="C01E24"/>
                </a:solidFill>
              </a:rPr>
              <a:t>π</a:t>
            </a:r>
            <a:r>
              <a:rPr lang="de-DE" dirty="0" err="1">
                <a:solidFill>
                  <a:srgbClr val="C01E24"/>
                </a:solidFill>
              </a:rPr>
              <a:t>ροηγούμενες</a:t>
            </a:r>
            <a:r>
              <a:rPr lang="de-DE" dirty="0">
                <a:solidFill>
                  <a:srgbClr val="C01E24"/>
                </a:solidFill>
              </a:rPr>
              <a:t> </a:t>
            </a:r>
            <a:r>
              <a:rPr lang="de-DE" dirty="0" err="1">
                <a:solidFill>
                  <a:srgbClr val="C01E24"/>
                </a:solidFill>
              </a:rPr>
              <a:t>γνώσεις</a:t>
            </a:r>
            <a:r>
              <a:rPr lang="de-DE" dirty="0">
                <a:solidFill>
                  <a:srgbClr val="C01E24"/>
                </a:solidFill>
              </a:rPr>
              <a:t> </a:t>
            </a:r>
            <a:r>
              <a:rPr lang="el-GR" dirty="0">
                <a:solidFill>
                  <a:srgbClr val="C01E24"/>
                </a:solidFill>
              </a:rPr>
              <a:t>σας</a:t>
            </a:r>
            <a:endParaRPr dirty="0">
              <a:solidFill>
                <a:srgbClr val="C01E24"/>
              </a:solidFill>
            </a:endParaRPr>
          </a:p>
        </p:txBody>
      </p:sp>
      <p:sp>
        <p:nvSpPr>
          <p:cNvPr id="363" name="Google Shape;363;p7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de-DE" sz="2200"/>
              <a:t>Στόχοι</a:t>
            </a:r>
            <a:endParaRPr/>
          </a:p>
        </p:txBody>
      </p:sp>
      <p:sp>
        <p:nvSpPr>
          <p:cNvPr id="364" name="Google Shape;364;p77"/>
          <p:cNvSpPr txBox="1">
            <a:spLocks noGrp="1"/>
          </p:cNvSpPr>
          <p:nvPr>
            <p:ph type="body" idx="2"/>
          </p:nvPr>
        </p:nvSpPr>
        <p:spPr>
          <a:xfrm>
            <a:off x="626586" y="2669232"/>
            <a:ext cx="5937120" cy="4008158"/>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1200"/>
              </a:spcBef>
              <a:spcAft>
                <a:spcPts val="0"/>
              </a:spcAft>
              <a:buSzPts val="2000"/>
              <a:buNone/>
            </a:pPr>
            <a:r>
              <a:rPr lang="de-DE" sz="2000" dirty="0"/>
              <a:t>Θα </a:t>
            </a:r>
            <a:r>
              <a:rPr lang="de-DE" sz="2000" dirty="0" err="1"/>
              <a:t>συμ</a:t>
            </a:r>
            <a:r>
              <a:rPr lang="de-DE" sz="2000" dirty="0"/>
              <a:t>πληρώσετε ένα ερωτηματολόγιο για τη συλλογή πληροφοριών σχετικά με τις δεξιότητές σας που αφορούν τον ψηφιακό αλφαβητισμό</a:t>
            </a:r>
            <a:r>
              <a:rPr lang="el-GR" sz="2000" dirty="0"/>
              <a:t> για την υγεία</a:t>
            </a:r>
            <a:r>
              <a:rPr lang="de-DE" sz="2000" dirty="0"/>
              <a:t>.</a:t>
            </a:r>
            <a:endParaRPr sz="2000" dirty="0"/>
          </a:p>
        </p:txBody>
      </p:sp>
      <p:pic>
        <p:nvPicPr>
          <p:cNvPr id="370" name="Google Shape;370;p77" descr="A picture containing text  Description automatically generated"/>
          <p:cNvPicPr preferRelativeResize="0"/>
          <p:nvPr/>
        </p:nvPicPr>
        <p:blipFill rotWithShape="1">
          <a:blip r:embed="rId3">
            <a:alphaModFix/>
          </a:blip>
          <a:srcRect/>
          <a:stretch/>
        </p:blipFill>
        <p:spPr>
          <a:xfrm>
            <a:off x="7064361" y="2081398"/>
            <a:ext cx="3321699" cy="3803549"/>
          </a:xfrm>
          <a:prstGeom prst="rect">
            <a:avLst/>
          </a:prstGeom>
          <a:noFill/>
          <a:ln>
            <a:noFill/>
          </a:ln>
        </p:spPr>
      </p:pic>
      <p:sp>
        <p:nvSpPr>
          <p:cNvPr id="371" name="Google Shape;371;p77"/>
          <p:cNvSpPr/>
          <p:nvPr/>
        </p:nvSpPr>
        <p:spPr>
          <a:xfrm>
            <a:off x="1709956" y="6581001"/>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Πηγή</a:t>
            </a:r>
            <a:r>
              <a:rPr lang="de-DE" sz="1200" b="0" i="0" u="none" strike="noStrike" cap="none">
                <a:solidFill>
                  <a:schemeClr val="dk1"/>
                </a:solidFill>
                <a:latin typeface="Calibri"/>
                <a:ea typeface="Calibri"/>
                <a:cs typeface="Calibri"/>
                <a:sym typeface="Calibri"/>
              </a:rPr>
              <a:t> | </a:t>
            </a:r>
            <a:r>
              <a:rPr lang="de-DE" sz="12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Άδεια Pixabay</a:t>
            </a:r>
            <a:endParaRPr sz="1200" b="0" i="0" u="none" strike="noStrike" cap="none">
              <a:solidFill>
                <a:schemeClr val="dk1"/>
              </a:solidFill>
              <a:latin typeface="Calibri"/>
              <a:ea typeface="Calibri"/>
              <a:cs typeface="Calibri"/>
              <a:sym typeface="Calibri"/>
            </a:endParaRPr>
          </a:p>
        </p:txBody>
      </p:sp>
      <p:sp>
        <p:nvSpPr>
          <p:cNvPr id="12" name="Google Shape;168;p7">
            <a:extLst>
              <a:ext uri="{FF2B5EF4-FFF2-40B4-BE49-F238E27FC236}">
                <a16:creationId xmlns:a16="http://schemas.microsoft.com/office/drawing/2014/main" id="{0BAC99B6-4BA6-D0A0-8876-E190C47EB5A8}"/>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1.1.1</a:t>
            </a:r>
            <a:endParaRPr sz="1800" dirty="0">
              <a:solidFill>
                <a:schemeClr val="lt1"/>
              </a:solidFill>
              <a:latin typeface="Calibri"/>
              <a:cs typeface="Calibri"/>
              <a:sym typeface="Calibri"/>
            </a:endParaRPr>
          </a:p>
        </p:txBody>
      </p:sp>
      <p:sp>
        <p:nvSpPr>
          <p:cNvPr id="13" name="Google Shape;168;p7">
            <a:extLst>
              <a:ext uri="{FF2B5EF4-FFF2-40B4-BE49-F238E27FC236}">
                <a16:creationId xmlns:a16="http://schemas.microsoft.com/office/drawing/2014/main" id="{463B0C63-43F4-84D3-71A5-3D31B882FD2C}"/>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1.1.2</a:t>
            </a:r>
            <a:endParaRPr sz="1800" dirty="0">
              <a:solidFill>
                <a:schemeClr val="lt1"/>
              </a:solidFill>
              <a:latin typeface="Calibri"/>
              <a:cs typeface="Calibri"/>
              <a:sym typeface="Calibri"/>
            </a:endParaRPr>
          </a:p>
        </p:txBody>
      </p:sp>
      <p:sp>
        <p:nvSpPr>
          <p:cNvPr id="14" name="Google Shape;168;p7">
            <a:extLst>
              <a:ext uri="{FF2B5EF4-FFF2-40B4-BE49-F238E27FC236}">
                <a16:creationId xmlns:a16="http://schemas.microsoft.com/office/drawing/2014/main" id="{0156031F-1E18-9AA2-D0A4-3277AA1D26BC}"/>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1.1.3</a:t>
            </a:r>
            <a:endParaRPr sz="1800" dirty="0">
              <a:solidFill>
                <a:schemeClr val="lt1"/>
              </a:solidFill>
              <a:latin typeface="Calibri"/>
              <a:cs typeface="Calibri"/>
              <a:sym typeface="Calibri"/>
            </a:endParaRPr>
          </a:p>
        </p:txBody>
      </p:sp>
      <p:sp>
        <p:nvSpPr>
          <p:cNvPr id="15" name="Google Shape;168;p7">
            <a:extLst>
              <a:ext uri="{FF2B5EF4-FFF2-40B4-BE49-F238E27FC236}">
                <a16:creationId xmlns:a16="http://schemas.microsoft.com/office/drawing/2014/main" id="{C039C4A4-4F98-A107-8B9B-68DA91897FC3}"/>
              </a:ext>
            </a:extLst>
          </p:cNvPr>
          <p:cNvSpPr/>
          <p:nvPr/>
        </p:nvSpPr>
        <p:spPr>
          <a:xfrm>
            <a:off x="11469624" y="372040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latin typeface="Calibri"/>
                <a:cs typeface="Calibri"/>
                <a:sym typeface="Calibri"/>
              </a:rPr>
              <a:t>1.1.4</a:t>
            </a:r>
            <a:endParaRPr sz="2000" dirty="0">
              <a:solidFill>
                <a:srgbClr val="C01E24"/>
              </a:solidFill>
              <a:latin typeface="Calibri"/>
              <a:cs typeface="Calibri"/>
              <a:sym typeface="Calibri"/>
            </a:endParaRPr>
          </a:p>
        </p:txBody>
      </p:sp>
      <p:sp>
        <p:nvSpPr>
          <p:cNvPr id="16" name="Google Shape;168;p7">
            <a:extLst>
              <a:ext uri="{FF2B5EF4-FFF2-40B4-BE49-F238E27FC236}">
                <a16:creationId xmlns:a16="http://schemas.microsoft.com/office/drawing/2014/main" id="{7090DDD6-7409-8C9F-81F3-47CCCB88B6C3}"/>
              </a:ext>
            </a:extLst>
          </p:cNvPr>
          <p:cNvSpPr/>
          <p:nvPr/>
        </p:nvSpPr>
        <p:spPr>
          <a:xfrm>
            <a:off x="11469624" y="4384935"/>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1.1.5</a:t>
            </a:r>
            <a:endParaRPr sz="1800" dirty="0">
              <a:solidFill>
                <a:schemeClr val="lt1"/>
              </a:solidFill>
              <a:latin typeface="Calibri"/>
              <a:cs typeface="Calibri"/>
              <a:sym typeface="Calibri"/>
            </a:endParaRPr>
          </a:p>
        </p:txBody>
      </p:sp>
      <p:sp>
        <p:nvSpPr>
          <p:cNvPr id="17" name="Google Shape;168;p7">
            <a:extLst>
              <a:ext uri="{FF2B5EF4-FFF2-40B4-BE49-F238E27FC236}">
                <a16:creationId xmlns:a16="http://schemas.microsoft.com/office/drawing/2014/main" id="{8A6274A2-1672-1284-6867-D12118D570E5}"/>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1.1</a:t>
            </a:r>
            <a:endParaRPr sz="2000" dirty="0">
              <a:solidFill>
                <a:srgbClr val="203864"/>
              </a:solidFill>
              <a:latin typeface="Calibri"/>
              <a:cs typeface="Calibri"/>
              <a:sym typeface="Calibri"/>
            </a:endParaRPr>
          </a:p>
        </p:txBody>
      </p:sp>
      <p:sp>
        <p:nvSpPr>
          <p:cNvPr id="18" name="Google Shape;168;p7">
            <a:extLst>
              <a:ext uri="{FF2B5EF4-FFF2-40B4-BE49-F238E27FC236}">
                <a16:creationId xmlns:a16="http://schemas.microsoft.com/office/drawing/2014/main" id="{06EAC6E0-E643-DA03-56DD-DBC2BF50DCF6}"/>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1.</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78"/>
          <p:cNvSpPr/>
          <p:nvPr/>
        </p:nvSpPr>
        <p:spPr>
          <a:xfrm>
            <a:off x="10896600" y="-3933"/>
            <a:ext cx="1294140" cy="365883"/>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Arial"/>
              <a:buNone/>
            </a:pPr>
            <a:r>
              <a:rPr lang="de-DE" sz="1530" b="0" i="0" u="none" strike="noStrike" cap="none" dirty="0">
                <a:solidFill>
                  <a:schemeClr val="lt1"/>
                </a:solidFill>
                <a:latin typeface="Arial"/>
                <a:ea typeface="Arial"/>
                <a:cs typeface="Arial"/>
                <a:sym typeface="Arial"/>
              </a:rPr>
              <a:t>1.4 </a:t>
            </a:r>
            <a:r>
              <a:rPr lang="de-DE" sz="1530" b="0" i="0" u="none" strike="noStrike" cap="none" dirty="0" err="1">
                <a:solidFill>
                  <a:schemeClr val="lt1"/>
                </a:solidFill>
                <a:latin typeface="Arial"/>
                <a:ea typeface="Arial"/>
                <a:cs typeface="Arial"/>
                <a:sym typeface="Arial"/>
              </a:rPr>
              <a:t>Έρευν</a:t>
            </a:r>
            <a:r>
              <a:rPr lang="de-DE" sz="1530" b="0" i="0" u="none" strike="noStrike" cap="none" dirty="0">
                <a:solidFill>
                  <a:schemeClr val="lt1"/>
                </a:solidFill>
                <a:latin typeface="Arial"/>
                <a:ea typeface="Arial"/>
                <a:cs typeface="Arial"/>
                <a:sym typeface="Arial"/>
              </a:rPr>
              <a:t>α</a:t>
            </a:r>
            <a:endParaRPr sz="1275" b="0" i="0" u="none" strike="noStrike" cap="none" dirty="0">
              <a:solidFill>
                <a:schemeClr val="lt1"/>
              </a:solidFill>
              <a:latin typeface="Arial"/>
              <a:ea typeface="Arial"/>
              <a:cs typeface="Arial"/>
              <a:sym typeface="Arial"/>
            </a:endParaRPr>
          </a:p>
        </p:txBody>
      </p:sp>
      <p:sp>
        <p:nvSpPr>
          <p:cNvPr id="4" name="Oval 5">
            <a:extLst>
              <a:ext uri="{FF2B5EF4-FFF2-40B4-BE49-F238E27FC236}">
                <a16:creationId xmlns:a16="http://schemas.microsoft.com/office/drawing/2014/main" id="{75107894-E0FB-6BDA-CCED-9F8366BE0B94}"/>
              </a:ext>
            </a:extLst>
          </p:cNvPr>
          <p:cNvSpPr/>
          <p:nvPr/>
        </p:nvSpPr>
        <p:spPr>
          <a:xfrm>
            <a:off x="3018689" y="1124062"/>
            <a:ext cx="6008770" cy="4909185"/>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6000" b="1" dirty="0">
                <a:ln w="22225">
                  <a:solidFill>
                    <a:schemeClr val="accent2"/>
                  </a:solidFill>
                  <a:prstDash val="solid"/>
                </a:ln>
                <a:solidFill>
                  <a:srgbClr val="FAACAC"/>
                </a:solidFill>
              </a:rPr>
              <a:t>ΗΡΘΕ Η ΩΡΑ ΤΗΣ ΕΡΕΥΝΑΣ!</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79"/>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1E24"/>
              </a:buClr>
              <a:buSzPct val="82304"/>
              <a:buFont typeface="Calibri"/>
              <a:buNone/>
            </a:pPr>
            <a:r>
              <a:rPr lang="de-DE" sz="2700" dirty="0" err="1">
                <a:solidFill>
                  <a:srgbClr val="C00000"/>
                </a:solidFill>
              </a:rPr>
              <a:t>Δράση</a:t>
            </a:r>
            <a:r>
              <a:rPr lang="de-DE" sz="2700" dirty="0">
                <a:solidFill>
                  <a:srgbClr val="C00000"/>
                </a:solidFill>
              </a:rPr>
              <a:t> 1.1.5</a:t>
            </a:r>
            <a:endParaRPr sz="2700" dirty="0">
              <a:solidFill>
                <a:srgbClr val="C00000"/>
              </a:solidFill>
            </a:endParaRPr>
          </a:p>
          <a:p>
            <a:pPr marL="0" lvl="0" indent="0" algn="l" rtl="0">
              <a:lnSpc>
                <a:spcPct val="90000"/>
              </a:lnSpc>
              <a:spcBef>
                <a:spcPts val="0"/>
              </a:spcBef>
              <a:spcAft>
                <a:spcPts val="0"/>
              </a:spcAft>
              <a:buClr>
                <a:srgbClr val="C01E24"/>
              </a:buClr>
              <a:buSzPct val="61728"/>
              <a:buFont typeface="Calibri"/>
              <a:buNone/>
            </a:pPr>
            <a:r>
              <a:rPr lang="el-GR" dirty="0">
                <a:solidFill>
                  <a:srgbClr val="C01E24"/>
                </a:solidFill>
              </a:rPr>
              <a:t>Λήξη</a:t>
            </a:r>
            <a:r>
              <a:rPr lang="de-DE" dirty="0">
                <a:solidFill>
                  <a:srgbClr val="C01E24"/>
                </a:solidFill>
              </a:rPr>
              <a:t> — </a:t>
            </a:r>
            <a:r>
              <a:rPr lang="el-GR">
                <a:solidFill>
                  <a:srgbClr val="C01E24"/>
                </a:solidFill>
              </a:rPr>
              <a:t>ανασκόπηση</a:t>
            </a:r>
            <a:endParaRPr dirty="0">
              <a:solidFill>
                <a:srgbClr val="C01E24"/>
              </a:solidFill>
            </a:endParaRPr>
          </a:p>
        </p:txBody>
      </p:sp>
      <p:sp>
        <p:nvSpPr>
          <p:cNvPr id="384" name="Google Shape;384;p79"/>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de-DE" sz="2200"/>
              <a:t>Στόχοι</a:t>
            </a:r>
            <a:endParaRPr/>
          </a:p>
        </p:txBody>
      </p:sp>
      <p:sp>
        <p:nvSpPr>
          <p:cNvPr id="385" name="Google Shape;385;p79"/>
          <p:cNvSpPr txBox="1">
            <a:spLocks noGrp="1"/>
          </p:cNvSpPr>
          <p:nvPr>
            <p:ph type="body" idx="2"/>
          </p:nvPr>
        </p:nvSpPr>
        <p:spPr>
          <a:xfrm>
            <a:off x="626575" y="2704800"/>
            <a:ext cx="5937000" cy="39726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1200"/>
              </a:spcBef>
              <a:spcAft>
                <a:spcPts val="0"/>
              </a:spcAft>
              <a:buSzPts val="2000"/>
              <a:buNone/>
            </a:pPr>
            <a:r>
              <a:rPr lang="de-DE" sz="2000"/>
              <a:t>Ακολουθεί περίληψη, καθώς και εξηγήσεις για τις δραστηριότητες που θα πρέπει να ολοκληρώσετε, εκτός της αίθουσας διδασκαλίας.</a:t>
            </a:r>
            <a:endParaRPr sz="1800" i="1"/>
          </a:p>
          <a:p>
            <a:pPr marL="342900" lvl="0" indent="-215900" algn="l" rtl="0">
              <a:lnSpc>
                <a:spcPct val="120000"/>
              </a:lnSpc>
              <a:spcBef>
                <a:spcPts val="1200"/>
              </a:spcBef>
              <a:spcAft>
                <a:spcPts val="0"/>
              </a:spcAft>
              <a:buSzPts val="2000"/>
              <a:buNone/>
            </a:pPr>
            <a:endParaRPr sz="2000"/>
          </a:p>
        </p:txBody>
      </p:sp>
      <p:sp>
        <p:nvSpPr>
          <p:cNvPr id="10" name="Google Shape;168;p7">
            <a:extLst>
              <a:ext uri="{FF2B5EF4-FFF2-40B4-BE49-F238E27FC236}">
                <a16:creationId xmlns:a16="http://schemas.microsoft.com/office/drawing/2014/main" id="{FCE2C66F-1554-6963-7546-AD216FCA0EE0}"/>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1.1.1</a:t>
            </a:r>
            <a:endParaRPr sz="1800" dirty="0">
              <a:solidFill>
                <a:schemeClr val="lt1"/>
              </a:solidFill>
              <a:latin typeface="Calibri"/>
              <a:cs typeface="Calibri"/>
              <a:sym typeface="Calibri"/>
            </a:endParaRPr>
          </a:p>
        </p:txBody>
      </p:sp>
      <p:sp>
        <p:nvSpPr>
          <p:cNvPr id="11" name="Google Shape;168;p7">
            <a:extLst>
              <a:ext uri="{FF2B5EF4-FFF2-40B4-BE49-F238E27FC236}">
                <a16:creationId xmlns:a16="http://schemas.microsoft.com/office/drawing/2014/main" id="{8B9A9B1F-1D27-15AF-20A2-BA75B1C1C020}"/>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1.1.2</a:t>
            </a:r>
            <a:endParaRPr sz="1800" dirty="0">
              <a:solidFill>
                <a:schemeClr val="lt1"/>
              </a:solidFill>
              <a:latin typeface="Calibri"/>
              <a:cs typeface="Calibri"/>
              <a:sym typeface="Calibri"/>
            </a:endParaRPr>
          </a:p>
        </p:txBody>
      </p:sp>
      <p:sp>
        <p:nvSpPr>
          <p:cNvPr id="12" name="Google Shape;168;p7">
            <a:extLst>
              <a:ext uri="{FF2B5EF4-FFF2-40B4-BE49-F238E27FC236}">
                <a16:creationId xmlns:a16="http://schemas.microsoft.com/office/drawing/2014/main" id="{4D13CAB4-E44F-4009-492E-480DEA5A36E1}"/>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1.1.3</a:t>
            </a:r>
            <a:endParaRPr sz="1800" dirty="0">
              <a:solidFill>
                <a:schemeClr val="lt1"/>
              </a:solidFill>
              <a:latin typeface="Calibri"/>
              <a:cs typeface="Calibri"/>
              <a:sym typeface="Calibri"/>
            </a:endParaRPr>
          </a:p>
        </p:txBody>
      </p:sp>
      <p:sp>
        <p:nvSpPr>
          <p:cNvPr id="13" name="Google Shape;168;p7">
            <a:extLst>
              <a:ext uri="{FF2B5EF4-FFF2-40B4-BE49-F238E27FC236}">
                <a16:creationId xmlns:a16="http://schemas.microsoft.com/office/drawing/2014/main" id="{4602E93A-FF9D-08D6-D86C-44CEE91F8E4C}"/>
              </a:ext>
            </a:extLst>
          </p:cNvPr>
          <p:cNvSpPr/>
          <p:nvPr/>
        </p:nvSpPr>
        <p:spPr>
          <a:xfrm>
            <a:off x="11469624" y="372040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1.1.4</a:t>
            </a:r>
            <a:endParaRPr sz="1800" dirty="0">
              <a:solidFill>
                <a:schemeClr val="lt1"/>
              </a:solidFill>
              <a:latin typeface="Calibri"/>
              <a:cs typeface="Calibri"/>
              <a:sym typeface="Calibri"/>
            </a:endParaRPr>
          </a:p>
        </p:txBody>
      </p:sp>
      <p:sp>
        <p:nvSpPr>
          <p:cNvPr id="14" name="Google Shape;168;p7">
            <a:extLst>
              <a:ext uri="{FF2B5EF4-FFF2-40B4-BE49-F238E27FC236}">
                <a16:creationId xmlns:a16="http://schemas.microsoft.com/office/drawing/2014/main" id="{B44D3E0F-9A05-6305-FEED-75D0CC536644}"/>
              </a:ext>
            </a:extLst>
          </p:cNvPr>
          <p:cNvSpPr/>
          <p:nvPr/>
        </p:nvSpPr>
        <p:spPr>
          <a:xfrm>
            <a:off x="11469624" y="4384935"/>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latin typeface="Calibri"/>
                <a:cs typeface="Calibri"/>
                <a:sym typeface="Calibri"/>
              </a:rPr>
              <a:t>1.1.5</a:t>
            </a:r>
            <a:endParaRPr sz="2000" dirty="0">
              <a:solidFill>
                <a:srgbClr val="C01E24"/>
              </a:solidFill>
              <a:latin typeface="Calibri"/>
              <a:cs typeface="Calibri"/>
              <a:sym typeface="Calibri"/>
            </a:endParaRPr>
          </a:p>
        </p:txBody>
      </p:sp>
      <p:sp>
        <p:nvSpPr>
          <p:cNvPr id="15" name="Google Shape;168;p7">
            <a:extLst>
              <a:ext uri="{FF2B5EF4-FFF2-40B4-BE49-F238E27FC236}">
                <a16:creationId xmlns:a16="http://schemas.microsoft.com/office/drawing/2014/main" id="{ACB8EB9A-51C9-A412-4125-C33277DAEB45}"/>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1.1</a:t>
            </a:r>
            <a:endParaRPr sz="2000" dirty="0">
              <a:solidFill>
                <a:srgbClr val="203864"/>
              </a:solidFill>
              <a:latin typeface="Calibri"/>
              <a:cs typeface="Calibri"/>
              <a:sym typeface="Calibri"/>
            </a:endParaRPr>
          </a:p>
        </p:txBody>
      </p:sp>
      <p:sp>
        <p:nvSpPr>
          <p:cNvPr id="16" name="Google Shape;168;p7">
            <a:extLst>
              <a:ext uri="{FF2B5EF4-FFF2-40B4-BE49-F238E27FC236}">
                <a16:creationId xmlns:a16="http://schemas.microsoft.com/office/drawing/2014/main" id="{02B31BBF-ADB8-C498-151F-D08DCD68EB4A}"/>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1.</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80"/>
          <p:cNvSpPr/>
          <p:nvPr/>
        </p:nvSpPr>
        <p:spPr>
          <a:xfrm>
            <a:off x="9477375" y="-3933"/>
            <a:ext cx="2713365" cy="398569"/>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rtl="0">
              <a:lnSpc>
                <a:spcPct val="80000"/>
              </a:lnSpc>
              <a:spcBef>
                <a:spcPts val="0"/>
              </a:spcBef>
              <a:spcAft>
                <a:spcPts val="0"/>
              </a:spcAft>
              <a:buClr>
                <a:srgbClr val="000000"/>
              </a:buClr>
              <a:buSzPts val="1530"/>
              <a:buFont typeface="Arial"/>
              <a:buNone/>
            </a:pPr>
            <a:r>
              <a:rPr lang="de-DE" sz="1530" b="0" i="0" u="none" strike="noStrike" cap="none">
                <a:solidFill>
                  <a:schemeClr val="lt1"/>
                </a:solidFill>
                <a:latin typeface="Arial"/>
                <a:ea typeface="Arial"/>
                <a:cs typeface="Arial"/>
                <a:sym typeface="Arial"/>
              </a:rPr>
              <a:t>1.5 Περίληψη &amp; Δραστηριότητες</a:t>
            </a:r>
            <a:endParaRPr sz="1275" b="0" i="0" u="none" strike="noStrike" cap="none">
              <a:solidFill>
                <a:schemeClr val="lt1"/>
              </a:solidFill>
              <a:latin typeface="Arial"/>
              <a:ea typeface="Arial"/>
              <a:cs typeface="Arial"/>
              <a:sym typeface="Arial"/>
            </a:endParaRPr>
          </a:p>
        </p:txBody>
      </p:sp>
      <p:sp>
        <p:nvSpPr>
          <p:cNvPr id="396" name="Google Shape;396;p80"/>
          <p:cNvSpPr/>
          <p:nvPr/>
        </p:nvSpPr>
        <p:spPr>
          <a:xfrm>
            <a:off x="424412" y="517525"/>
            <a:ext cx="6068400" cy="6068400"/>
          </a:xfrm>
          <a:prstGeom prst="ellipse">
            <a:avLst/>
          </a:prstGeom>
          <a:solidFill>
            <a:srgbClr val="F2F2F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6000" b="1" dirty="0">
                <a:ln w="22225">
                  <a:solidFill>
                    <a:schemeClr val="accent2"/>
                  </a:solidFill>
                  <a:prstDash val="solid"/>
                </a:ln>
                <a:solidFill>
                  <a:srgbClr val="FAACAC"/>
                </a:solidFill>
                <a:latin typeface="+mn-lt"/>
                <a:ea typeface="+mn-ea"/>
                <a:cs typeface="+mn-cs"/>
              </a:rPr>
              <a:t>ΠΕΡΙΛΗΨΗ</a:t>
            </a:r>
            <a:endParaRPr sz="6000" b="1" dirty="0">
              <a:ln w="22225">
                <a:solidFill>
                  <a:schemeClr val="accent2"/>
                </a:solidFill>
                <a:prstDash val="solid"/>
              </a:ln>
              <a:solidFill>
                <a:srgbClr val="FAACAC"/>
              </a:solidFill>
              <a:latin typeface="+mn-lt"/>
              <a:ea typeface="+mn-ea"/>
              <a:cs typeface="+mn-cs"/>
            </a:endParaRPr>
          </a:p>
        </p:txBody>
      </p:sp>
      <p:sp>
        <p:nvSpPr>
          <p:cNvPr id="397" name="Google Shape;397;p80"/>
          <p:cNvSpPr/>
          <p:nvPr/>
        </p:nvSpPr>
        <p:spPr>
          <a:xfrm>
            <a:off x="5699188" y="517525"/>
            <a:ext cx="6359462" cy="6068400"/>
          </a:xfrm>
          <a:prstGeom prst="ellipse">
            <a:avLst/>
          </a:prstGeom>
          <a:solidFill>
            <a:srgbClr val="F2F2F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r>
              <a:rPr lang="de-DE" sz="4400" b="1" dirty="0">
                <a:ln w="22225">
                  <a:solidFill>
                    <a:schemeClr val="accent2"/>
                  </a:solidFill>
                  <a:prstDash val="solid"/>
                </a:ln>
                <a:solidFill>
                  <a:srgbClr val="FAACAC"/>
                </a:solidFill>
                <a:latin typeface="+mn-lt"/>
                <a:ea typeface="+mn-ea"/>
                <a:cs typeface="+mn-cs"/>
              </a:rPr>
              <a:t>ΕΠΕΞΗΓΗΣΕΙΣ</a:t>
            </a:r>
            <a:endParaRPr sz="4400" b="1" dirty="0">
              <a:ln w="22225">
                <a:solidFill>
                  <a:schemeClr val="accent2"/>
                </a:solidFill>
                <a:prstDash val="solid"/>
              </a:ln>
              <a:solidFill>
                <a:srgbClr val="FAACAC"/>
              </a:solidFill>
              <a:latin typeface="+mn-lt"/>
              <a:ea typeface="+mn-ea"/>
              <a:cs typeface="+mn-cs"/>
            </a:endParaRPr>
          </a:p>
          <a:p>
            <a:pPr algn="ctr"/>
            <a:r>
              <a:rPr lang="de-DE" sz="4400" b="1" dirty="0" err="1">
                <a:ln w="22225">
                  <a:solidFill>
                    <a:schemeClr val="accent2"/>
                  </a:solidFill>
                  <a:prstDash val="solid"/>
                </a:ln>
                <a:solidFill>
                  <a:srgbClr val="FAACAC"/>
                </a:solidFill>
                <a:latin typeface="+mn-lt"/>
                <a:ea typeface="+mn-ea"/>
                <a:cs typeface="+mn-cs"/>
              </a:rPr>
              <a:t>σχετικά</a:t>
            </a:r>
            <a:r>
              <a:rPr lang="de-DE" sz="4400" b="1" dirty="0">
                <a:ln w="22225">
                  <a:solidFill>
                    <a:schemeClr val="accent2"/>
                  </a:solidFill>
                  <a:prstDash val="solid"/>
                </a:ln>
                <a:solidFill>
                  <a:srgbClr val="FAACAC"/>
                </a:solidFill>
                <a:latin typeface="+mn-lt"/>
                <a:ea typeface="+mn-ea"/>
                <a:cs typeface="+mn-cs"/>
              </a:rPr>
              <a:t> </a:t>
            </a:r>
            <a:r>
              <a:rPr lang="de-DE" sz="4400" b="1" dirty="0" err="1">
                <a:ln w="22225">
                  <a:solidFill>
                    <a:schemeClr val="accent2"/>
                  </a:solidFill>
                  <a:prstDash val="solid"/>
                </a:ln>
                <a:solidFill>
                  <a:srgbClr val="FAACAC"/>
                </a:solidFill>
                <a:latin typeface="+mn-lt"/>
                <a:ea typeface="+mn-ea"/>
                <a:cs typeface="+mn-cs"/>
              </a:rPr>
              <a:t>με</a:t>
            </a:r>
            <a:r>
              <a:rPr lang="de-DE" sz="4400" b="1" dirty="0">
                <a:ln w="22225">
                  <a:solidFill>
                    <a:schemeClr val="accent2"/>
                  </a:solidFill>
                  <a:prstDash val="solid"/>
                </a:ln>
                <a:solidFill>
                  <a:srgbClr val="FAACAC"/>
                </a:solidFill>
                <a:latin typeface="+mn-lt"/>
                <a:ea typeface="+mn-ea"/>
                <a:cs typeface="+mn-cs"/>
              </a:rPr>
              <a:t> τις </a:t>
            </a:r>
            <a:r>
              <a:rPr lang="de-DE" sz="4400" b="1" dirty="0" err="1">
                <a:ln w="22225">
                  <a:solidFill>
                    <a:schemeClr val="accent2"/>
                  </a:solidFill>
                  <a:prstDash val="solid"/>
                </a:ln>
                <a:solidFill>
                  <a:srgbClr val="FAACAC"/>
                </a:solidFill>
                <a:latin typeface="+mn-lt"/>
                <a:ea typeface="+mn-ea"/>
                <a:cs typeface="+mn-cs"/>
              </a:rPr>
              <a:t>δρ</a:t>
            </a:r>
            <a:r>
              <a:rPr lang="de-DE" sz="4400" b="1" dirty="0">
                <a:ln w="22225">
                  <a:solidFill>
                    <a:schemeClr val="accent2"/>
                  </a:solidFill>
                  <a:prstDash val="solid"/>
                </a:ln>
                <a:solidFill>
                  <a:srgbClr val="FAACAC"/>
                </a:solidFill>
                <a:latin typeface="+mn-lt"/>
                <a:ea typeface="+mn-ea"/>
                <a:cs typeface="+mn-cs"/>
              </a:rPr>
              <a:t>αστηριότητες</a:t>
            </a:r>
            <a:endParaRPr sz="4400" b="1" dirty="0">
              <a:ln w="22225">
                <a:solidFill>
                  <a:schemeClr val="accent2"/>
                </a:solidFill>
                <a:prstDash val="solid"/>
              </a:ln>
              <a:solidFill>
                <a:srgbClr val="FAACAC"/>
              </a:solidFill>
              <a:latin typeface="+mn-lt"/>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81"/>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1E24"/>
              </a:buClr>
              <a:buSzPct val="82304"/>
              <a:buFont typeface="Calibri"/>
              <a:buNone/>
            </a:pPr>
            <a:r>
              <a:rPr lang="de-DE" sz="2700" dirty="0" err="1">
                <a:solidFill>
                  <a:srgbClr val="C00000"/>
                </a:solidFill>
              </a:rPr>
              <a:t>Δράση</a:t>
            </a:r>
            <a:r>
              <a:rPr lang="de-DE" sz="2700" dirty="0">
                <a:solidFill>
                  <a:srgbClr val="C00000"/>
                </a:solidFill>
              </a:rPr>
              <a:t> 1.2.1</a:t>
            </a:r>
            <a:endParaRPr sz="2700" dirty="0">
              <a:solidFill>
                <a:srgbClr val="C00000"/>
              </a:solidFill>
            </a:endParaRPr>
          </a:p>
          <a:p>
            <a:pPr marL="0" lvl="0" indent="0" algn="l" rtl="0">
              <a:lnSpc>
                <a:spcPct val="90000"/>
              </a:lnSpc>
              <a:spcBef>
                <a:spcPts val="0"/>
              </a:spcBef>
              <a:spcAft>
                <a:spcPts val="0"/>
              </a:spcAft>
              <a:buClr>
                <a:srgbClr val="C01E24"/>
              </a:buClr>
              <a:buSzPct val="61728"/>
              <a:buFont typeface="Calibri"/>
              <a:buNone/>
            </a:pPr>
            <a:r>
              <a:rPr lang="de-DE" dirty="0">
                <a:solidFill>
                  <a:srgbClr val="C01E24"/>
                </a:solidFill>
              </a:rPr>
              <a:t>Ένα</a:t>
            </a:r>
            <a:r>
              <a:rPr lang="de-DE" dirty="0" err="1">
                <a:solidFill>
                  <a:srgbClr val="C01E24"/>
                </a:solidFill>
              </a:rPr>
              <a:t>ρξη</a:t>
            </a:r>
            <a:r>
              <a:rPr lang="de-DE" dirty="0">
                <a:solidFill>
                  <a:srgbClr val="C01E24"/>
                </a:solidFill>
              </a:rPr>
              <a:t> — </a:t>
            </a:r>
            <a:r>
              <a:rPr lang="de-DE" dirty="0" err="1">
                <a:solidFill>
                  <a:srgbClr val="C01E24"/>
                </a:solidFill>
              </a:rPr>
              <a:t>Εισ</a:t>
            </a:r>
            <a:r>
              <a:rPr lang="de-DE" dirty="0">
                <a:solidFill>
                  <a:srgbClr val="C01E24"/>
                </a:solidFill>
              </a:rPr>
              <a:t>αγωγή στη συνεδρία </a:t>
            </a:r>
            <a:endParaRPr dirty="0">
              <a:solidFill>
                <a:srgbClr val="C01E24"/>
              </a:solidFill>
            </a:endParaRPr>
          </a:p>
        </p:txBody>
      </p:sp>
      <p:sp>
        <p:nvSpPr>
          <p:cNvPr id="404" name="Google Shape;404;p81"/>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de-DE" sz="2200"/>
              <a:t>Στόχοι</a:t>
            </a:r>
            <a:endParaRPr/>
          </a:p>
        </p:txBody>
      </p:sp>
      <p:sp>
        <p:nvSpPr>
          <p:cNvPr id="405" name="Google Shape;405;p81"/>
          <p:cNvSpPr txBox="1">
            <a:spLocks noGrp="1"/>
          </p:cNvSpPr>
          <p:nvPr>
            <p:ph type="body" idx="2"/>
          </p:nvPr>
        </p:nvSpPr>
        <p:spPr>
          <a:xfrm>
            <a:off x="557999" y="2663025"/>
            <a:ext cx="5061751" cy="40083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1200"/>
              </a:spcBef>
              <a:spcAft>
                <a:spcPts val="0"/>
              </a:spcAft>
              <a:buSzPts val="2000"/>
              <a:buNone/>
            </a:pPr>
            <a:r>
              <a:rPr lang="de-DE" sz="2000" dirty="0"/>
              <a:t>Θα </a:t>
            </a:r>
            <a:r>
              <a:rPr lang="de-DE" sz="2000" dirty="0" err="1"/>
              <a:t>ενημερωθείτε</a:t>
            </a:r>
            <a:r>
              <a:rPr lang="de-DE" sz="2000" dirty="0"/>
              <a:t> </a:t>
            </a:r>
            <a:r>
              <a:rPr lang="de-DE" sz="2000" dirty="0" err="1"/>
              <a:t>σχετικά</a:t>
            </a:r>
            <a:r>
              <a:rPr lang="de-DE" sz="2000" dirty="0"/>
              <a:t> </a:t>
            </a:r>
            <a:r>
              <a:rPr lang="de-DE" sz="2000" dirty="0" err="1"/>
              <a:t>με</a:t>
            </a:r>
            <a:r>
              <a:rPr lang="de-DE" sz="2000" dirty="0"/>
              <a:t>: </a:t>
            </a:r>
            <a:r>
              <a:rPr lang="de-DE" b="1" dirty="0" err="1"/>
              <a:t>Τ</a:t>
            </a:r>
            <a:r>
              <a:rPr lang="de-DE" b="1" dirty="0" err="1">
                <a:solidFill>
                  <a:schemeClr val="dk1"/>
                </a:solidFill>
              </a:rPr>
              <a:t>ι</a:t>
            </a:r>
            <a:r>
              <a:rPr lang="de-DE" b="1" dirty="0">
                <a:solidFill>
                  <a:schemeClr val="dk1"/>
                </a:solidFill>
              </a:rPr>
              <a:t> θα </a:t>
            </a:r>
            <a:r>
              <a:rPr lang="de-DE" b="1" dirty="0" err="1">
                <a:solidFill>
                  <a:schemeClr val="dk1"/>
                </a:solidFill>
              </a:rPr>
              <a:t>κάνουμε</a:t>
            </a:r>
            <a:r>
              <a:rPr lang="de-DE" b="1" dirty="0">
                <a:solidFill>
                  <a:schemeClr val="dk1"/>
                </a:solidFill>
              </a:rPr>
              <a:t> </a:t>
            </a:r>
            <a:r>
              <a:rPr lang="de-DE" b="1" dirty="0" err="1">
                <a:solidFill>
                  <a:schemeClr val="dk1"/>
                </a:solidFill>
              </a:rPr>
              <a:t>σήμερ</a:t>
            </a:r>
            <a:r>
              <a:rPr lang="de-DE" b="1" dirty="0">
                <a:solidFill>
                  <a:schemeClr val="dk1"/>
                </a:solidFill>
              </a:rPr>
              <a:t>α;</a:t>
            </a:r>
            <a:endParaRPr dirty="0"/>
          </a:p>
          <a:p>
            <a:pPr marL="342900" lvl="0" indent="-342900" algn="l" rtl="0">
              <a:lnSpc>
                <a:spcPct val="150000"/>
              </a:lnSpc>
              <a:spcBef>
                <a:spcPts val="0"/>
              </a:spcBef>
              <a:spcAft>
                <a:spcPts val="0"/>
              </a:spcAft>
              <a:buSzPts val="2000"/>
              <a:buChar char="▪"/>
            </a:pPr>
            <a:r>
              <a:rPr lang="de-DE" sz="1800" dirty="0" err="1"/>
              <a:t>Συγκέντρωση</a:t>
            </a:r>
            <a:r>
              <a:rPr lang="de-DE" sz="1800" dirty="0"/>
              <a:t> </a:t>
            </a:r>
            <a:r>
              <a:rPr lang="de-DE" sz="1800" dirty="0" err="1"/>
              <a:t>των</a:t>
            </a:r>
            <a:r>
              <a:rPr lang="de-DE" sz="1800" dirty="0"/>
              <a:t> </a:t>
            </a:r>
            <a:r>
              <a:rPr lang="de-DE" sz="1800" dirty="0" err="1"/>
              <a:t>εργ</a:t>
            </a:r>
            <a:r>
              <a:rPr lang="de-DE" sz="1800" dirty="0"/>
              <a:t>ασιών για το σπίτι</a:t>
            </a:r>
            <a:endParaRPr dirty="0"/>
          </a:p>
          <a:p>
            <a:pPr marL="342900" lvl="0" indent="-342900" algn="l" rtl="0">
              <a:lnSpc>
                <a:spcPct val="150000"/>
              </a:lnSpc>
              <a:spcBef>
                <a:spcPts val="0"/>
              </a:spcBef>
              <a:spcAft>
                <a:spcPts val="0"/>
              </a:spcAft>
              <a:buSzPts val="2000"/>
              <a:buChar char="▪"/>
            </a:pPr>
            <a:r>
              <a:rPr lang="de-DE" sz="1800" dirty="0" err="1"/>
              <a:t>Πώς</a:t>
            </a:r>
            <a:r>
              <a:rPr lang="de-DE" sz="1800" dirty="0"/>
              <a:t> να </a:t>
            </a:r>
            <a:r>
              <a:rPr lang="de-DE" sz="1800" dirty="0" err="1"/>
              <a:t>δι</a:t>
            </a:r>
            <a:r>
              <a:rPr lang="de-DE" sz="1800" dirty="0"/>
              <a:t>αχειριστείτε την υγεία σας</a:t>
            </a:r>
            <a:endParaRPr sz="1800" i="1" dirty="0">
              <a:solidFill>
                <a:schemeClr val="dk1"/>
              </a:solidFill>
            </a:endParaRPr>
          </a:p>
          <a:p>
            <a:pPr marL="342900" lvl="0" indent="-215900" algn="l" rtl="0">
              <a:lnSpc>
                <a:spcPct val="120000"/>
              </a:lnSpc>
              <a:spcBef>
                <a:spcPts val="1200"/>
              </a:spcBef>
              <a:spcAft>
                <a:spcPts val="0"/>
              </a:spcAft>
              <a:buSzPts val="2000"/>
              <a:buNone/>
            </a:pPr>
            <a:endParaRPr sz="2000" dirty="0"/>
          </a:p>
        </p:txBody>
      </p:sp>
      <p:pic>
        <p:nvPicPr>
          <p:cNvPr id="410" name="Google Shape;410;p81" descr="Introducción, Negocio, Mostrar, Blanco, Presentación"/>
          <p:cNvPicPr preferRelativeResize="0"/>
          <p:nvPr/>
        </p:nvPicPr>
        <p:blipFill rotWithShape="1">
          <a:blip r:embed="rId3">
            <a:alphaModFix/>
          </a:blip>
          <a:srcRect/>
          <a:stretch/>
        </p:blipFill>
        <p:spPr>
          <a:xfrm>
            <a:off x="6015529" y="2721757"/>
            <a:ext cx="4335939" cy="2881593"/>
          </a:xfrm>
          <a:prstGeom prst="rect">
            <a:avLst/>
          </a:prstGeom>
          <a:noFill/>
          <a:ln>
            <a:noFill/>
          </a:ln>
        </p:spPr>
      </p:pic>
      <p:sp>
        <p:nvSpPr>
          <p:cNvPr id="411" name="Google Shape;411;p81"/>
          <p:cNvSpPr/>
          <p:nvPr/>
        </p:nvSpPr>
        <p:spPr>
          <a:xfrm>
            <a:off x="1709956" y="6581001"/>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Πηγή</a:t>
            </a:r>
            <a:r>
              <a:rPr lang="de-DE" sz="1200" b="0" i="0" u="none" strike="noStrike" cap="none">
                <a:solidFill>
                  <a:schemeClr val="dk1"/>
                </a:solidFill>
                <a:latin typeface="Calibri"/>
                <a:ea typeface="Calibri"/>
                <a:cs typeface="Calibri"/>
                <a:sym typeface="Calibri"/>
              </a:rPr>
              <a:t> | </a:t>
            </a:r>
            <a:r>
              <a:rPr lang="de-DE" sz="12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Άδεια Pixabay</a:t>
            </a:r>
            <a:endParaRPr sz="1200" b="0" i="0" u="none" strike="noStrike" cap="none">
              <a:solidFill>
                <a:schemeClr val="dk1"/>
              </a:solidFill>
              <a:latin typeface="Calibri"/>
              <a:ea typeface="Calibri"/>
              <a:cs typeface="Calibri"/>
              <a:sym typeface="Calibri"/>
            </a:endParaRPr>
          </a:p>
        </p:txBody>
      </p:sp>
      <p:sp>
        <p:nvSpPr>
          <p:cNvPr id="11" name="Google Shape;168;p7">
            <a:extLst>
              <a:ext uri="{FF2B5EF4-FFF2-40B4-BE49-F238E27FC236}">
                <a16:creationId xmlns:a16="http://schemas.microsoft.com/office/drawing/2014/main" id="{07EEA92B-56DF-CA69-966C-7DF7BAAC07E2}"/>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latin typeface="Calibri"/>
                <a:cs typeface="Calibri"/>
                <a:sym typeface="Calibri"/>
              </a:rPr>
              <a:t>1.</a:t>
            </a:r>
            <a:r>
              <a:rPr lang="el-GR" sz="2000" dirty="0">
                <a:solidFill>
                  <a:srgbClr val="C01E24"/>
                </a:solidFill>
                <a:latin typeface="Calibri"/>
                <a:cs typeface="Calibri"/>
                <a:sym typeface="Calibri"/>
              </a:rPr>
              <a:t>2</a:t>
            </a:r>
            <a:r>
              <a:rPr lang="de-DE" sz="2000" dirty="0">
                <a:solidFill>
                  <a:srgbClr val="C01E24"/>
                </a:solidFill>
                <a:latin typeface="Calibri"/>
                <a:cs typeface="Calibri"/>
                <a:sym typeface="Calibri"/>
              </a:rPr>
              <a:t>.1</a:t>
            </a:r>
            <a:endParaRPr sz="2000" dirty="0">
              <a:solidFill>
                <a:srgbClr val="C01E24"/>
              </a:solidFill>
              <a:latin typeface="Calibri"/>
              <a:cs typeface="Calibri"/>
              <a:sym typeface="Calibri"/>
            </a:endParaRPr>
          </a:p>
        </p:txBody>
      </p:sp>
      <p:sp>
        <p:nvSpPr>
          <p:cNvPr id="12" name="Google Shape;168;p7">
            <a:extLst>
              <a:ext uri="{FF2B5EF4-FFF2-40B4-BE49-F238E27FC236}">
                <a16:creationId xmlns:a16="http://schemas.microsoft.com/office/drawing/2014/main" id="{111A3C0F-C8D1-A34B-6DB9-649F4B2B22DD}"/>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a:t>
            </a:r>
            <a:r>
              <a:rPr lang="el-GR" sz="1800" dirty="0">
                <a:solidFill>
                  <a:schemeClr val="lt1"/>
                </a:solidFill>
                <a:latin typeface="Calibri"/>
                <a:cs typeface="Calibri"/>
                <a:sym typeface="Calibri"/>
              </a:rPr>
              <a:t>2</a:t>
            </a:r>
            <a:r>
              <a:rPr lang="de-DE" sz="1800" dirty="0">
                <a:solidFill>
                  <a:schemeClr val="lt1"/>
                </a:solidFill>
                <a:latin typeface="Calibri"/>
                <a:cs typeface="Calibri"/>
                <a:sym typeface="Calibri"/>
              </a:rPr>
              <a:t>.2</a:t>
            </a:r>
            <a:endParaRPr sz="1800" dirty="0">
              <a:solidFill>
                <a:schemeClr val="lt1"/>
              </a:solidFill>
              <a:latin typeface="Calibri"/>
              <a:cs typeface="Calibri"/>
              <a:sym typeface="Calibri"/>
            </a:endParaRPr>
          </a:p>
        </p:txBody>
      </p:sp>
      <p:sp>
        <p:nvSpPr>
          <p:cNvPr id="13" name="Google Shape;168;p7">
            <a:extLst>
              <a:ext uri="{FF2B5EF4-FFF2-40B4-BE49-F238E27FC236}">
                <a16:creationId xmlns:a16="http://schemas.microsoft.com/office/drawing/2014/main" id="{84FEF9EB-B88D-D8DC-DACC-6AD5B9F94B7E}"/>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a:t>
            </a:r>
            <a:r>
              <a:rPr lang="el-GR" sz="1800" dirty="0">
                <a:solidFill>
                  <a:schemeClr val="lt1"/>
                </a:solidFill>
                <a:latin typeface="Calibri"/>
                <a:cs typeface="Calibri"/>
                <a:sym typeface="Calibri"/>
              </a:rPr>
              <a:t>2</a:t>
            </a:r>
            <a:r>
              <a:rPr lang="de-DE" sz="1800" dirty="0">
                <a:solidFill>
                  <a:schemeClr val="lt1"/>
                </a:solidFill>
                <a:latin typeface="Calibri"/>
                <a:cs typeface="Calibri"/>
                <a:sym typeface="Calibri"/>
              </a:rPr>
              <a:t>.3</a:t>
            </a:r>
            <a:endParaRPr sz="1800" dirty="0">
              <a:solidFill>
                <a:schemeClr val="lt1"/>
              </a:solidFill>
              <a:latin typeface="Calibri"/>
              <a:cs typeface="Calibri"/>
              <a:sym typeface="Calibri"/>
            </a:endParaRPr>
          </a:p>
        </p:txBody>
      </p:sp>
      <p:sp>
        <p:nvSpPr>
          <p:cNvPr id="14" name="Google Shape;168;p7">
            <a:extLst>
              <a:ext uri="{FF2B5EF4-FFF2-40B4-BE49-F238E27FC236}">
                <a16:creationId xmlns:a16="http://schemas.microsoft.com/office/drawing/2014/main" id="{15F414FE-8177-B0D2-BD4E-7AAFFB699AD7}"/>
              </a:ext>
            </a:extLst>
          </p:cNvPr>
          <p:cNvSpPr/>
          <p:nvPr/>
        </p:nvSpPr>
        <p:spPr>
          <a:xfrm>
            <a:off x="11469624" y="372040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a:t>
            </a:r>
            <a:r>
              <a:rPr lang="el-GR" sz="1800" dirty="0">
                <a:solidFill>
                  <a:schemeClr val="lt1"/>
                </a:solidFill>
                <a:latin typeface="Calibri"/>
                <a:cs typeface="Calibri"/>
                <a:sym typeface="Calibri"/>
              </a:rPr>
              <a:t>2</a:t>
            </a:r>
            <a:r>
              <a:rPr lang="de-DE" sz="1800" dirty="0">
                <a:solidFill>
                  <a:schemeClr val="lt1"/>
                </a:solidFill>
                <a:latin typeface="Calibri"/>
                <a:cs typeface="Calibri"/>
                <a:sym typeface="Calibri"/>
              </a:rPr>
              <a:t>.4</a:t>
            </a:r>
            <a:endParaRPr sz="1800" dirty="0">
              <a:solidFill>
                <a:schemeClr val="lt1"/>
              </a:solidFill>
              <a:latin typeface="Calibri"/>
              <a:cs typeface="Calibri"/>
              <a:sym typeface="Calibri"/>
            </a:endParaRPr>
          </a:p>
        </p:txBody>
      </p:sp>
      <p:sp>
        <p:nvSpPr>
          <p:cNvPr id="15" name="Google Shape;168;p7">
            <a:extLst>
              <a:ext uri="{FF2B5EF4-FFF2-40B4-BE49-F238E27FC236}">
                <a16:creationId xmlns:a16="http://schemas.microsoft.com/office/drawing/2014/main" id="{D4CCD939-9DC8-2FD9-8AC8-F58CF6314968}"/>
              </a:ext>
            </a:extLst>
          </p:cNvPr>
          <p:cNvSpPr/>
          <p:nvPr/>
        </p:nvSpPr>
        <p:spPr>
          <a:xfrm>
            <a:off x="11469624" y="4384935"/>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a:t>
            </a:r>
            <a:r>
              <a:rPr lang="el-GR" sz="1800" dirty="0">
                <a:solidFill>
                  <a:schemeClr val="lt1"/>
                </a:solidFill>
                <a:latin typeface="Calibri"/>
                <a:cs typeface="Calibri"/>
                <a:sym typeface="Calibri"/>
              </a:rPr>
              <a:t>2</a:t>
            </a:r>
            <a:r>
              <a:rPr lang="de-DE" sz="1800" dirty="0">
                <a:solidFill>
                  <a:schemeClr val="lt1"/>
                </a:solidFill>
                <a:latin typeface="Calibri"/>
                <a:cs typeface="Calibri"/>
                <a:sym typeface="Calibri"/>
              </a:rPr>
              <a:t>.5</a:t>
            </a:r>
            <a:endParaRPr sz="1800" dirty="0">
              <a:solidFill>
                <a:schemeClr val="lt1"/>
              </a:solidFill>
              <a:latin typeface="Calibri"/>
              <a:cs typeface="Calibri"/>
              <a:sym typeface="Calibri"/>
            </a:endParaRPr>
          </a:p>
        </p:txBody>
      </p:sp>
      <p:sp>
        <p:nvSpPr>
          <p:cNvPr id="16" name="Google Shape;168;p7">
            <a:extLst>
              <a:ext uri="{FF2B5EF4-FFF2-40B4-BE49-F238E27FC236}">
                <a16:creationId xmlns:a16="http://schemas.microsoft.com/office/drawing/2014/main" id="{FFCF5A76-D837-4826-ACCD-6C6B92B91656}"/>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1.</a:t>
            </a:r>
            <a:r>
              <a:rPr lang="el-GR" sz="2000" dirty="0">
                <a:solidFill>
                  <a:srgbClr val="203864"/>
                </a:solidFill>
                <a:latin typeface="Calibri"/>
                <a:cs typeface="Calibri"/>
                <a:sym typeface="Calibri"/>
              </a:rPr>
              <a:t>2</a:t>
            </a:r>
            <a:endParaRPr sz="2000" dirty="0">
              <a:solidFill>
                <a:srgbClr val="203864"/>
              </a:solidFill>
              <a:latin typeface="Calibri"/>
              <a:cs typeface="Calibri"/>
              <a:sym typeface="Calibri"/>
            </a:endParaRPr>
          </a:p>
        </p:txBody>
      </p:sp>
      <p:sp>
        <p:nvSpPr>
          <p:cNvPr id="17" name="Google Shape;168;p7">
            <a:extLst>
              <a:ext uri="{FF2B5EF4-FFF2-40B4-BE49-F238E27FC236}">
                <a16:creationId xmlns:a16="http://schemas.microsoft.com/office/drawing/2014/main" id="{0DEA8C37-9B35-79A5-9E88-9C44C4D99254}"/>
              </a:ext>
            </a:extLst>
          </p:cNvPr>
          <p:cNvSpPr/>
          <p:nvPr/>
        </p:nvSpPr>
        <p:spPr>
          <a:xfrm>
            <a:off x="10748719" y="1732011"/>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1.1</a:t>
            </a:r>
            <a:endParaRPr sz="2000" dirty="0">
              <a:solidFill>
                <a:schemeClr val="bg1"/>
              </a:solidFill>
              <a:latin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82"/>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1E24"/>
              </a:buClr>
              <a:buSzPct val="82304"/>
              <a:buFont typeface="Calibri"/>
              <a:buNone/>
            </a:pPr>
            <a:r>
              <a:rPr lang="de-DE" sz="2700" dirty="0" err="1">
                <a:solidFill>
                  <a:srgbClr val="C00000"/>
                </a:solidFill>
              </a:rPr>
              <a:t>Δράση</a:t>
            </a:r>
            <a:r>
              <a:rPr lang="de-DE" sz="2700" dirty="0">
                <a:solidFill>
                  <a:srgbClr val="C00000"/>
                </a:solidFill>
              </a:rPr>
              <a:t> 1.2.2</a:t>
            </a:r>
            <a:endParaRPr sz="2700" dirty="0">
              <a:solidFill>
                <a:srgbClr val="C00000"/>
              </a:solidFill>
            </a:endParaRPr>
          </a:p>
          <a:p>
            <a:pPr marL="0" lvl="0" indent="0" algn="l" rtl="0">
              <a:lnSpc>
                <a:spcPct val="90000"/>
              </a:lnSpc>
              <a:spcBef>
                <a:spcPts val="0"/>
              </a:spcBef>
              <a:spcAft>
                <a:spcPts val="0"/>
              </a:spcAft>
              <a:buClr>
                <a:srgbClr val="C01E24"/>
              </a:buClr>
              <a:buSzPct val="61728"/>
              <a:buFont typeface="Calibri"/>
              <a:buNone/>
            </a:pPr>
            <a:r>
              <a:rPr lang="de-DE" dirty="0" err="1">
                <a:solidFill>
                  <a:srgbClr val="C01E24"/>
                </a:solidFill>
              </a:rPr>
              <a:t>Συγκέντρωση</a:t>
            </a:r>
            <a:r>
              <a:rPr lang="de-DE" dirty="0">
                <a:solidFill>
                  <a:srgbClr val="C01E24"/>
                </a:solidFill>
              </a:rPr>
              <a:t> </a:t>
            </a:r>
            <a:r>
              <a:rPr lang="de-DE" dirty="0" err="1">
                <a:solidFill>
                  <a:srgbClr val="C01E24"/>
                </a:solidFill>
              </a:rPr>
              <a:t>των</a:t>
            </a:r>
            <a:r>
              <a:rPr lang="de-DE" dirty="0">
                <a:solidFill>
                  <a:srgbClr val="C01E24"/>
                </a:solidFill>
              </a:rPr>
              <a:t> </a:t>
            </a:r>
            <a:r>
              <a:rPr lang="de-DE" dirty="0" err="1">
                <a:solidFill>
                  <a:srgbClr val="C01E24"/>
                </a:solidFill>
              </a:rPr>
              <a:t>εργ</a:t>
            </a:r>
            <a:r>
              <a:rPr lang="de-DE" dirty="0">
                <a:solidFill>
                  <a:srgbClr val="C01E24"/>
                </a:solidFill>
              </a:rPr>
              <a:t>ασιών για το σπίτι</a:t>
            </a:r>
            <a:endParaRPr dirty="0">
              <a:solidFill>
                <a:srgbClr val="C01E24"/>
              </a:solidFill>
            </a:endParaRPr>
          </a:p>
        </p:txBody>
      </p:sp>
      <p:sp>
        <p:nvSpPr>
          <p:cNvPr id="418" name="Google Shape;418;p82"/>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de-DE" sz="2200"/>
              <a:t>Στόχοι</a:t>
            </a:r>
            <a:endParaRPr/>
          </a:p>
        </p:txBody>
      </p:sp>
      <p:sp>
        <p:nvSpPr>
          <p:cNvPr id="419" name="Google Shape;419;p82"/>
          <p:cNvSpPr txBox="1">
            <a:spLocks noGrp="1"/>
          </p:cNvSpPr>
          <p:nvPr>
            <p:ph type="body" idx="2"/>
          </p:nvPr>
        </p:nvSpPr>
        <p:spPr>
          <a:xfrm>
            <a:off x="626586" y="2669232"/>
            <a:ext cx="5937120" cy="4008158"/>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1200"/>
              </a:spcBef>
              <a:spcAft>
                <a:spcPts val="0"/>
              </a:spcAft>
              <a:buSzPts val="2000"/>
              <a:buNone/>
            </a:pPr>
            <a:r>
              <a:rPr lang="de-DE" sz="2000"/>
              <a:t>Θα συζητήσετε για τις σκέψεις που έγιναν κατά τη διάρκεια της εβδομάδας σχετικά με:</a:t>
            </a:r>
            <a:endParaRPr/>
          </a:p>
          <a:p>
            <a:pPr marL="342900" lvl="0" indent="-342900" algn="l" rtl="0">
              <a:lnSpc>
                <a:spcPct val="120000"/>
              </a:lnSpc>
              <a:spcBef>
                <a:spcPts val="1200"/>
              </a:spcBef>
              <a:spcAft>
                <a:spcPts val="0"/>
              </a:spcAft>
              <a:buSzPts val="2000"/>
              <a:buChar char="▪"/>
            </a:pPr>
            <a:r>
              <a:rPr lang="de-DE" sz="2000"/>
              <a:t>το περιεχόμενο της εκπαίδευσης</a:t>
            </a:r>
            <a:endParaRPr sz="2000"/>
          </a:p>
          <a:p>
            <a:pPr marL="342900" lvl="0" indent="-342900" algn="l" rtl="0">
              <a:lnSpc>
                <a:spcPct val="120000"/>
              </a:lnSpc>
              <a:spcBef>
                <a:spcPts val="1200"/>
              </a:spcBef>
              <a:spcAft>
                <a:spcPts val="0"/>
              </a:spcAft>
              <a:buSzPts val="2000"/>
              <a:buChar char="▪"/>
            </a:pPr>
            <a:r>
              <a:rPr lang="de-DE" sz="2000"/>
              <a:t>την αυτοαξιολόγηση υγείας</a:t>
            </a:r>
            <a:endParaRPr sz="2000"/>
          </a:p>
        </p:txBody>
      </p:sp>
      <p:sp>
        <p:nvSpPr>
          <p:cNvPr id="10" name="Google Shape;168;p7">
            <a:extLst>
              <a:ext uri="{FF2B5EF4-FFF2-40B4-BE49-F238E27FC236}">
                <a16:creationId xmlns:a16="http://schemas.microsoft.com/office/drawing/2014/main" id="{5288298D-56BA-96AE-17FF-033361D7BE7C}"/>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a:t>
            </a:r>
            <a:r>
              <a:rPr lang="el-GR" sz="1800" dirty="0">
                <a:solidFill>
                  <a:schemeClr val="lt1"/>
                </a:solidFill>
                <a:latin typeface="Calibri"/>
                <a:cs typeface="Calibri"/>
                <a:sym typeface="Calibri"/>
              </a:rPr>
              <a:t>2</a:t>
            </a:r>
            <a:r>
              <a:rPr lang="de-DE" sz="1800" dirty="0">
                <a:solidFill>
                  <a:schemeClr val="lt1"/>
                </a:solidFill>
                <a:latin typeface="Calibri"/>
                <a:cs typeface="Calibri"/>
                <a:sym typeface="Calibri"/>
              </a:rPr>
              <a:t>.1</a:t>
            </a:r>
            <a:endParaRPr sz="1800" dirty="0">
              <a:solidFill>
                <a:schemeClr val="lt1"/>
              </a:solidFill>
              <a:latin typeface="Calibri"/>
              <a:cs typeface="Calibri"/>
              <a:sym typeface="Calibri"/>
            </a:endParaRPr>
          </a:p>
        </p:txBody>
      </p:sp>
      <p:sp>
        <p:nvSpPr>
          <p:cNvPr id="11" name="Google Shape;168;p7">
            <a:extLst>
              <a:ext uri="{FF2B5EF4-FFF2-40B4-BE49-F238E27FC236}">
                <a16:creationId xmlns:a16="http://schemas.microsoft.com/office/drawing/2014/main" id="{8CF13B9E-18B2-A114-00E2-52E305265602}"/>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latin typeface="Calibri"/>
                <a:cs typeface="Calibri"/>
                <a:sym typeface="Calibri"/>
              </a:rPr>
              <a:t>1.</a:t>
            </a:r>
            <a:r>
              <a:rPr lang="el-GR" sz="2000" dirty="0">
                <a:solidFill>
                  <a:srgbClr val="C01E24"/>
                </a:solidFill>
                <a:latin typeface="Calibri"/>
                <a:cs typeface="Calibri"/>
                <a:sym typeface="Calibri"/>
              </a:rPr>
              <a:t>2</a:t>
            </a:r>
            <a:r>
              <a:rPr lang="de-DE" sz="2000" dirty="0">
                <a:solidFill>
                  <a:srgbClr val="C01E24"/>
                </a:solidFill>
                <a:latin typeface="Calibri"/>
                <a:cs typeface="Calibri"/>
                <a:sym typeface="Calibri"/>
              </a:rPr>
              <a:t>.2</a:t>
            </a:r>
            <a:endParaRPr sz="2000" dirty="0">
              <a:solidFill>
                <a:srgbClr val="C01E24"/>
              </a:solidFill>
              <a:latin typeface="Calibri"/>
              <a:cs typeface="Calibri"/>
              <a:sym typeface="Calibri"/>
            </a:endParaRPr>
          </a:p>
        </p:txBody>
      </p:sp>
      <p:sp>
        <p:nvSpPr>
          <p:cNvPr id="12" name="Google Shape;168;p7">
            <a:extLst>
              <a:ext uri="{FF2B5EF4-FFF2-40B4-BE49-F238E27FC236}">
                <a16:creationId xmlns:a16="http://schemas.microsoft.com/office/drawing/2014/main" id="{B880B41B-68A2-2E4D-560E-153D0F3893DB}"/>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a:t>
            </a:r>
            <a:r>
              <a:rPr lang="el-GR" sz="1800" dirty="0">
                <a:solidFill>
                  <a:schemeClr val="lt1"/>
                </a:solidFill>
                <a:latin typeface="Calibri"/>
                <a:cs typeface="Calibri"/>
                <a:sym typeface="Calibri"/>
              </a:rPr>
              <a:t>2</a:t>
            </a:r>
            <a:r>
              <a:rPr lang="de-DE" sz="1800" dirty="0">
                <a:solidFill>
                  <a:schemeClr val="lt1"/>
                </a:solidFill>
                <a:latin typeface="Calibri"/>
                <a:cs typeface="Calibri"/>
                <a:sym typeface="Calibri"/>
              </a:rPr>
              <a:t>.3</a:t>
            </a:r>
            <a:endParaRPr sz="1800" dirty="0">
              <a:solidFill>
                <a:schemeClr val="lt1"/>
              </a:solidFill>
              <a:latin typeface="Calibri"/>
              <a:cs typeface="Calibri"/>
              <a:sym typeface="Calibri"/>
            </a:endParaRPr>
          </a:p>
        </p:txBody>
      </p:sp>
      <p:sp>
        <p:nvSpPr>
          <p:cNvPr id="13" name="Google Shape;168;p7">
            <a:extLst>
              <a:ext uri="{FF2B5EF4-FFF2-40B4-BE49-F238E27FC236}">
                <a16:creationId xmlns:a16="http://schemas.microsoft.com/office/drawing/2014/main" id="{692B5EC3-B49D-35F1-AA4A-82EB69D7E0FB}"/>
              </a:ext>
            </a:extLst>
          </p:cNvPr>
          <p:cNvSpPr/>
          <p:nvPr/>
        </p:nvSpPr>
        <p:spPr>
          <a:xfrm>
            <a:off x="11469624" y="372040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a:t>
            </a:r>
            <a:r>
              <a:rPr lang="el-GR" sz="1800" dirty="0">
                <a:solidFill>
                  <a:schemeClr val="lt1"/>
                </a:solidFill>
                <a:latin typeface="Calibri"/>
                <a:cs typeface="Calibri"/>
                <a:sym typeface="Calibri"/>
              </a:rPr>
              <a:t>2</a:t>
            </a:r>
            <a:r>
              <a:rPr lang="de-DE" sz="1800" dirty="0">
                <a:solidFill>
                  <a:schemeClr val="lt1"/>
                </a:solidFill>
                <a:latin typeface="Calibri"/>
                <a:cs typeface="Calibri"/>
                <a:sym typeface="Calibri"/>
              </a:rPr>
              <a:t>.4</a:t>
            </a:r>
            <a:endParaRPr sz="1800" dirty="0">
              <a:solidFill>
                <a:schemeClr val="lt1"/>
              </a:solidFill>
              <a:latin typeface="Calibri"/>
              <a:cs typeface="Calibri"/>
              <a:sym typeface="Calibri"/>
            </a:endParaRPr>
          </a:p>
        </p:txBody>
      </p:sp>
      <p:sp>
        <p:nvSpPr>
          <p:cNvPr id="14" name="Google Shape;168;p7">
            <a:extLst>
              <a:ext uri="{FF2B5EF4-FFF2-40B4-BE49-F238E27FC236}">
                <a16:creationId xmlns:a16="http://schemas.microsoft.com/office/drawing/2014/main" id="{E566D15B-062E-5886-1D97-AF6BF16ABD6E}"/>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1.</a:t>
            </a:r>
            <a:r>
              <a:rPr lang="el-GR" sz="2000" dirty="0">
                <a:solidFill>
                  <a:srgbClr val="203864"/>
                </a:solidFill>
                <a:latin typeface="Calibri"/>
                <a:cs typeface="Calibri"/>
                <a:sym typeface="Calibri"/>
              </a:rPr>
              <a:t>2</a:t>
            </a:r>
            <a:endParaRPr sz="2000" dirty="0">
              <a:solidFill>
                <a:srgbClr val="203864"/>
              </a:solidFill>
              <a:latin typeface="Calibri"/>
              <a:cs typeface="Calibri"/>
              <a:sym typeface="Calibri"/>
            </a:endParaRPr>
          </a:p>
        </p:txBody>
      </p:sp>
      <p:sp>
        <p:nvSpPr>
          <p:cNvPr id="15" name="Google Shape;168;p7">
            <a:extLst>
              <a:ext uri="{FF2B5EF4-FFF2-40B4-BE49-F238E27FC236}">
                <a16:creationId xmlns:a16="http://schemas.microsoft.com/office/drawing/2014/main" id="{08C42777-D93E-8A7C-DC3E-9F543AD5589B}"/>
              </a:ext>
            </a:extLst>
          </p:cNvPr>
          <p:cNvSpPr/>
          <p:nvPr/>
        </p:nvSpPr>
        <p:spPr>
          <a:xfrm>
            <a:off x="10748719" y="1732011"/>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1.1</a:t>
            </a:r>
            <a:endParaRPr sz="2000" dirty="0">
              <a:solidFill>
                <a:schemeClr val="bg1"/>
              </a:solidFill>
              <a:latin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48"/>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2000"/>
              <a:buFont typeface="Calibri"/>
              <a:buNone/>
            </a:pPr>
            <a:r>
              <a:rPr lang="de-DE" sz="2800" b="1">
                <a:solidFill>
                  <a:srgbClr val="203864"/>
                </a:solidFill>
                <a:latin typeface="Calibri"/>
                <a:ea typeface="Calibri"/>
                <a:cs typeface="Calibri"/>
                <a:sym typeface="Calibri"/>
              </a:rPr>
              <a:t>Δυναμική Ομάδας — Συγκέντρωση των εργασιών για το σπίτι</a:t>
            </a:r>
            <a:endParaRPr/>
          </a:p>
        </p:txBody>
      </p:sp>
      <p:sp>
        <p:nvSpPr>
          <p:cNvPr id="431" name="Google Shape;431;p48"/>
          <p:cNvSpPr/>
          <p:nvPr/>
        </p:nvSpPr>
        <p:spPr>
          <a:xfrm>
            <a:off x="8323088" y="6473277"/>
            <a:ext cx="24117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de-DE"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Πηγή</a:t>
            </a:r>
            <a:r>
              <a:rPr lang="de-DE" sz="1200" b="0" i="0" u="none" strike="noStrike" cap="none">
                <a:solidFill>
                  <a:schemeClr val="dk1"/>
                </a:solidFill>
                <a:latin typeface="Calibri"/>
                <a:ea typeface="Calibri"/>
                <a:cs typeface="Calibri"/>
                <a:sym typeface="Calibri"/>
              </a:rPr>
              <a:t> | </a:t>
            </a: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Άδεια Pixabay</a:t>
            </a:r>
            <a:endParaRPr sz="1200" b="0" i="0" u="none" strike="noStrike" cap="none">
              <a:solidFill>
                <a:schemeClr val="dk1"/>
              </a:solidFill>
              <a:latin typeface="Calibri"/>
              <a:ea typeface="Calibri"/>
              <a:cs typeface="Calibri"/>
              <a:sym typeface="Calibri"/>
            </a:endParaRPr>
          </a:p>
        </p:txBody>
      </p:sp>
      <p:grpSp>
        <p:nvGrpSpPr>
          <p:cNvPr id="432" name="Google Shape;432;p48"/>
          <p:cNvGrpSpPr/>
          <p:nvPr/>
        </p:nvGrpSpPr>
        <p:grpSpPr>
          <a:xfrm>
            <a:off x="1382753" y="1992749"/>
            <a:ext cx="6253721" cy="3904885"/>
            <a:chOff x="0" y="575642"/>
            <a:chExt cx="6253721" cy="3904885"/>
          </a:xfrm>
        </p:grpSpPr>
        <p:sp>
          <p:nvSpPr>
            <p:cNvPr id="433" name="Google Shape;433;p48"/>
            <p:cNvSpPr/>
            <p:nvPr/>
          </p:nvSpPr>
          <p:spPr>
            <a:xfrm>
              <a:off x="0" y="575642"/>
              <a:ext cx="6253721" cy="1096884"/>
            </a:xfrm>
            <a:prstGeom prst="roundRect">
              <a:avLst>
                <a:gd name="adj" fmla="val 16667"/>
              </a:avLst>
            </a:prstGeom>
            <a:solidFill>
              <a:srgbClr val="F2F2F2"/>
            </a:solidFill>
            <a:ln w="25400"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8"/>
            <p:cNvSpPr txBox="1"/>
            <p:nvPr/>
          </p:nvSpPr>
          <p:spPr>
            <a:xfrm>
              <a:off x="53545" y="629187"/>
              <a:ext cx="6146631" cy="989794"/>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de-DE" sz="2400" b="1">
                  <a:solidFill>
                    <a:srgbClr val="0070C0"/>
                  </a:solidFill>
                  <a:latin typeface="Calibri"/>
                  <a:ea typeface="Calibri"/>
                  <a:cs typeface="Calibri"/>
                  <a:sym typeface="Calibri"/>
                </a:rPr>
                <a:t>Τι θεωρήσατε πιο σημαντικό στην προηγούμενη συνεδρία;</a:t>
              </a:r>
              <a:endParaRPr sz="2400" b="0" i="0" u="none" strike="noStrike" cap="none">
                <a:solidFill>
                  <a:srgbClr val="0070C0"/>
                </a:solidFill>
                <a:latin typeface="Calibri"/>
                <a:ea typeface="Calibri"/>
                <a:cs typeface="Calibri"/>
                <a:sym typeface="Calibri"/>
              </a:endParaRPr>
            </a:p>
          </p:txBody>
        </p:sp>
        <p:sp>
          <p:nvSpPr>
            <p:cNvPr id="435" name="Google Shape;435;p48"/>
            <p:cNvSpPr/>
            <p:nvPr/>
          </p:nvSpPr>
          <p:spPr>
            <a:xfrm>
              <a:off x="0" y="1859727"/>
              <a:ext cx="6253721" cy="1216800"/>
            </a:xfrm>
            <a:prstGeom prst="roundRect">
              <a:avLst>
                <a:gd name="adj" fmla="val 16667"/>
              </a:avLst>
            </a:prstGeom>
            <a:solidFill>
              <a:srgbClr val="F2F2F2"/>
            </a:solidFill>
            <a:ln w="25400"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8"/>
            <p:cNvSpPr txBox="1"/>
            <p:nvPr/>
          </p:nvSpPr>
          <p:spPr>
            <a:xfrm>
              <a:off x="59399" y="1919126"/>
              <a:ext cx="6134923" cy="1098002"/>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de-DE" sz="2400" b="1">
                  <a:solidFill>
                    <a:srgbClr val="0070C0"/>
                  </a:solidFill>
                  <a:latin typeface="Calibri"/>
                  <a:ea typeface="Calibri"/>
                  <a:cs typeface="Calibri"/>
                  <a:sym typeface="Calibri"/>
                </a:rPr>
                <a:t>Ποια είναι η πιο σημαντική διάσταση του ψηφιακού αλφαβητισμού για εσάς;</a:t>
              </a:r>
              <a:endParaRPr sz="2400" b="0" i="0" u="none" strike="noStrike" cap="none">
                <a:solidFill>
                  <a:srgbClr val="0070C0"/>
                </a:solidFill>
                <a:latin typeface="Calibri"/>
                <a:ea typeface="Calibri"/>
                <a:cs typeface="Calibri"/>
                <a:sym typeface="Calibri"/>
              </a:endParaRPr>
            </a:p>
          </p:txBody>
        </p:sp>
        <p:sp>
          <p:nvSpPr>
            <p:cNvPr id="437" name="Google Shape;437;p48"/>
            <p:cNvSpPr/>
            <p:nvPr/>
          </p:nvSpPr>
          <p:spPr>
            <a:xfrm>
              <a:off x="0" y="3263727"/>
              <a:ext cx="6253721" cy="1216800"/>
            </a:xfrm>
            <a:prstGeom prst="roundRect">
              <a:avLst>
                <a:gd name="adj" fmla="val 16667"/>
              </a:avLst>
            </a:prstGeom>
            <a:solidFill>
              <a:srgbClr val="F2F2F2"/>
            </a:solidFill>
            <a:ln w="25400"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8"/>
            <p:cNvSpPr txBox="1"/>
            <p:nvPr/>
          </p:nvSpPr>
          <p:spPr>
            <a:xfrm>
              <a:off x="59399" y="3323126"/>
              <a:ext cx="6134923" cy="1098002"/>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de-DE" sz="2400" b="1">
                  <a:solidFill>
                    <a:srgbClr val="0070C0"/>
                  </a:solidFill>
                  <a:latin typeface="Calibri"/>
                  <a:ea typeface="Calibri"/>
                  <a:cs typeface="Calibri"/>
                  <a:sym typeface="Calibri"/>
                </a:rPr>
                <a:t>Ποια είναι για εσάς τα πιο σχετικά/προβληματικά ζητήματα υγείας;</a:t>
              </a:r>
              <a:endParaRPr sz="2400" b="0" i="0" u="none" strike="noStrike" cap="none">
                <a:solidFill>
                  <a:srgbClr val="0070C0"/>
                </a:solidFill>
                <a:latin typeface="Calibri"/>
                <a:ea typeface="Calibri"/>
                <a:cs typeface="Calibri"/>
                <a:sym typeface="Calibri"/>
              </a:endParaRPr>
            </a:p>
          </p:txBody>
        </p:sp>
      </p:grpSp>
      <p:pic>
        <p:nvPicPr>
          <p:cNvPr id="439" name="Google Shape;439;p48" descr="Signo De Exclamación, Materia, Peticiones, Respuesta"/>
          <p:cNvPicPr preferRelativeResize="0"/>
          <p:nvPr/>
        </p:nvPicPr>
        <p:blipFill rotWithShape="1">
          <a:blip r:embed="rId5">
            <a:alphaModFix/>
          </a:blip>
          <a:srcRect/>
          <a:stretch/>
        </p:blipFill>
        <p:spPr>
          <a:xfrm>
            <a:off x="7530355" y="1588454"/>
            <a:ext cx="4884823" cy="488482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g12be54253f5_1_0"/>
          <p:cNvSpPr/>
          <p:nvPr/>
        </p:nvSpPr>
        <p:spPr>
          <a:xfrm>
            <a:off x="0"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 name="Google Shape;103;g12be54253f5_1_0"/>
          <p:cNvSpPr txBox="1">
            <a:spLocks noGrp="1"/>
          </p:cNvSpPr>
          <p:nvPr>
            <p:ph type="title"/>
          </p:nvPr>
        </p:nvSpPr>
        <p:spPr>
          <a:xfrm>
            <a:off x="4880087" y="329234"/>
            <a:ext cx="6251100" cy="1783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03864"/>
              </a:buClr>
              <a:buSzPts val="5400"/>
              <a:buFont typeface="Calibri"/>
              <a:buNone/>
            </a:pPr>
            <a:r>
              <a:rPr lang="el-GR" sz="5400" dirty="0"/>
              <a:t>Ενότητες</a:t>
            </a:r>
            <a:endParaRPr sz="5400" dirty="0"/>
          </a:p>
        </p:txBody>
      </p:sp>
      <p:pic>
        <p:nvPicPr>
          <p:cNvPr id="104" name="Google Shape;104;g12be54253f5_1_0"/>
          <p:cNvPicPr preferRelativeResize="0">
            <a:picLocks noGrp="1"/>
          </p:cNvPicPr>
          <p:nvPr>
            <p:ph type="body" idx="1"/>
          </p:nvPr>
        </p:nvPicPr>
        <p:blipFill rotWithShape="1">
          <a:blip r:embed="rId3">
            <a:alphaModFix/>
          </a:blip>
          <a:srcRect l="15069" r="17018"/>
          <a:stretch/>
        </p:blipFill>
        <p:spPr>
          <a:xfrm>
            <a:off x="1" y="10"/>
            <a:ext cx="4657200" cy="6858000"/>
          </a:xfrm>
          <a:prstGeom prst="rect">
            <a:avLst/>
          </a:prstGeom>
          <a:noFill/>
          <a:ln>
            <a:noFill/>
          </a:ln>
        </p:spPr>
      </p:pic>
      <p:sp>
        <p:nvSpPr>
          <p:cNvPr id="105" name="Google Shape;105;g12be54253f5_1_0"/>
          <p:cNvSpPr/>
          <p:nvPr/>
        </p:nvSpPr>
        <p:spPr>
          <a:xfrm>
            <a:off x="4880075" y="2374950"/>
            <a:ext cx="4880127" cy="18288"/>
          </a:xfrm>
          <a:custGeom>
            <a:avLst/>
            <a:gdLst/>
            <a:ahLst/>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 name="Google Shape;106;g12be54253f5_1_0"/>
          <p:cNvSpPr/>
          <p:nvPr/>
        </p:nvSpPr>
        <p:spPr>
          <a:xfrm>
            <a:off x="4880075" y="3315332"/>
            <a:ext cx="7200000" cy="479700"/>
          </a:xfrm>
          <a:prstGeom prst="roundRect">
            <a:avLst>
              <a:gd name="adj" fmla="val 16667"/>
            </a:avLst>
          </a:prstGeom>
          <a:solidFill>
            <a:srgbClr val="203864"/>
          </a:solidFill>
          <a:ln w="19050" cap="flat" cmpd="sng">
            <a:solidFill>
              <a:srgbClr val="BFBFB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g12be54253f5_1_0"/>
          <p:cNvSpPr/>
          <p:nvPr/>
        </p:nvSpPr>
        <p:spPr>
          <a:xfrm>
            <a:off x="4874075" y="2770230"/>
            <a:ext cx="7200000" cy="479700"/>
          </a:xfrm>
          <a:prstGeom prst="roundRect">
            <a:avLst>
              <a:gd name="adj" fmla="val 16667"/>
            </a:avLst>
          </a:prstGeom>
          <a:solidFill>
            <a:srgbClr val="C00000"/>
          </a:solidFill>
          <a:ln w="19050" cap="flat" cmpd="sng">
            <a:solidFill>
              <a:srgbClr val="BFBFB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g12be54253f5_1_0"/>
          <p:cNvSpPr txBox="1"/>
          <p:nvPr/>
        </p:nvSpPr>
        <p:spPr>
          <a:xfrm>
            <a:off x="4886075" y="3330850"/>
            <a:ext cx="7188000" cy="439800"/>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de-DE" sz="1900" b="0" i="0" u="none" strike="noStrike" cap="none" dirty="0">
                <a:solidFill>
                  <a:schemeClr val="lt1"/>
                </a:solidFill>
                <a:latin typeface="Calibri"/>
                <a:ea typeface="Calibri"/>
                <a:cs typeface="Calibri"/>
                <a:sym typeface="Calibri"/>
              </a:rPr>
              <a:t>2. </a:t>
            </a:r>
            <a:r>
              <a:rPr lang="de-DE" sz="1900" b="0" i="0" u="none" strike="noStrike" cap="none" dirty="0" err="1">
                <a:solidFill>
                  <a:schemeClr val="lt1"/>
                </a:solidFill>
                <a:latin typeface="Calibri"/>
                <a:ea typeface="Calibri"/>
                <a:cs typeface="Calibri"/>
                <a:sym typeface="Calibri"/>
              </a:rPr>
              <a:t>Κύρι</a:t>
            </a:r>
            <a:r>
              <a:rPr lang="de-DE" sz="1900" b="0" i="0" u="none" strike="noStrike" cap="none" dirty="0">
                <a:solidFill>
                  <a:schemeClr val="lt1"/>
                </a:solidFill>
                <a:latin typeface="Calibri"/>
                <a:ea typeface="Calibri"/>
                <a:cs typeface="Calibri"/>
                <a:sym typeface="Calibri"/>
              </a:rPr>
              <a:t>α προβλήματα υγείας κατά την </a:t>
            </a:r>
            <a:r>
              <a:rPr lang="el-GR" sz="1900" b="0" i="0" u="none" strike="noStrike" cap="none" dirty="0">
                <a:solidFill>
                  <a:schemeClr val="lt1"/>
                </a:solidFill>
                <a:latin typeface="Calibri"/>
                <a:ea typeface="Calibri"/>
                <a:cs typeface="Calibri"/>
                <a:sym typeface="Calibri"/>
              </a:rPr>
              <a:t>άφιξη </a:t>
            </a:r>
            <a:r>
              <a:rPr lang="de-DE" sz="1900" b="0" i="0" u="none" strike="noStrike" cap="none" dirty="0" err="1">
                <a:solidFill>
                  <a:schemeClr val="lt1"/>
                </a:solidFill>
                <a:latin typeface="Calibri"/>
                <a:ea typeface="Calibri"/>
                <a:cs typeface="Calibri"/>
                <a:sym typeface="Calibri"/>
              </a:rPr>
              <a:t>σε</a:t>
            </a:r>
            <a:r>
              <a:rPr lang="de-DE" sz="1900" b="0" i="0" u="none" strike="noStrike" cap="none" dirty="0">
                <a:solidFill>
                  <a:schemeClr val="lt1"/>
                </a:solidFill>
                <a:latin typeface="Calibri"/>
                <a:ea typeface="Calibri"/>
                <a:cs typeface="Calibri"/>
                <a:sym typeface="Calibri"/>
              </a:rPr>
              <a:t> μια νέα χώρα</a:t>
            </a:r>
            <a:endParaRPr sz="1900" b="0" i="0" u="none" strike="noStrike" cap="none" dirty="0">
              <a:solidFill>
                <a:schemeClr val="lt1"/>
              </a:solidFill>
              <a:latin typeface="Calibri"/>
              <a:ea typeface="Calibri"/>
              <a:cs typeface="Calibri"/>
              <a:sym typeface="Calibri"/>
            </a:endParaRPr>
          </a:p>
        </p:txBody>
      </p:sp>
      <p:sp>
        <p:nvSpPr>
          <p:cNvPr id="109" name="Google Shape;109;g12be54253f5_1_0"/>
          <p:cNvSpPr/>
          <p:nvPr/>
        </p:nvSpPr>
        <p:spPr>
          <a:xfrm>
            <a:off x="4880075" y="3851580"/>
            <a:ext cx="7200000" cy="479700"/>
          </a:xfrm>
          <a:prstGeom prst="roundRect">
            <a:avLst>
              <a:gd name="adj" fmla="val 16667"/>
            </a:avLst>
          </a:prstGeom>
          <a:solidFill>
            <a:srgbClr val="203864"/>
          </a:solidFill>
          <a:ln w="19050" cap="flat" cmpd="sng">
            <a:solidFill>
              <a:srgbClr val="BFBFB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g12be54253f5_1_0"/>
          <p:cNvSpPr txBox="1"/>
          <p:nvPr/>
        </p:nvSpPr>
        <p:spPr>
          <a:xfrm>
            <a:off x="4880075" y="3905200"/>
            <a:ext cx="7188000" cy="354600"/>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de-DE" sz="2000" b="0" i="0" u="none" strike="noStrike" cap="none" dirty="0">
                <a:solidFill>
                  <a:schemeClr val="lt1"/>
                </a:solidFill>
                <a:latin typeface="Calibri"/>
                <a:ea typeface="Calibri"/>
                <a:cs typeface="Calibri"/>
                <a:sym typeface="Calibri"/>
              </a:rPr>
              <a:t>3.</a:t>
            </a:r>
            <a:r>
              <a:rPr lang="el-GR" sz="2000" b="0" i="0" u="none" strike="noStrike" cap="none" dirty="0">
                <a:solidFill>
                  <a:schemeClr val="lt1"/>
                </a:solidFill>
                <a:latin typeface="Calibri"/>
                <a:ea typeface="Calibri"/>
                <a:cs typeface="Calibri"/>
                <a:sym typeface="Calibri"/>
              </a:rPr>
              <a:t> Υπηρεσίες υγειονομικής περίθαλψης</a:t>
            </a:r>
            <a:endParaRPr sz="2000" b="0" i="0" u="none" strike="noStrike" cap="none" dirty="0">
              <a:solidFill>
                <a:schemeClr val="lt1"/>
              </a:solidFill>
              <a:latin typeface="Calibri"/>
              <a:ea typeface="Calibri"/>
              <a:cs typeface="Calibri"/>
              <a:sym typeface="Calibri"/>
            </a:endParaRPr>
          </a:p>
        </p:txBody>
      </p:sp>
      <p:sp>
        <p:nvSpPr>
          <p:cNvPr id="111" name="Google Shape;111;g12be54253f5_1_0"/>
          <p:cNvSpPr/>
          <p:nvPr/>
        </p:nvSpPr>
        <p:spPr>
          <a:xfrm>
            <a:off x="4880075" y="4388878"/>
            <a:ext cx="7200000" cy="479700"/>
          </a:xfrm>
          <a:prstGeom prst="roundRect">
            <a:avLst>
              <a:gd name="adj" fmla="val 16667"/>
            </a:avLst>
          </a:prstGeom>
          <a:solidFill>
            <a:srgbClr val="203864"/>
          </a:solidFill>
          <a:ln w="19050" cap="flat" cmpd="sng">
            <a:solidFill>
              <a:srgbClr val="BFBFB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g12be54253f5_1_0"/>
          <p:cNvSpPr txBox="1"/>
          <p:nvPr/>
        </p:nvSpPr>
        <p:spPr>
          <a:xfrm>
            <a:off x="4880075" y="4387825"/>
            <a:ext cx="7188000" cy="439800"/>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de-DE" sz="2000" b="0" i="0" u="none" strike="noStrike" cap="none" dirty="0">
                <a:solidFill>
                  <a:schemeClr val="lt1"/>
                </a:solidFill>
                <a:latin typeface="Calibri"/>
                <a:ea typeface="Calibri"/>
                <a:cs typeface="Calibri"/>
                <a:sym typeface="Calibri"/>
              </a:rPr>
              <a:t>4. </a:t>
            </a:r>
            <a:r>
              <a:rPr lang="el-GR" sz="2000" dirty="0" err="1">
                <a:solidFill>
                  <a:schemeClr val="lt1"/>
                </a:solidFill>
                <a:latin typeface="Calibri"/>
                <a:ea typeface="Calibri"/>
                <a:cs typeface="Calibri"/>
                <a:sym typeface="Calibri"/>
              </a:rPr>
              <a:t>Γίνοαμαι</a:t>
            </a:r>
            <a:r>
              <a:rPr lang="el-GR" sz="2000" dirty="0">
                <a:solidFill>
                  <a:schemeClr val="lt1"/>
                </a:solidFill>
                <a:latin typeface="Calibri"/>
                <a:ea typeface="Calibri"/>
                <a:cs typeface="Calibri"/>
                <a:sym typeface="Calibri"/>
              </a:rPr>
              <a:t> </a:t>
            </a:r>
            <a:r>
              <a:rPr lang="de-DE" sz="2000" dirty="0" err="1">
                <a:solidFill>
                  <a:schemeClr val="lt1"/>
                </a:solidFill>
                <a:latin typeface="Calibri"/>
                <a:ea typeface="Calibri"/>
                <a:cs typeface="Calibri"/>
                <a:sym typeface="Calibri"/>
              </a:rPr>
              <a:t>ψηφι</a:t>
            </a:r>
            <a:r>
              <a:rPr lang="de-DE" sz="2000" dirty="0">
                <a:solidFill>
                  <a:schemeClr val="lt1"/>
                </a:solidFill>
                <a:latin typeface="Calibri"/>
                <a:ea typeface="Calibri"/>
                <a:cs typeface="Calibri"/>
                <a:sym typeface="Calibri"/>
              </a:rPr>
              <a:t>ακά εγγράμματο</a:t>
            </a:r>
            <a:r>
              <a:rPr lang="el-GR" sz="2000" dirty="0">
                <a:solidFill>
                  <a:schemeClr val="lt1"/>
                </a:solidFill>
                <a:latin typeface="Calibri"/>
                <a:ea typeface="Calibri"/>
                <a:cs typeface="Calibri"/>
                <a:sym typeface="Calibri"/>
              </a:rPr>
              <a:t>ς</a:t>
            </a:r>
            <a:endParaRPr sz="2000" dirty="0">
              <a:solidFill>
                <a:schemeClr val="lt1"/>
              </a:solidFill>
              <a:latin typeface="Calibri"/>
              <a:ea typeface="Calibri"/>
              <a:cs typeface="Calibri"/>
              <a:sym typeface="Calibri"/>
            </a:endParaRPr>
          </a:p>
        </p:txBody>
      </p:sp>
      <p:sp>
        <p:nvSpPr>
          <p:cNvPr id="113" name="Google Shape;113;g12be54253f5_1_0"/>
          <p:cNvSpPr/>
          <p:nvPr/>
        </p:nvSpPr>
        <p:spPr>
          <a:xfrm>
            <a:off x="4880075" y="4926176"/>
            <a:ext cx="7200000" cy="479700"/>
          </a:xfrm>
          <a:prstGeom prst="roundRect">
            <a:avLst>
              <a:gd name="adj" fmla="val 16667"/>
            </a:avLst>
          </a:prstGeom>
          <a:solidFill>
            <a:srgbClr val="203864"/>
          </a:solidFill>
          <a:ln w="19050" cap="flat" cmpd="sng">
            <a:solidFill>
              <a:srgbClr val="BFBFB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g12be54253f5_1_0"/>
          <p:cNvSpPr txBox="1"/>
          <p:nvPr/>
        </p:nvSpPr>
        <p:spPr>
          <a:xfrm>
            <a:off x="4885595" y="4949102"/>
            <a:ext cx="7188000" cy="439800"/>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de-DE" sz="2000" b="0" i="0" u="none" strike="noStrike" cap="none" dirty="0">
                <a:solidFill>
                  <a:schemeClr val="lt1"/>
                </a:solidFill>
                <a:latin typeface="Calibri"/>
                <a:ea typeface="Calibri"/>
                <a:cs typeface="Calibri"/>
                <a:sym typeface="Calibri"/>
              </a:rPr>
              <a:t>5. </a:t>
            </a:r>
            <a:r>
              <a:rPr lang="de-DE" sz="2000" b="0" i="0" u="none" strike="noStrike" cap="none" dirty="0" err="1">
                <a:solidFill>
                  <a:schemeClr val="lt1"/>
                </a:solidFill>
                <a:latin typeface="Calibri"/>
                <a:ea typeface="Calibri"/>
                <a:cs typeface="Calibri"/>
                <a:sym typeface="Calibri"/>
              </a:rPr>
              <a:t>Πλοήγηση</a:t>
            </a:r>
            <a:r>
              <a:rPr lang="de-DE" sz="2000" b="0" i="0" u="none" strike="noStrike" cap="none" dirty="0">
                <a:solidFill>
                  <a:schemeClr val="lt1"/>
                </a:solidFill>
                <a:latin typeface="Calibri"/>
                <a:ea typeface="Calibri"/>
                <a:cs typeface="Calibri"/>
                <a:sym typeface="Calibri"/>
              </a:rPr>
              <a:t> </a:t>
            </a:r>
            <a:r>
              <a:rPr lang="de-DE" sz="2000" b="0" i="0" u="none" strike="noStrike" cap="none" dirty="0" err="1">
                <a:solidFill>
                  <a:schemeClr val="lt1"/>
                </a:solidFill>
                <a:latin typeface="Calibri"/>
                <a:ea typeface="Calibri"/>
                <a:cs typeface="Calibri"/>
                <a:sym typeface="Calibri"/>
              </a:rPr>
              <a:t>στο</a:t>
            </a:r>
            <a:r>
              <a:rPr lang="de-DE" sz="2000" b="0" i="0" u="none" strike="noStrike" cap="none" dirty="0">
                <a:solidFill>
                  <a:schemeClr val="lt1"/>
                </a:solidFill>
                <a:latin typeface="Calibri"/>
                <a:ea typeface="Calibri"/>
                <a:cs typeface="Calibri"/>
                <a:sym typeface="Calibri"/>
              </a:rPr>
              <a:t> </a:t>
            </a:r>
            <a:r>
              <a:rPr lang="de-DE" sz="2000" b="0" i="0" u="none" strike="noStrike" cap="none" dirty="0" err="1">
                <a:solidFill>
                  <a:schemeClr val="lt1"/>
                </a:solidFill>
                <a:latin typeface="Calibri"/>
                <a:ea typeface="Calibri"/>
                <a:cs typeface="Calibri"/>
                <a:sym typeface="Calibri"/>
              </a:rPr>
              <a:t>Εθνικό</a:t>
            </a:r>
            <a:r>
              <a:rPr lang="de-DE" sz="2000" b="0" i="0" u="none" strike="noStrike" cap="none" dirty="0">
                <a:solidFill>
                  <a:schemeClr val="lt1"/>
                </a:solidFill>
                <a:latin typeface="Calibri"/>
                <a:ea typeface="Calibri"/>
                <a:cs typeface="Calibri"/>
                <a:sym typeface="Calibri"/>
              </a:rPr>
              <a:t> </a:t>
            </a:r>
            <a:r>
              <a:rPr lang="de-DE" sz="2000" b="0" i="0" u="none" strike="noStrike" cap="none" dirty="0" err="1">
                <a:solidFill>
                  <a:schemeClr val="lt1"/>
                </a:solidFill>
                <a:latin typeface="Calibri"/>
                <a:ea typeface="Calibri"/>
                <a:cs typeface="Calibri"/>
                <a:sym typeface="Calibri"/>
              </a:rPr>
              <a:t>Σύστημ</a:t>
            </a:r>
            <a:r>
              <a:rPr lang="de-DE" sz="2000" b="0" i="0" u="none" strike="noStrike" cap="none" dirty="0">
                <a:solidFill>
                  <a:schemeClr val="lt1"/>
                </a:solidFill>
                <a:latin typeface="Calibri"/>
                <a:ea typeface="Calibri"/>
                <a:cs typeface="Calibri"/>
                <a:sym typeface="Calibri"/>
              </a:rPr>
              <a:t>α Υγείας μέσω του Διαδικτύου</a:t>
            </a:r>
            <a:endParaRPr sz="2000" b="0" i="0" u="none" strike="noStrike" cap="none" dirty="0">
              <a:solidFill>
                <a:schemeClr val="lt1"/>
              </a:solidFill>
              <a:latin typeface="Calibri"/>
              <a:ea typeface="Calibri"/>
              <a:cs typeface="Calibri"/>
              <a:sym typeface="Calibri"/>
            </a:endParaRPr>
          </a:p>
        </p:txBody>
      </p:sp>
      <p:sp>
        <p:nvSpPr>
          <p:cNvPr id="115" name="Google Shape;115;g12be54253f5_1_0"/>
          <p:cNvSpPr/>
          <p:nvPr/>
        </p:nvSpPr>
        <p:spPr>
          <a:xfrm>
            <a:off x="4880075" y="5463475"/>
            <a:ext cx="7200000" cy="479700"/>
          </a:xfrm>
          <a:prstGeom prst="roundRect">
            <a:avLst>
              <a:gd name="adj" fmla="val 16667"/>
            </a:avLst>
          </a:prstGeom>
          <a:solidFill>
            <a:srgbClr val="203864"/>
          </a:solidFill>
          <a:ln w="19050" cap="flat" cmpd="sng">
            <a:solidFill>
              <a:srgbClr val="BFBFB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g12be54253f5_1_0"/>
          <p:cNvSpPr txBox="1"/>
          <p:nvPr/>
        </p:nvSpPr>
        <p:spPr>
          <a:xfrm>
            <a:off x="4881775" y="5503425"/>
            <a:ext cx="7188000" cy="439800"/>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de-DE" sz="2000" b="0" i="0" u="none" strike="noStrike" cap="none" dirty="0">
                <a:solidFill>
                  <a:schemeClr val="lt1"/>
                </a:solidFill>
                <a:latin typeface="Calibri"/>
                <a:ea typeface="Calibri"/>
                <a:cs typeface="Calibri"/>
                <a:sym typeface="Calibri"/>
              </a:rPr>
              <a:t>6. </a:t>
            </a:r>
            <a:r>
              <a:rPr lang="de-DE" sz="2000" dirty="0" err="1">
                <a:solidFill>
                  <a:schemeClr val="lt1"/>
                </a:solidFill>
                <a:latin typeface="Calibri"/>
                <a:ea typeface="Calibri"/>
                <a:cs typeface="Calibri"/>
                <a:sym typeface="Calibri"/>
              </a:rPr>
              <a:t>Δρ</a:t>
            </a:r>
            <a:r>
              <a:rPr lang="de-DE" sz="2000" dirty="0">
                <a:solidFill>
                  <a:schemeClr val="lt1"/>
                </a:solidFill>
                <a:latin typeface="Calibri"/>
                <a:ea typeface="Calibri"/>
                <a:cs typeface="Calibri"/>
                <a:sym typeface="Calibri"/>
              </a:rPr>
              <a:t>αστηριότητα στο ψηφιακό περιβάλλον</a:t>
            </a:r>
            <a:r>
              <a:rPr lang="el-GR" sz="2000" dirty="0">
                <a:solidFill>
                  <a:schemeClr val="lt1"/>
                </a:solidFill>
                <a:latin typeface="Calibri"/>
                <a:ea typeface="Calibri"/>
                <a:cs typeface="Calibri"/>
                <a:sym typeface="Calibri"/>
              </a:rPr>
              <a:t> υγείας</a:t>
            </a:r>
            <a:endParaRPr sz="2000" b="0" i="0" u="none" strike="noStrike" cap="none" dirty="0">
              <a:solidFill>
                <a:schemeClr val="lt1"/>
              </a:solidFill>
              <a:latin typeface="Calibri"/>
              <a:ea typeface="Calibri"/>
              <a:cs typeface="Calibri"/>
              <a:sym typeface="Calibri"/>
            </a:endParaRPr>
          </a:p>
        </p:txBody>
      </p:sp>
      <p:sp>
        <p:nvSpPr>
          <p:cNvPr id="117" name="Google Shape;117;g12be54253f5_1_0"/>
          <p:cNvSpPr/>
          <p:nvPr/>
        </p:nvSpPr>
        <p:spPr>
          <a:xfrm>
            <a:off x="4880075" y="2267350"/>
            <a:ext cx="5136300" cy="354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8" name="Google Shape;118;g12be54253f5_1_0"/>
          <p:cNvPicPr preferRelativeResize="0"/>
          <p:nvPr/>
        </p:nvPicPr>
        <p:blipFill rotWithShape="1">
          <a:blip r:embed="rId4">
            <a:alphaModFix/>
          </a:blip>
          <a:srcRect/>
          <a:stretch/>
        </p:blipFill>
        <p:spPr>
          <a:xfrm>
            <a:off x="11603097" y="2832774"/>
            <a:ext cx="402952" cy="354600"/>
          </a:xfrm>
          <a:prstGeom prst="rect">
            <a:avLst/>
          </a:prstGeom>
          <a:noFill/>
          <a:ln>
            <a:noFill/>
          </a:ln>
        </p:spPr>
      </p:pic>
      <p:sp>
        <p:nvSpPr>
          <p:cNvPr id="119" name="Google Shape;119;g12be54253f5_1_0"/>
          <p:cNvSpPr txBox="1"/>
          <p:nvPr/>
        </p:nvSpPr>
        <p:spPr>
          <a:xfrm>
            <a:off x="4880075" y="2790175"/>
            <a:ext cx="7188000" cy="439800"/>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de-DE" sz="2000" b="0" i="0" u="none" strike="noStrike" cap="none" dirty="0">
                <a:solidFill>
                  <a:schemeClr val="lt1"/>
                </a:solidFill>
                <a:latin typeface="Calibri"/>
                <a:ea typeface="Calibri"/>
                <a:cs typeface="Calibri"/>
                <a:sym typeface="Calibri"/>
              </a:rPr>
              <a:t>1. </a:t>
            </a:r>
            <a:r>
              <a:rPr lang="de-DE" sz="2000" b="0" i="0" u="none" strike="noStrike" cap="none" dirty="0" err="1">
                <a:solidFill>
                  <a:schemeClr val="lt1"/>
                </a:solidFill>
                <a:latin typeface="Calibri"/>
                <a:ea typeface="Calibri"/>
                <a:cs typeface="Calibri"/>
                <a:sym typeface="Calibri"/>
              </a:rPr>
              <a:t>Τι</a:t>
            </a:r>
            <a:r>
              <a:rPr lang="de-DE" sz="2000" b="0" i="0" u="none" strike="noStrike" cap="none" dirty="0">
                <a:solidFill>
                  <a:schemeClr val="lt1"/>
                </a:solidFill>
                <a:latin typeface="Calibri"/>
                <a:ea typeface="Calibri"/>
                <a:cs typeface="Calibri"/>
                <a:sym typeface="Calibri"/>
              </a:rPr>
              <a:t> </a:t>
            </a:r>
            <a:r>
              <a:rPr lang="de-DE" sz="2000" b="0" i="0" u="none" strike="noStrike" cap="none" dirty="0" err="1">
                <a:solidFill>
                  <a:schemeClr val="lt1"/>
                </a:solidFill>
                <a:latin typeface="Calibri"/>
                <a:ea typeface="Calibri"/>
                <a:cs typeface="Calibri"/>
                <a:sym typeface="Calibri"/>
              </a:rPr>
              <a:t>είν</a:t>
            </a:r>
            <a:r>
              <a:rPr lang="de-DE" sz="2000" b="0" i="0" u="none" strike="noStrike" cap="none" dirty="0">
                <a:solidFill>
                  <a:schemeClr val="lt1"/>
                </a:solidFill>
                <a:latin typeface="Calibri"/>
                <a:ea typeface="Calibri"/>
                <a:cs typeface="Calibri"/>
                <a:sym typeface="Calibri"/>
              </a:rPr>
              <a:t>αι ο ψηφιακός αλφαβητισμός</a:t>
            </a:r>
            <a:r>
              <a:rPr lang="el-GR" sz="2000" b="0" i="0" u="none" strike="noStrike" cap="none" dirty="0">
                <a:solidFill>
                  <a:schemeClr val="lt1"/>
                </a:solidFill>
                <a:latin typeface="Calibri"/>
                <a:ea typeface="Calibri"/>
                <a:cs typeface="Calibri"/>
                <a:sym typeface="Calibri"/>
              </a:rPr>
              <a:t> για την υγεία</a:t>
            </a:r>
            <a:r>
              <a:rPr lang="de-DE" sz="2000" b="0" i="0" u="none" strike="noStrike" cap="none" dirty="0">
                <a:solidFill>
                  <a:schemeClr val="lt1"/>
                </a:solidFill>
                <a:latin typeface="Calibri"/>
                <a:ea typeface="Calibri"/>
                <a:cs typeface="Calibri"/>
                <a:sym typeface="Calibri"/>
              </a:rPr>
              <a:t> και π</a:t>
            </a:r>
            <a:r>
              <a:rPr lang="de-DE" sz="2000" b="0" i="0" u="none" strike="noStrike" cap="none" dirty="0" err="1">
                <a:solidFill>
                  <a:schemeClr val="lt1"/>
                </a:solidFill>
                <a:latin typeface="Calibri"/>
                <a:ea typeface="Calibri"/>
                <a:cs typeface="Calibri"/>
                <a:sym typeface="Calibri"/>
              </a:rPr>
              <a:t>οι</a:t>
            </a:r>
            <a:r>
              <a:rPr lang="de-DE" sz="2000" b="0" i="0" u="none" strike="noStrike" cap="none" dirty="0">
                <a:solidFill>
                  <a:schemeClr val="lt1"/>
                </a:solidFill>
                <a:latin typeface="Calibri"/>
                <a:ea typeface="Calibri"/>
                <a:cs typeface="Calibri"/>
                <a:sym typeface="Calibri"/>
              </a:rPr>
              <a:t>α η σημασία του </a:t>
            </a:r>
            <a:endParaRPr sz="20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83"/>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1E24"/>
              </a:buClr>
              <a:buSzPct val="82304"/>
              <a:buFont typeface="Calibri"/>
              <a:buNone/>
            </a:pPr>
            <a:r>
              <a:rPr lang="de-DE" sz="2700" dirty="0" err="1">
                <a:solidFill>
                  <a:srgbClr val="C00000"/>
                </a:solidFill>
              </a:rPr>
              <a:t>Δράση</a:t>
            </a:r>
            <a:r>
              <a:rPr lang="de-DE" sz="2700" dirty="0">
                <a:solidFill>
                  <a:srgbClr val="C00000"/>
                </a:solidFill>
              </a:rPr>
              <a:t> 1.2.3</a:t>
            </a:r>
            <a:endParaRPr sz="2700" dirty="0">
              <a:solidFill>
                <a:srgbClr val="C00000"/>
              </a:solidFill>
            </a:endParaRPr>
          </a:p>
          <a:p>
            <a:pPr marL="0" lvl="0" indent="0" algn="l" rtl="0">
              <a:lnSpc>
                <a:spcPct val="90000"/>
              </a:lnSpc>
              <a:spcBef>
                <a:spcPts val="0"/>
              </a:spcBef>
              <a:spcAft>
                <a:spcPts val="0"/>
              </a:spcAft>
              <a:buClr>
                <a:srgbClr val="C01E24"/>
              </a:buClr>
              <a:buSzPct val="61728"/>
              <a:buFont typeface="Calibri"/>
              <a:buNone/>
            </a:pPr>
            <a:r>
              <a:rPr lang="de-DE" dirty="0" err="1">
                <a:solidFill>
                  <a:srgbClr val="C01E24"/>
                </a:solidFill>
              </a:rPr>
              <a:t>Πώς</a:t>
            </a:r>
            <a:r>
              <a:rPr lang="de-DE" dirty="0">
                <a:solidFill>
                  <a:srgbClr val="C01E24"/>
                </a:solidFill>
              </a:rPr>
              <a:t> να </a:t>
            </a:r>
            <a:r>
              <a:rPr lang="de-DE" dirty="0" err="1">
                <a:solidFill>
                  <a:srgbClr val="C01E24"/>
                </a:solidFill>
              </a:rPr>
              <a:t>δι</a:t>
            </a:r>
            <a:r>
              <a:rPr lang="de-DE" dirty="0">
                <a:solidFill>
                  <a:srgbClr val="C01E24"/>
                </a:solidFill>
              </a:rPr>
              <a:t>αχειριστείτε την υγεία σας</a:t>
            </a:r>
            <a:endParaRPr dirty="0">
              <a:solidFill>
                <a:srgbClr val="C01E24"/>
              </a:solidFill>
            </a:endParaRPr>
          </a:p>
        </p:txBody>
      </p:sp>
      <p:sp>
        <p:nvSpPr>
          <p:cNvPr id="446" name="Google Shape;446;p83"/>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de-DE" sz="2200"/>
              <a:t>Στόχοι</a:t>
            </a:r>
            <a:endParaRPr/>
          </a:p>
        </p:txBody>
      </p:sp>
      <p:sp>
        <p:nvSpPr>
          <p:cNvPr id="447" name="Google Shape;447;p83"/>
          <p:cNvSpPr txBox="1">
            <a:spLocks noGrp="1"/>
          </p:cNvSpPr>
          <p:nvPr>
            <p:ph type="body" idx="2"/>
          </p:nvPr>
        </p:nvSpPr>
        <p:spPr>
          <a:xfrm>
            <a:off x="626586" y="2669232"/>
            <a:ext cx="5937120" cy="4008158"/>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1200"/>
              </a:spcBef>
              <a:spcAft>
                <a:spcPts val="0"/>
              </a:spcAft>
              <a:buSzPts val="2000"/>
              <a:buNone/>
            </a:pPr>
            <a:r>
              <a:rPr lang="de-DE" sz="2000"/>
              <a:t>Θα μάθετε πώς να διαχειρίζεστε την υγεία σας ακολουθώντας παραδείγματα άλλων ανθρώπων.</a:t>
            </a:r>
            <a:endParaRPr/>
          </a:p>
          <a:p>
            <a:pPr marL="342900" lvl="0" indent="-215900" algn="l" rtl="0">
              <a:lnSpc>
                <a:spcPct val="120000"/>
              </a:lnSpc>
              <a:spcBef>
                <a:spcPts val="1200"/>
              </a:spcBef>
              <a:spcAft>
                <a:spcPts val="0"/>
              </a:spcAft>
              <a:buSzPts val="2000"/>
              <a:buNone/>
            </a:pPr>
            <a:endParaRPr sz="2000"/>
          </a:p>
        </p:txBody>
      </p:sp>
      <p:sp>
        <p:nvSpPr>
          <p:cNvPr id="10" name="Google Shape;168;p7">
            <a:extLst>
              <a:ext uri="{FF2B5EF4-FFF2-40B4-BE49-F238E27FC236}">
                <a16:creationId xmlns:a16="http://schemas.microsoft.com/office/drawing/2014/main" id="{E8EDC0B7-4312-1A4A-8DA3-C75B107AF8FB}"/>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a:t>
            </a:r>
            <a:r>
              <a:rPr lang="el-GR" sz="1800" dirty="0">
                <a:solidFill>
                  <a:schemeClr val="lt1"/>
                </a:solidFill>
                <a:latin typeface="Calibri"/>
                <a:cs typeface="Calibri"/>
                <a:sym typeface="Calibri"/>
              </a:rPr>
              <a:t>2</a:t>
            </a:r>
            <a:r>
              <a:rPr lang="de-DE" sz="1800" dirty="0">
                <a:solidFill>
                  <a:schemeClr val="lt1"/>
                </a:solidFill>
                <a:latin typeface="Calibri"/>
                <a:cs typeface="Calibri"/>
                <a:sym typeface="Calibri"/>
              </a:rPr>
              <a:t>.1</a:t>
            </a:r>
            <a:endParaRPr sz="1800" dirty="0">
              <a:solidFill>
                <a:schemeClr val="lt1"/>
              </a:solidFill>
              <a:latin typeface="Calibri"/>
              <a:cs typeface="Calibri"/>
              <a:sym typeface="Calibri"/>
            </a:endParaRPr>
          </a:p>
        </p:txBody>
      </p:sp>
      <p:sp>
        <p:nvSpPr>
          <p:cNvPr id="11" name="Google Shape;168;p7">
            <a:extLst>
              <a:ext uri="{FF2B5EF4-FFF2-40B4-BE49-F238E27FC236}">
                <a16:creationId xmlns:a16="http://schemas.microsoft.com/office/drawing/2014/main" id="{F9F2EF01-3BCB-6FC9-CBAB-2318962717A8}"/>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a:t>
            </a:r>
            <a:r>
              <a:rPr lang="el-GR" sz="1800" dirty="0">
                <a:solidFill>
                  <a:schemeClr val="lt1"/>
                </a:solidFill>
                <a:latin typeface="Calibri"/>
                <a:cs typeface="Calibri"/>
                <a:sym typeface="Calibri"/>
              </a:rPr>
              <a:t>2</a:t>
            </a:r>
            <a:r>
              <a:rPr lang="de-DE" sz="1800" dirty="0">
                <a:solidFill>
                  <a:schemeClr val="lt1"/>
                </a:solidFill>
                <a:latin typeface="Calibri"/>
                <a:cs typeface="Calibri"/>
                <a:sym typeface="Calibri"/>
              </a:rPr>
              <a:t>.2</a:t>
            </a:r>
            <a:endParaRPr sz="1800" dirty="0">
              <a:solidFill>
                <a:schemeClr val="lt1"/>
              </a:solidFill>
              <a:latin typeface="Calibri"/>
              <a:cs typeface="Calibri"/>
              <a:sym typeface="Calibri"/>
            </a:endParaRPr>
          </a:p>
        </p:txBody>
      </p:sp>
      <p:sp>
        <p:nvSpPr>
          <p:cNvPr id="12" name="Google Shape;168;p7">
            <a:extLst>
              <a:ext uri="{FF2B5EF4-FFF2-40B4-BE49-F238E27FC236}">
                <a16:creationId xmlns:a16="http://schemas.microsoft.com/office/drawing/2014/main" id="{FC257949-C953-CFBF-824E-788F7F98FC19}"/>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latin typeface="Calibri"/>
                <a:cs typeface="Calibri"/>
                <a:sym typeface="Calibri"/>
              </a:rPr>
              <a:t>1.</a:t>
            </a:r>
            <a:r>
              <a:rPr lang="el-GR" sz="2000" dirty="0">
                <a:solidFill>
                  <a:srgbClr val="C01E24"/>
                </a:solidFill>
                <a:latin typeface="Calibri"/>
                <a:cs typeface="Calibri"/>
                <a:sym typeface="Calibri"/>
              </a:rPr>
              <a:t>2</a:t>
            </a:r>
            <a:r>
              <a:rPr lang="de-DE" sz="2000" dirty="0">
                <a:solidFill>
                  <a:srgbClr val="C01E24"/>
                </a:solidFill>
                <a:latin typeface="Calibri"/>
                <a:cs typeface="Calibri"/>
                <a:sym typeface="Calibri"/>
              </a:rPr>
              <a:t>.3</a:t>
            </a:r>
            <a:endParaRPr sz="2000" dirty="0">
              <a:solidFill>
                <a:srgbClr val="C01E24"/>
              </a:solidFill>
              <a:latin typeface="Calibri"/>
              <a:cs typeface="Calibri"/>
              <a:sym typeface="Calibri"/>
            </a:endParaRPr>
          </a:p>
        </p:txBody>
      </p:sp>
      <p:sp>
        <p:nvSpPr>
          <p:cNvPr id="13" name="Google Shape;168;p7">
            <a:extLst>
              <a:ext uri="{FF2B5EF4-FFF2-40B4-BE49-F238E27FC236}">
                <a16:creationId xmlns:a16="http://schemas.microsoft.com/office/drawing/2014/main" id="{6ED7EE92-00EA-20D5-B7FF-9B1F72866044}"/>
              </a:ext>
            </a:extLst>
          </p:cNvPr>
          <p:cNvSpPr/>
          <p:nvPr/>
        </p:nvSpPr>
        <p:spPr>
          <a:xfrm>
            <a:off x="11469624" y="372040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a:t>
            </a:r>
            <a:r>
              <a:rPr lang="el-GR" sz="1800" dirty="0">
                <a:solidFill>
                  <a:schemeClr val="lt1"/>
                </a:solidFill>
                <a:latin typeface="Calibri"/>
                <a:cs typeface="Calibri"/>
                <a:sym typeface="Calibri"/>
              </a:rPr>
              <a:t>2</a:t>
            </a:r>
            <a:r>
              <a:rPr lang="de-DE" sz="1800" dirty="0">
                <a:solidFill>
                  <a:schemeClr val="lt1"/>
                </a:solidFill>
                <a:latin typeface="Calibri"/>
                <a:cs typeface="Calibri"/>
                <a:sym typeface="Calibri"/>
              </a:rPr>
              <a:t>.4</a:t>
            </a:r>
            <a:endParaRPr sz="1800" dirty="0">
              <a:solidFill>
                <a:schemeClr val="lt1"/>
              </a:solidFill>
              <a:latin typeface="Calibri"/>
              <a:cs typeface="Calibri"/>
              <a:sym typeface="Calibri"/>
            </a:endParaRPr>
          </a:p>
        </p:txBody>
      </p:sp>
      <p:sp>
        <p:nvSpPr>
          <p:cNvPr id="14" name="Google Shape;168;p7">
            <a:extLst>
              <a:ext uri="{FF2B5EF4-FFF2-40B4-BE49-F238E27FC236}">
                <a16:creationId xmlns:a16="http://schemas.microsoft.com/office/drawing/2014/main" id="{C58F3A90-04C3-25B4-6310-0E91E0771B2C}"/>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1.</a:t>
            </a:r>
            <a:r>
              <a:rPr lang="el-GR" sz="2000" dirty="0">
                <a:solidFill>
                  <a:srgbClr val="203864"/>
                </a:solidFill>
                <a:latin typeface="Calibri"/>
                <a:cs typeface="Calibri"/>
                <a:sym typeface="Calibri"/>
              </a:rPr>
              <a:t>2</a:t>
            </a:r>
            <a:endParaRPr sz="2000" dirty="0">
              <a:solidFill>
                <a:srgbClr val="203864"/>
              </a:solidFill>
              <a:latin typeface="Calibri"/>
              <a:cs typeface="Calibri"/>
              <a:sym typeface="Calibri"/>
            </a:endParaRPr>
          </a:p>
        </p:txBody>
      </p:sp>
      <p:sp>
        <p:nvSpPr>
          <p:cNvPr id="15" name="Google Shape;168;p7">
            <a:extLst>
              <a:ext uri="{FF2B5EF4-FFF2-40B4-BE49-F238E27FC236}">
                <a16:creationId xmlns:a16="http://schemas.microsoft.com/office/drawing/2014/main" id="{8DEF76C9-E064-BD6B-7664-103A8C764A03}"/>
              </a:ext>
            </a:extLst>
          </p:cNvPr>
          <p:cNvSpPr/>
          <p:nvPr/>
        </p:nvSpPr>
        <p:spPr>
          <a:xfrm>
            <a:off x="10748719" y="1732011"/>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1.1</a:t>
            </a:r>
            <a:endParaRPr sz="2000" dirty="0">
              <a:solidFill>
                <a:schemeClr val="bg1"/>
              </a:solidFill>
              <a:latin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84"/>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sz="2800" b="1">
                <a:solidFill>
                  <a:srgbClr val="203864"/>
                </a:solidFill>
                <a:latin typeface="Calibri"/>
                <a:ea typeface="Calibri"/>
                <a:cs typeface="Calibri"/>
                <a:sym typeface="Calibri"/>
              </a:rPr>
              <a:t>Παράδειγμα 1</a:t>
            </a:r>
            <a:endParaRPr/>
          </a:p>
        </p:txBody>
      </p:sp>
      <p:sp>
        <p:nvSpPr>
          <p:cNvPr id="458" name="Google Shape;458;p84"/>
          <p:cNvSpPr txBox="1">
            <a:spLocks noGrp="1"/>
          </p:cNvSpPr>
          <p:nvPr>
            <p:ph type="body" idx="1"/>
          </p:nvPr>
        </p:nvSpPr>
        <p:spPr>
          <a:xfrm>
            <a:off x="557999" y="1800000"/>
            <a:ext cx="5852132" cy="2449272"/>
          </a:xfrm>
          <a:prstGeom prst="rect">
            <a:avLst/>
          </a:prstGeom>
          <a:solidFill>
            <a:srgbClr val="F2F2F2"/>
          </a:solidFill>
          <a:ln>
            <a:noFill/>
          </a:ln>
        </p:spPr>
        <p:txBody>
          <a:bodyPr spcFirstLastPara="1" wrap="square" lIns="91425" tIns="45700" rIns="91425" bIns="45700" anchor="t" anchorCtr="0">
            <a:normAutofit/>
          </a:bodyPr>
          <a:lstStyle/>
          <a:p>
            <a:pPr marL="76200" lvl="0" indent="0" algn="l" rtl="0">
              <a:lnSpc>
                <a:spcPct val="100000"/>
              </a:lnSpc>
              <a:spcBef>
                <a:spcPts val="600"/>
              </a:spcBef>
              <a:spcAft>
                <a:spcPts val="0"/>
              </a:spcAft>
              <a:buSzPts val="2400"/>
              <a:buNone/>
            </a:pPr>
            <a:r>
              <a:rPr lang="de-DE" sz="2400"/>
              <a:t>Πρέπει να κλείσω ένα ραντεβού στο διαδίκτυο για να με δει ο γιατρός μου. Θα πάω στην ιστοσελίδα του κέντρου υγείας μου για να αναζητήσω το όνομα του γιατρού μου στον κατάλογο των επαγγελματιών υγείας. </a:t>
            </a:r>
            <a:endParaRPr/>
          </a:p>
          <a:p>
            <a:pPr marL="457200" lvl="0" indent="-228600" algn="l" rtl="0">
              <a:lnSpc>
                <a:spcPct val="100000"/>
              </a:lnSpc>
              <a:spcBef>
                <a:spcPts val="600"/>
              </a:spcBef>
              <a:spcAft>
                <a:spcPts val="0"/>
              </a:spcAft>
              <a:buSzPts val="2400"/>
              <a:buNone/>
            </a:pPr>
            <a:endParaRPr sz="2400"/>
          </a:p>
        </p:txBody>
      </p:sp>
      <p:sp>
        <p:nvSpPr>
          <p:cNvPr id="459" name="Google Shape;459;p84"/>
          <p:cNvSpPr/>
          <p:nvPr/>
        </p:nvSpPr>
        <p:spPr>
          <a:xfrm>
            <a:off x="9452642" y="6455289"/>
            <a:ext cx="24117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de-DE"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Πηγή</a:t>
            </a:r>
            <a:r>
              <a:rPr lang="de-DE" sz="1200" b="0" i="0" u="none" strike="noStrike" cap="none">
                <a:solidFill>
                  <a:schemeClr val="dk1"/>
                </a:solidFill>
                <a:latin typeface="Calibri"/>
                <a:ea typeface="Calibri"/>
                <a:cs typeface="Calibri"/>
                <a:sym typeface="Calibri"/>
              </a:rPr>
              <a:t> | </a:t>
            </a: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Άδεια Pixabay</a:t>
            </a:r>
            <a:endParaRPr sz="1200" b="0" i="0" u="none" strike="noStrike" cap="none">
              <a:solidFill>
                <a:schemeClr val="dk1"/>
              </a:solidFill>
              <a:latin typeface="Calibri"/>
              <a:ea typeface="Calibri"/>
              <a:cs typeface="Calibri"/>
              <a:sym typeface="Calibri"/>
            </a:endParaRPr>
          </a:p>
        </p:txBody>
      </p:sp>
      <p:pic>
        <p:nvPicPr>
          <p:cNvPr id="460" name="Google Shape;460;p84" descr="Interfaz Gráfica De Usuario, Interfaz, Internet"/>
          <p:cNvPicPr preferRelativeResize="0"/>
          <p:nvPr/>
        </p:nvPicPr>
        <p:blipFill rotWithShape="1">
          <a:blip r:embed="rId5">
            <a:alphaModFix/>
          </a:blip>
          <a:srcRect/>
          <a:stretch/>
        </p:blipFill>
        <p:spPr>
          <a:xfrm>
            <a:off x="7315200" y="1800000"/>
            <a:ext cx="4629842" cy="356141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85"/>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sz="2800" b="1">
                <a:solidFill>
                  <a:srgbClr val="203864"/>
                </a:solidFill>
                <a:latin typeface="Calibri"/>
                <a:ea typeface="Calibri"/>
                <a:cs typeface="Calibri"/>
                <a:sym typeface="Calibri"/>
              </a:rPr>
              <a:t>Παράδειγμα 2</a:t>
            </a:r>
            <a:endParaRPr/>
          </a:p>
        </p:txBody>
      </p:sp>
      <p:sp>
        <p:nvSpPr>
          <p:cNvPr id="466" name="Google Shape;466;p85"/>
          <p:cNvSpPr txBox="1">
            <a:spLocks noGrp="1"/>
          </p:cNvSpPr>
          <p:nvPr>
            <p:ph type="body" idx="1"/>
          </p:nvPr>
        </p:nvSpPr>
        <p:spPr>
          <a:xfrm>
            <a:off x="5569270" y="1791035"/>
            <a:ext cx="5852132" cy="2879576"/>
          </a:xfrm>
          <a:prstGeom prst="rect">
            <a:avLst/>
          </a:prstGeom>
          <a:solidFill>
            <a:srgbClr val="F2F2F2"/>
          </a:solidFill>
          <a:ln>
            <a:noFill/>
          </a:ln>
        </p:spPr>
        <p:txBody>
          <a:bodyPr spcFirstLastPara="1" wrap="square" lIns="91425" tIns="45700" rIns="91425" bIns="45700" anchor="t" anchorCtr="0">
            <a:normAutofit fontScale="92500" lnSpcReduction="20000"/>
          </a:bodyPr>
          <a:lstStyle/>
          <a:p>
            <a:pPr marL="76200" lvl="0" indent="0" algn="l" rtl="0">
              <a:lnSpc>
                <a:spcPct val="100000"/>
              </a:lnSpc>
              <a:spcBef>
                <a:spcPts val="600"/>
              </a:spcBef>
              <a:spcAft>
                <a:spcPts val="0"/>
              </a:spcAft>
              <a:buSzPct val="108108"/>
              <a:buNone/>
            </a:pPr>
            <a:r>
              <a:rPr lang="de-DE" sz="2400"/>
              <a:t>Θέλω να κλείσω ραντεβού με τον γιατρό μου στο διαδίκτυο, αλλά το κέντρο υγείας μου δεν έχει τη δική του ιστοσελίδα. Δεν μπορώ να κλείσω ραντεβού με το γιατρό μου για να με δει στην κλινική. Η μηχανή αναζήτησης δεν μπορεί να βρει αυτό που ψάχνω, μόνο το </a:t>
            </a:r>
            <a:r>
              <a:rPr lang="de-DE"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t>
            </a:r>
            <a:r>
              <a:rPr lang="de-D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Περιφερειακό Υπουργείο Υγείας</a:t>
            </a:r>
            <a:r>
              <a:rPr lang="de-DE"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a:t>
            </a:r>
            <a:r>
              <a:rPr lang="de-DE" sz="2400"/>
              <a:t> εμφανίζεται στα αποτελέσματα. Θα ψάξω στο διαδίκτυο για να πάω στο πλησιέστερο κέντρο υγείας και να ρωτήσω αν μπορώ να δω γιατρό.</a:t>
            </a:r>
            <a:endParaRPr sz="2400"/>
          </a:p>
        </p:txBody>
      </p:sp>
      <p:sp>
        <p:nvSpPr>
          <p:cNvPr id="467" name="Google Shape;467;p85"/>
          <p:cNvSpPr/>
          <p:nvPr/>
        </p:nvSpPr>
        <p:spPr>
          <a:xfrm>
            <a:off x="9372981" y="6473219"/>
            <a:ext cx="24117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de-DE"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Πηγή</a:t>
            </a:r>
            <a:r>
              <a:rPr lang="de-DE" sz="1200" b="0" i="0" u="none" strike="noStrike" cap="none">
                <a:solidFill>
                  <a:schemeClr val="dk1"/>
                </a:solidFill>
                <a:latin typeface="Calibri"/>
                <a:ea typeface="Calibri"/>
                <a:cs typeface="Calibri"/>
                <a:sym typeface="Calibri"/>
              </a:rPr>
              <a:t> | </a:t>
            </a: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Άδεια Pixabay</a:t>
            </a:r>
            <a:endParaRPr sz="1200" b="0" i="0" u="none" strike="noStrike" cap="none">
              <a:solidFill>
                <a:schemeClr val="dk1"/>
              </a:solidFill>
              <a:latin typeface="Calibri"/>
              <a:ea typeface="Calibri"/>
              <a:cs typeface="Calibri"/>
              <a:sym typeface="Calibri"/>
            </a:endParaRPr>
          </a:p>
        </p:txBody>
      </p:sp>
      <p:pic>
        <p:nvPicPr>
          <p:cNvPr id="468" name="Google Shape;468;p85" descr="Médico, Icono, Icono De Doctor, Trabajador De La Salud"/>
          <p:cNvPicPr preferRelativeResize="0"/>
          <p:nvPr/>
        </p:nvPicPr>
        <p:blipFill rotWithShape="1">
          <a:blip r:embed="rId5">
            <a:alphaModFix/>
          </a:blip>
          <a:srcRect/>
          <a:stretch/>
        </p:blipFill>
        <p:spPr>
          <a:xfrm>
            <a:off x="226448" y="1791035"/>
            <a:ext cx="5157450" cy="287957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86"/>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sz="2800" b="1">
                <a:solidFill>
                  <a:srgbClr val="203864"/>
                </a:solidFill>
                <a:latin typeface="Calibri"/>
                <a:ea typeface="Calibri"/>
                <a:cs typeface="Calibri"/>
                <a:sym typeface="Calibri"/>
              </a:rPr>
              <a:t>Παράδειγμα 3</a:t>
            </a:r>
            <a:endParaRPr/>
          </a:p>
        </p:txBody>
      </p:sp>
      <p:sp>
        <p:nvSpPr>
          <p:cNvPr id="474" name="Google Shape;474;p86"/>
          <p:cNvSpPr txBox="1">
            <a:spLocks noGrp="1"/>
          </p:cNvSpPr>
          <p:nvPr>
            <p:ph type="body" idx="1"/>
          </p:nvPr>
        </p:nvSpPr>
        <p:spPr>
          <a:xfrm>
            <a:off x="558000" y="1800000"/>
            <a:ext cx="6818100" cy="4098900"/>
          </a:xfrm>
          <a:prstGeom prst="rect">
            <a:avLst/>
          </a:prstGeom>
          <a:solidFill>
            <a:srgbClr val="F2F2F2"/>
          </a:solidFill>
          <a:ln>
            <a:noFill/>
          </a:ln>
        </p:spPr>
        <p:txBody>
          <a:bodyPr spcFirstLastPara="1" wrap="square" lIns="91425" tIns="45700" rIns="91425" bIns="45700" anchor="t" anchorCtr="0">
            <a:normAutofit lnSpcReduction="10000"/>
          </a:bodyPr>
          <a:lstStyle/>
          <a:p>
            <a:pPr marL="76200" lvl="0" indent="0" algn="l" rtl="0">
              <a:lnSpc>
                <a:spcPct val="100000"/>
              </a:lnSpc>
              <a:spcBef>
                <a:spcPts val="600"/>
              </a:spcBef>
              <a:spcAft>
                <a:spcPts val="0"/>
              </a:spcAft>
              <a:buSzPts val="2400"/>
              <a:buNone/>
            </a:pPr>
            <a:r>
              <a:rPr lang="de-DE" sz="2400"/>
              <a:t>Το κεφάλι μου πονάει πολύ. Θα κοιτάξω στο διαδίκτυο για να μάθω </a:t>
            </a:r>
            <a:r>
              <a:rPr lang="de-DE"/>
              <a:t>τι είδους</a:t>
            </a:r>
            <a:r>
              <a:rPr lang="de-DE" sz="2400"/>
              <a:t> πόνος μπορεί να είναι και τι χάπι πρέπει να πάρω. Είμαι βέβαιος ότι θα βρω πολλές πληροφορίες </a:t>
            </a:r>
            <a:r>
              <a:rPr lang="de-DE"/>
              <a:t>επαγγελματικού επιπέδου</a:t>
            </a:r>
            <a:r>
              <a:rPr lang="de-DE" sz="2400"/>
              <a:t>. Βρίσκω πολλά φόρουμ όπου οι άνθρωποι μοιράζονται τις εμπειρίες τους από ασθένειες και θεραπείες που έχουν λάβει. Υπάρχει ένα άτομο που λέει ότι πήρε το «Diazepam» για 20 ημέρες και πήγε πολύ καλά. Νομίζω ότι θα κάνω το ίδιο. Είμαι σίγουρος ότι ο πόνος θα φύγει και θα μπορέσω να συνεχίσω τις </a:t>
            </a:r>
            <a:r>
              <a:rPr lang="de-DE"/>
              <a:t>δραστηριότητές μου</a:t>
            </a:r>
            <a:r>
              <a:rPr lang="de-DE" sz="2400"/>
              <a:t> ως συνήθως.</a:t>
            </a:r>
            <a:endParaRPr/>
          </a:p>
          <a:p>
            <a:pPr marL="457200" lvl="0" indent="-228600" algn="l" rtl="0">
              <a:lnSpc>
                <a:spcPct val="100000"/>
              </a:lnSpc>
              <a:spcBef>
                <a:spcPts val="600"/>
              </a:spcBef>
              <a:spcAft>
                <a:spcPts val="0"/>
              </a:spcAft>
              <a:buSzPts val="2400"/>
              <a:buNone/>
            </a:pPr>
            <a:endParaRPr sz="2400"/>
          </a:p>
        </p:txBody>
      </p:sp>
      <p:sp>
        <p:nvSpPr>
          <p:cNvPr id="475" name="Google Shape;475;p86"/>
          <p:cNvSpPr/>
          <p:nvPr/>
        </p:nvSpPr>
        <p:spPr>
          <a:xfrm>
            <a:off x="9324646" y="6428396"/>
            <a:ext cx="24117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de-DE"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Πηγή</a:t>
            </a:r>
            <a:r>
              <a:rPr lang="de-DE" sz="1200" b="0" i="0" u="none" strike="noStrike" cap="none">
                <a:solidFill>
                  <a:schemeClr val="dk1"/>
                </a:solidFill>
                <a:latin typeface="Calibri"/>
                <a:ea typeface="Calibri"/>
                <a:cs typeface="Calibri"/>
                <a:sym typeface="Calibri"/>
              </a:rPr>
              <a:t> | </a:t>
            </a: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Άδεια Pixabay</a:t>
            </a:r>
            <a:endParaRPr sz="1200" b="0" i="0" u="none" strike="noStrike" cap="none">
              <a:solidFill>
                <a:schemeClr val="dk1"/>
              </a:solidFill>
              <a:latin typeface="Calibri"/>
              <a:ea typeface="Calibri"/>
              <a:cs typeface="Calibri"/>
              <a:sym typeface="Calibri"/>
            </a:endParaRPr>
          </a:p>
        </p:txBody>
      </p:sp>
      <p:pic>
        <p:nvPicPr>
          <p:cNvPr id="476" name="Google Shape;476;p86" descr="Tabletas, Pastillas, Medicamento, Medicinas, Drogas"/>
          <p:cNvPicPr preferRelativeResize="0"/>
          <p:nvPr/>
        </p:nvPicPr>
        <p:blipFill rotWithShape="1">
          <a:blip r:embed="rId5">
            <a:alphaModFix/>
          </a:blip>
          <a:srcRect/>
          <a:stretch/>
        </p:blipFill>
        <p:spPr>
          <a:xfrm>
            <a:off x="8426824" y="2003365"/>
            <a:ext cx="3207177" cy="332733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87"/>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sz="2800" b="1">
                <a:solidFill>
                  <a:srgbClr val="203864"/>
                </a:solidFill>
                <a:latin typeface="Calibri"/>
                <a:ea typeface="Calibri"/>
                <a:cs typeface="Calibri"/>
                <a:sym typeface="Calibri"/>
              </a:rPr>
              <a:t>Παράδειγμα 4</a:t>
            </a:r>
            <a:endParaRPr/>
          </a:p>
        </p:txBody>
      </p:sp>
      <p:sp>
        <p:nvSpPr>
          <p:cNvPr id="482" name="Google Shape;482;p87"/>
          <p:cNvSpPr txBox="1">
            <a:spLocks noGrp="1"/>
          </p:cNvSpPr>
          <p:nvPr>
            <p:ph type="body" idx="1"/>
          </p:nvPr>
        </p:nvSpPr>
        <p:spPr>
          <a:xfrm>
            <a:off x="4959668" y="2482955"/>
            <a:ext cx="6201389" cy="1703563"/>
          </a:xfrm>
          <a:prstGeom prst="rect">
            <a:avLst/>
          </a:prstGeom>
          <a:solidFill>
            <a:srgbClr val="F2F2F2"/>
          </a:solid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SzPts val="2000"/>
              <a:buNone/>
            </a:pPr>
            <a:r>
              <a:rPr lang="de-DE" sz="2400"/>
              <a:t>Η κόρη μου ξύπνησε σήμερα με λίγο βήχα και πονόλαιμο, αλλά χωρίς πυρετό. Θα την πάω άμεσα στο νοσοκομείο κοντά στο σπίτι μου για να την φροντίσει ένας γιατρός.</a:t>
            </a:r>
            <a:endParaRPr sz="3600"/>
          </a:p>
        </p:txBody>
      </p:sp>
      <p:sp>
        <p:nvSpPr>
          <p:cNvPr id="483" name="Google Shape;483;p87"/>
          <p:cNvSpPr/>
          <p:nvPr/>
        </p:nvSpPr>
        <p:spPr>
          <a:xfrm>
            <a:off x="9336101" y="6293925"/>
            <a:ext cx="24117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de-DE"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Πηγή</a:t>
            </a:r>
            <a:r>
              <a:rPr lang="de-DE" sz="1200" b="0" i="0" u="none" strike="noStrike" cap="none">
                <a:solidFill>
                  <a:schemeClr val="dk1"/>
                </a:solidFill>
                <a:latin typeface="Calibri"/>
                <a:ea typeface="Calibri"/>
                <a:cs typeface="Calibri"/>
                <a:sym typeface="Calibri"/>
              </a:rPr>
              <a:t> | </a:t>
            </a: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Άδεια Pixabay</a:t>
            </a:r>
            <a:endParaRPr sz="1200" b="0" i="0" u="none" strike="noStrike" cap="none">
              <a:solidFill>
                <a:schemeClr val="dk1"/>
              </a:solidFill>
              <a:latin typeface="Calibri"/>
              <a:ea typeface="Calibri"/>
              <a:cs typeface="Calibri"/>
              <a:sym typeface="Calibri"/>
            </a:endParaRPr>
          </a:p>
        </p:txBody>
      </p:sp>
      <p:pic>
        <p:nvPicPr>
          <p:cNvPr id="484" name="Google Shape;484;p87" descr="Frío, Máscara, Rostro, Hombre, Mujer, De Succión, Salud"/>
          <p:cNvPicPr preferRelativeResize="0"/>
          <p:nvPr/>
        </p:nvPicPr>
        <p:blipFill rotWithShape="1">
          <a:blip r:embed="rId5">
            <a:alphaModFix/>
          </a:blip>
          <a:srcRect/>
          <a:stretch/>
        </p:blipFill>
        <p:spPr>
          <a:xfrm>
            <a:off x="488767" y="2218497"/>
            <a:ext cx="3474725" cy="2852682"/>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88"/>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1E24"/>
              </a:buClr>
              <a:buSzPct val="82304"/>
              <a:buFont typeface="Calibri"/>
              <a:buNone/>
            </a:pPr>
            <a:r>
              <a:rPr lang="de-DE" sz="2700" dirty="0" err="1"/>
              <a:t>Δράση</a:t>
            </a:r>
            <a:r>
              <a:rPr lang="de-DE" sz="2700" dirty="0"/>
              <a:t> 1.2.4</a:t>
            </a:r>
            <a:endParaRPr sz="2700" dirty="0"/>
          </a:p>
          <a:p>
            <a:pPr marL="0" lvl="0" indent="0" algn="l" rtl="0">
              <a:lnSpc>
                <a:spcPct val="90000"/>
              </a:lnSpc>
              <a:spcBef>
                <a:spcPts val="0"/>
              </a:spcBef>
              <a:spcAft>
                <a:spcPts val="0"/>
              </a:spcAft>
              <a:buClr>
                <a:srgbClr val="C01E24"/>
              </a:buClr>
              <a:buSzPct val="61728"/>
              <a:buFont typeface="Calibri"/>
              <a:buNone/>
            </a:pPr>
            <a:r>
              <a:rPr lang="de-DE" dirty="0" err="1">
                <a:solidFill>
                  <a:srgbClr val="C01E24"/>
                </a:solidFill>
              </a:rPr>
              <a:t>Κλείσιμο</a:t>
            </a:r>
            <a:r>
              <a:rPr lang="de-DE" dirty="0">
                <a:solidFill>
                  <a:srgbClr val="C01E24"/>
                </a:solidFill>
              </a:rPr>
              <a:t> — </a:t>
            </a:r>
            <a:r>
              <a:rPr lang="el-GR" dirty="0">
                <a:solidFill>
                  <a:srgbClr val="C01E24"/>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ανασκόπηση</a:t>
            </a:r>
            <a:endParaRPr dirty="0">
              <a:solidFill>
                <a:srgbClr val="C01E24"/>
              </a:solidFill>
            </a:endParaRPr>
          </a:p>
        </p:txBody>
      </p:sp>
      <p:sp>
        <p:nvSpPr>
          <p:cNvPr id="491" name="Google Shape;491;p88"/>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de-DE" sz="2200"/>
              <a:t>Στόχοι</a:t>
            </a:r>
            <a:endParaRPr/>
          </a:p>
        </p:txBody>
      </p:sp>
      <p:sp>
        <p:nvSpPr>
          <p:cNvPr id="492" name="Google Shape;492;p88"/>
          <p:cNvSpPr txBox="1">
            <a:spLocks noGrp="1"/>
          </p:cNvSpPr>
          <p:nvPr>
            <p:ph type="body" idx="2"/>
          </p:nvPr>
        </p:nvSpPr>
        <p:spPr>
          <a:xfrm>
            <a:off x="626586" y="2669232"/>
            <a:ext cx="5937120" cy="4008158"/>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1200"/>
              </a:spcBef>
              <a:spcAft>
                <a:spcPts val="0"/>
              </a:spcAft>
              <a:buSzPts val="2000"/>
              <a:buNone/>
            </a:pPr>
            <a:r>
              <a:rPr lang="de-DE" sz="2000" dirty="0"/>
              <a:t>Θα σας παρα</a:t>
            </a:r>
            <a:r>
              <a:rPr lang="de-DE" sz="2000" dirty="0" err="1"/>
              <a:t>σχεθούν</a:t>
            </a:r>
            <a:r>
              <a:rPr lang="de-DE" sz="2000" dirty="0"/>
              <a:t> π</a:t>
            </a:r>
            <a:r>
              <a:rPr lang="de-DE" sz="2000" dirty="0" err="1"/>
              <a:t>ερίληψη</a:t>
            </a:r>
            <a:r>
              <a:rPr lang="de-DE" sz="2000" dirty="0"/>
              <a:t> και </a:t>
            </a:r>
            <a:r>
              <a:rPr lang="de-DE" sz="2000" dirty="0" err="1">
                <a:sym typeface="Calibri"/>
              </a:rPr>
              <a:t>διευκρινίσεις</a:t>
            </a:r>
            <a:r>
              <a:rPr lang="de-DE" sz="2000" dirty="0">
                <a:sym typeface="Calibri"/>
              </a:rPr>
              <a:t> </a:t>
            </a:r>
            <a:r>
              <a:rPr lang="de-DE" sz="2000" dirty="0" err="1">
                <a:sym typeface="Calibri"/>
              </a:rPr>
              <a:t>σχετικά</a:t>
            </a:r>
            <a:r>
              <a:rPr lang="de-DE" sz="2000" dirty="0">
                <a:sym typeface="Calibri"/>
              </a:rPr>
              <a:t> </a:t>
            </a:r>
            <a:r>
              <a:rPr lang="de-DE" sz="2000" dirty="0" err="1">
                <a:sym typeface="Calibri"/>
              </a:rPr>
              <a:t>με</a:t>
            </a:r>
            <a:r>
              <a:rPr lang="de-DE" sz="2000" dirty="0">
                <a:sym typeface="Calibri"/>
              </a:rPr>
              <a:t> π</a:t>
            </a:r>
            <a:r>
              <a:rPr lang="de-DE" sz="2000" dirty="0" err="1">
                <a:sym typeface="Calibri"/>
              </a:rPr>
              <a:t>ιθ</a:t>
            </a:r>
            <a:r>
              <a:rPr lang="de-DE" sz="2000" dirty="0">
                <a:sym typeface="Calibri"/>
              </a:rPr>
              <a:t>ανές αμφιβολίες και ερωτήσεις. </a:t>
            </a:r>
            <a:endParaRPr sz="2000" dirty="0"/>
          </a:p>
        </p:txBody>
      </p:sp>
      <p:sp>
        <p:nvSpPr>
          <p:cNvPr id="493" name="Google Shape;493;p88"/>
          <p:cNvSpPr/>
          <p:nvPr/>
        </p:nvSpPr>
        <p:spPr>
          <a:xfrm>
            <a:off x="1709956" y="6581001"/>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de-DE"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Πηγή</a:t>
            </a:r>
            <a:r>
              <a:rPr lang="de-DE" sz="1200" b="0" i="0" u="none" strike="noStrike" cap="none">
                <a:solidFill>
                  <a:schemeClr val="dk1"/>
                </a:solidFill>
                <a:latin typeface="Calibri"/>
                <a:ea typeface="Calibri"/>
                <a:cs typeface="Calibri"/>
                <a:sym typeface="Calibri"/>
              </a:rPr>
              <a:t> | </a:t>
            </a: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Άδεια Pixabay</a:t>
            </a:r>
            <a:endParaRPr sz="1200" b="0" i="0" u="none" strike="noStrike" cap="none">
              <a:solidFill>
                <a:schemeClr val="dk1"/>
              </a:solidFill>
              <a:latin typeface="Calibri"/>
              <a:ea typeface="Calibri"/>
              <a:cs typeface="Calibri"/>
              <a:sym typeface="Calibri"/>
            </a:endParaRPr>
          </a:p>
        </p:txBody>
      </p:sp>
      <p:sp>
        <p:nvSpPr>
          <p:cNvPr id="10" name="Google Shape;168;p7">
            <a:extLst>
              <a:ext uri="{FF2B5EF4-FFF2-40B4-BE49-F238E27FC236}">
                <a16:creationId xmlns:a16="http://schemas.microsoft.com/office/drawing/2014/main" id="{F0CE555F-82C7-FD67-DF2B-02EA2F73172C}"/>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a:t>
            </a:r>
            <a:r>
              <a:rPr lang="el-GR" sz="1800" dirty="0">
                <a:solidFill>
                  <a:schemeClr val="lt1"/>
                </a:solidFill>
                <a:latin typeface="Calibri"/>
                <a:cs typeface="Calibri"/>
                <a:sym typeface="Calibri"/>
              </a:rPr>
              <a:t>2</a:t>
            </a:r>
            <a:r>
              <a:rPr lang="de-DE" sz="1800" dirty="0">
                <a:solidFill>
                  <a:schemeClr val="lt1"/>
                </a:solidFill>
                <a:latin typeface="Calibri"/>
                <a:cs typeface="Calibri"/>
                <a:sym typeface="Calibri"/>
              </a:rPr>
              <a:t>.1</a:t>
            </a:r>
            <a:endParaRPr sz="1800" dirty="0">
              <a:solidFill>
                <a:schemeClr val="lt1"/>
              </a:solidFill>
              <a:latin typeface="Calibri"/>
              <a:cs typeface="Calibri"/>
              <a:sym typeface="Calibri"/>
            </a:endParaRPr>
          </a:p>
        </p:txBody>
      </p:sp>
      <p:sp>
        <p:nvSpPr>
          <p:cNvPr id="11" name="Google Shape;168;p7">
            <a:extLst>
              <a:ext uri="{FF2B5EF4-FFF2-40B4-BE49-F238E27FC236}">
                <a16:creationId xmlns:a16="http://schemas.microsoft.com/office/drawing/2014/main" id="{72787B33-3B99-428F-EF47-CF1993AB5430}"/>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1.</a:t>
            </a:r>
            <a:r>
              <a:rPr lang="el-GR" sz="2000" dirty="0">
                <a:solidFill>
                  <a:schemeClr val="bg1"/>
                </a:solidFill>
                <a:latin typeface="Calibri"/>
                <a:cs typeface="Calibri"/>
                <a:sym typeface="Calibri"/>
              </a:rPr>
              <a:t>2</a:t>
            </a:r>
            <a:r>
              <a:rPr lang="de-DE"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
        <p:nvSpPr>
          <p:cNvPr id="12" name="Google Shape;168;p7">
            <a:extLst>
              <a:ext uri="{FF2B5EF4-FFF2-40B4-BE49-F238E27FC236}">
                <a16:creationId xmlns:a16="http://schemas.microsoft.com/office/drawing/2014/main" id="{7717E394-3D46-96E8-2620-132258919963}"/>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a:t>
            </a:r>
            <a:r>
              <a:rPr lang="el-GR" sz="1800" dirty="0">
                <a:solidFill>
                  <a:schemeClr val="lt1"/>
                </a:solidFill>
                <a:latin typeface="Calibri"/>
                <a:cs typeface="Calibri"/>
                <a:sym typeface="Calibri"/>
              </a:rPr>
              <a:t>2</a:t>
            </a:r>
            <a:r>
              <a:rPr lang="de-DE" sz="1800" dirty="0">
                <a:solidFill>
                  <a:schemeClr val="lt1"/>
                </a:solidFill>
                <a:latin typeface="Calibri"/>
                <a:cs typeface="Calibri"/>
                <a:sym typeface="Calibri"/>
              </a:rPr>
              <a:t>.3</a:t>
            </a:r>
            <a:endParaRPr sz="1800" dirty="0">
              <a:solidFill>
                <a:schemeClr val="lt1"/>
              </a:solidFill>
              <a:latin typeface="Calibri"/>
              <a:cs typeface="Calibri"/>
              <a:sym typeface="Calibri"/>
            </a:endParaRPr>
          </a:p>
        </p:txBody>
      </p:sp>
      <p:sp>
        <p:nvSpPr>
          <p:cNvPr id="13" name="Google Shape;168;p7">
            <a:extLst>
              <a:ext uri="{FF2B5EF4-FFF2-40B4-BE49-F238E27FC236}">
                <a16:creationId xmlns:a16="http://schemas.microsoft.com/office/drawing/2014/main" id="{32FB4E9C-0664-7143-A481-9DFFF7EE3BB1}"/>
              </a:ext>
            </a:extLst>
          </p:cNvPr>
          <p:cNvSpPr/>
          <p:nvPr/>
        </p:nvSpPr>
        <p:spPr>
          <a:xfrm>
            <a:off x="11469624" y="372040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latin typeface="Calibri"/>
                <a:cs typeface="Calibri"/>
                <a:sym typeface="Calibri"/>
              </a:rPr>
              <a:t>1.</a:t>
            </a:r>
            <a:r>
              <a:rPr lang="el-GR" sz="2000" dirty="0">
                <a:solidFill>
                  <a:srgbClr val="C01E24"/>
                </a:solidFill>
                <a:latin typeface="Calibri"/>
                <a:cs typeface="Calibri"/>
                <a:sym typeface="Calibri"/>
              </a:rPr>
              <a:t>2</a:t>
            </a:r>
            <a:r>
              <a:rPr lang="de-DE" sz="2000" dirty="0">
                <a:solidFill>
                  <a:srgbClr val="C01E24"/>
                </a:solidFill>
                <a:latin typeface="Calibri"/>
                <a:cs typeface="Calibri"/>
                <a:sym typeface="Calibri"/>
              </a:rPr>
              <a:t>.4</a:t>
            </a:r>
            <a:endParaRPr sz="2000" dirty="0">
              <a:solidFill>
                <a:srgbClr val="C01E24"/>
              </a:solidFill>
              <a:latin typeface="Calibri"/>
              <a:cs typeface="Calibri"/>
              <a:sym typeface="Calibri"/>
            </a:endParaRPr>
          </a:p>
        </p:txBody>
      </p:sp>
      <p:sp>
        <p:nvSpPr>
          <p:cNvPr id="14" name="Google Shape;168;p7">
            <a:extLst>
              <a:ext uri="{FF2B5EF4-FFF2-40B4-BE49-F238E27FC236}">
                <a16:creationId xmlns:a16="http://schemas.microsoft.com/office/drawing/2014/main" id="{F177C64E-74B3-C4FA-0726-D8EA8B8D61B2}"/>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1.</a:t>
            </a:r>
            <a:r>
              <a:rPr lang="el-GR" sz="2000" dirty="0">
                <a:solidFill>
                  <a:srgbClr val="203864"/>
                </a:solidFill>
                <a:latin typeface="Calibri"/>
                <a:cs typeface="Calibri"/>
                <a:sym typeface="Calibri"/>
              </a:rPr>
              <a:t>2</a:t>
            </a:r>
            <a:endParaRPr sz="2000" dirty="0">
              <a:solidFill>
                <a:srgbClr val="203864"/>
              </a:solidFill>
              <a:latin typeface="Calibri"/>
              <a:cs typeface="Calibri"/>
              <a:sym typeface="Calibri"/>
            </a:endParaRPr>
          </a:p>
        </p:txBody>
      </p:sp>
      <p:sp>
        <p:nvSpPr>
          <p:cNvPr id="15" name="Google Shape;168;p7">
            <a:extLst>
              <a:ext uri="{FF2B5EF4-FFF2-40B4-BE49-F238E27FC236}">
                <a16:creationId xmlns:a16="http://schemas.microsoft.com/office/drawing/2014/main" id="{6A06021D-F657-90B7-6562-893D913084DD}"/>
              </a:ext>
            </a:extLst>
          </p:cNvPr>
          <p:cNvSpPr/>
          <p:nvPr/>
        </p:nvSpPr>
        <p:spPr>
          <a:xfrm>
            <a:off x="10748719" y="1732011"/>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1.1</a:t>
            </a:r>
            <a:endParaRPr sz="2000" dirty="0">
              <a:solidFill>
                <a:schemeClr val="bg1"/>
              </a:solidFill>
              <a:latin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g12c81c18bfe_1_7"/>
          <p:cNvSpPr/>
          <p:nvPr/>
        </p:nvSpPr>
        <p:spPr>
          <a:xfrm>
            <a:off x="424412" y="517525"/>
            <a:ext cx="6068400" cy="6068400"/>
          </a:xfrm>
          <a:prstGeom prst="ellipse">
            <a:avLst/>
          </a:prstGeom>
          <a:solidFill>
            <a:srgbClr val="F2F2F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4800" b="1" dirty="0">
                <a:ln w="22225">
                  <a:solidFill>
                    <a:schemeClr val="accent2"/>
                  </a:solidFill>
                  <a:prstDash val="solid"/>
                </a:ln>
                <a:solidFill>
                  <a:srgbClr val="FAACAC"/>
                </a:solidFill>
                <a:latin typeface="+mn-lt"/>
                <a:ea typeface="+mn-ea"/>
                <a:cs typeface="+mn-cs"/>
              </a:rPr>
              <a:t>ΠΕΡΙΛΗΨΗ</a:t>
            </a:r>
            <a:endParaRPr sz="4800" b="1" dirty="0">
              <a:ln w="22225">
                <a:solidFill>
                  <a:schemeClr val="accent2"/>
                </a:solidFill>
                <a:prstDash val="solid"/>
              </a:ln>
              <a:solidFill>
                <a:srgbClr val="FAACAC"/>
              </a:solidFill>
              <a:latin typeface="+mn-lt"/>
              <a:ea typeface="+mn-ea"/>
              <a:cs typeface="+mn-cs"/>
            </a:endParaRPr>
          </a:p>
        </p:txBody>
      </p:sp>
      <p:sp>
        <p:nvSpPr>
          <p:cNvPr id="503" name="Google Shape;503;g12c81c18bfe_1_7"/>
          <p:cNvSpPr/>
          <p:nvPr/>
        </p:nvSpPr>
        <p:spPr>
          <a:xfrm>
            <a:off x="5699188" y="517525"/>
            <a:ext cx="6068400" cy="6068400"/>
          </a:xfrm>
          <a:prstGeom prst="ellipse">
            <a:avLst/>
          </a:prstGeom>
          <a:solidFill>
            <a:srgbClr val="F2F2F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r>
              <a:rPr lang="de-DE" sz="4400" b="1" dirty="0">
                <a:ln w="22225">
                  <a:solidFill>
                    <a:schemeClr val="accent2"/>
                  </a:solidFill>
                  <a:prstDash val="solid"/>
                </a:ln>
                <a:solidFill>
                  <a:srgbClr val="FAACAC"/>
                </a:solidFill>
                <a:latin typeface="+mn-lt"/>
                <a:ea typeface="+mn-ea"/>
                <a:cs typeface="+mn-cs"/>
              </a:rPr>
              <a:t>ΔΙΕΥΚΡΙΝΙΣΕΙΣ</a:t>
            </a:r>
            <a:endParaRPr sz="4400" b="1" dirty="0">
              <a:ln w="22225">
                <a:solidFill>
                  <a:schemeClr val="accent2"/>
                </a:solidFill>
                <a:prstDash val="solid"/>
              </a:ln>
              <a:solidFill>
                <a:srgbClr val="FAACAC"/>
              </a:solidFill>
              <a:latin typeface="+mn-lt"/>
              <a:ea typeface="+mn-ea"/>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508"/>
        <p:cNvGrpSpPr/>
        <p:nvPr/>
      </p:nvGrpSpPr>
      <p:grpSpPr>
        <a:xfrm>
          <a:off x="0" y="0"/>
          <a:ext cx="0" cy="0"/>
          <a:chOff x="0" y="0"/>
          <a:chExt cx="0" cy="0"/>
        </a:xfrm>
      </p:grpSpPr>
      <p:sp>
        <p:nvSpPr>
          <p:cNvPr id="509" name="Google Shape;509;p53"/>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10" name="Google Shape;510;p53"/>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511" name="Google Shape;511;p53"/>
          <p:cNvPicPr preferRelativeResize="0"/>
          <p:nvPr/>
        </p:nvPicPr>
        <p:blipFill rotWithShape="1">
          <a:blip r:embed="rId3">
            <a:alphaModFix/>
          </a:blip>
          <a:srcRect/>
          <a:stretch/>
        </p:blipFill>
        <p:spPr>
          <a:xfrm>
            <a:off x="429767" y="1143058"/>
            <a:ext cx="4856199" cy="1284943"/>
          </a:xfrm>
          <a:prstGeom prst="rect">
            <a:avLst/>
          </a:prstGeom>
          <a:noFill/>
          <a:ln>
            <a:noFill/>
          </a:ln>
        </p:spPr>
      </p:pic>
      <p:pic>
        <p:nvPicPr>
          <p:cNvPr id="512" name="Google Shape;512;p53" descr="C:\Users\Georgia-Work\AppData\Roaming\Skype\georgia.aristidou\media_messaging\media_cache\^DD49E969C8C275A0BF0095F3F01442BBA23C6B6D6D2A977CE4^pimgpsh_fullsize_distr.jpg"/>
          <p:cNvPicPr preferRelativeResize="0"/>
          <p:nvPr/>
        </p:nvPicPr>
        <p:blipFill rotWithShape="1">
          <a:blip r:embed="rId4">
            <a:alphaModFix/>
          </a:blip>
          <a:srcRect/>
          <a:stretch/>
        </p:blipFill>
        <p:spPr>
          <a:xfrm>
            <a:off x="0" y="6344254"/>
            <a:ext cx="1684020" cy="495300"/>
          </a:xfrm>
          <a:prstGeom prst="rect">
            <a:avLst/>
          </a:prstGeom>
          <a:noFill/>
          <a:ln>
            <a:noFill/>
          </a:ln>
        </p:spPr>
      </p:pic>
      <p:pic>
        <p:nvPicPr>
          <p:cNvPr id="513" name="Google Shape;513;p53"/>
          <p:cNvPicPr preferRelativeResize="0"/>
          <p:nvPr/>
        </p:nvPicPr>
        <p:blipFill rotWithShape="1">
          <a:blip r:embed="rId5">
            <a:alphaModFix/>
          </a:blip>
          <a:srcRect/>
          <a:stretch/>
        </p:blipFill>
        <p:spPr>
          <a:xfrm>
            <a:off x="7476818" y="1708146"/>
            <a:ext cx="3265071" cy="3265071"/>
          </a:xfrm>
          <a:prstGeom prst="rect">
            <a:avLst/>
          </a:prstGeom>
          <a:solidFill>
            <a:srgbClr val="203864"/>
          </a:solidFill>
          <a:ln>
            <a:noFill/>
          </a:ln>
        </p:spPr>
      </p:pic>
      <p:sp>
        <p:nvSpPr>
          <p:cNvPr id="514" name="Google Shape;514;p53"/>
          <p:cNvSpPr txBox="1"/>
          <p:nvPr/>
        </p:nvSpPr>
        <p:spPr>
          <a:xfrm>
            <a:off x="340475" y="2922025"/>
            <a:ext cx="40770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800"/>
              <a:buFont typeface="Calibri"/>
              <a:buNone/>
            </a:pPr>
            <a:r>
              <a:rPr lang="de-DE" sz="2800">
                <a:solidFill>
                  <a:srgbClr val="C01E24"/>
                </a:solidFill>
                <a:latin typeface="Calibri"/>
                <a:ea typeface="Calibri"/>
                <a:cs typeface="Calibri"/>
                <a:sym typeface="Calibri"/>
              </a:rPr>
              <a:t>Συγχαρητήρια!</a:t>
            </a:r>
            <a:endParaRPr sz="2800">
              <a:solidFill>
                <a:srgbClr val="C01E24"/>
              </a:solidFill>
              <a:latin typeface="Calibri"/>
              <a:ea typeface="Calibri"/>
              <a:cs typeface="Calibri"/>
              <a:sym typeface="Calibri"/>
            </a:endParaRPr>
          </a:p>
          <a:p>
            <a:pPr marL="0" marR="0" lvl="0" indent="0" algn="l" rtl="0">
              <a:lnSpc>
                <a:spcPct val="90000"/>
              </a:lnSpc>
              <a:spcBef>
                <a:spcPts val="0"/>
              </a:spcBef>
              <a:spcAft>
                <a:spcPts val="0"/>
              </a:spcAft>
              <a:buClr>
                <a:srgbClr val="C01E24"/>
              </a:buClr>
              <a:buSzPts val="2800"/>
              <a:buFont typeface="Calibri"/>
              <a:buNone/>
            </a:pPr>
            <a:r>
              <a:rPr lang="de-DE" sz="2800">
                <a:solidFill>
                  <a:srgbClr val="C01E24"/>
                </a:solidFill>
                <a:latin typeface="Calibri"/>
                <a:ea typeface="Calibri"/>
                <a:cs typeface="Calibri"/>
                <a:sym typeface="Calibri"/>
              </a:rPr>
              <a:t>Έχ</a:t>
            </a:r>
            <a:r>
              <a:rPr lang="de-DE" sz="2800" b="0" i="0" u="none" strike="noStrike" cap="none">
                <a:solidFill>
                  <a:srgbClr val="C01E24"/>
                </a:solidFill>
                <a:latin typeface="Calibri"/>
                <a:ea typeface="Calibri"/>
                <a:cs typeface="Calibri"/>
                <a:sym typeface="Calibri"/>
              </a:rPr>
              <a:t>ετε ολοκληρώσει αυτήν την ενότητα!</a:t>
            </a:r>
            <a:endParaRPr/>
          </a:p>
        </p:txBody>
      </p:sp>
      <p:sp>
        <p:nvSpPr>
          <p:cNvPr id="515" name="Google Shape;515;p53"/>
          <p:cNvSpPr/>
          <p:nvPr/>
        </p:nvSpPr>
        <p:spPr>
          <a:xfrm>
            <a:off x="4240225" y="6435350"/>
            <a:ext cx="7951800" cy="422700"/>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900"/>
              <a:buFont typeface="Arial"/>
              <a:buNone/>
            </a:pPr>
            <a:r>
              <a:rPr lang="de-DE" sz="900" b="0" i="0" u="none" strike="noStrike" cap="none">
                <a:solidFill>
                  <a:srgbClr val="DDEAF6"/>
                </a:solidFill>
                <a:latin typeface="Calibri"/>
                <a:ea typeface="Calibri"/>
                <a:cs typeface="Calibri"/>
                <a:sym typeface="Calibri"/>
              </a:rPr>
              <a:t>Η υποστήριξη της Ευρωπαϊκής Επιτροπής για την παραγωγή της παρούσας δημοσίευσης δεν αποτελεί έγκριση του περιεχομένου που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b="0" i="0" u="none" strike="noStrike" cap="none">
              <a:solidFill>
                <a:srgbClr val="DDEAF6"/>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5"/>
          <p:cNvSpPr txBox="1">
            <a:spLocks noGrp="1"/>
          </p:cNvSpPr>
          <p:nvPr>
            <p:ph type="title"/>
          </p:nvPr>
        </p:nvSpPr>
        <p:spPr>
          <a:xfrm>
            <a:off x="570032" y="1352412"/>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1E24"/>
              </a:buClr>
              <a:buSzPts val="2200"/>
              <a:buFont typeface="Calibri"/>
              <a:buNone/>
            </a:pPr>
            <a:r>
              <a:rPr lang="de-DE" b="1"/>
              <a:t>Στόχοι</a:t>
            </a:r>
            <a:endParaRPr/>
          </a:p>
        </p:txBody>
      </p:sp>
      <p:sp>
        <p:nvSpPr>
          <p:cNvPr id="126" name="Google Shape;126;p5"/>
          <p:cNvSpPr/>
          <p:nvPr/>
        </p:nvSpPr>
        <p:spPr>
          <a:xfrm>
            <a:off x="36957" y="348995"/>
            <a:ext cx="489461" cy="615675"/>
          </a:xfrm>
          <a:prstGeom prst="rect">
            <a:avLst/>
          </a:prstGeom>
          <a:solidFill>
            <a:srgbClr val="C01E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7" name="Google Shape;127;p5"/>
          <p:cNvSpPr txBox="1"/>
          <p:nvPr/>
        </p:nvSpPr>
        <p:spPr>
          <a:xfrm>
            <a:off x="526419" y="348996"/>
            <a:ext cx="8471838" cy="613530"/>
          </a:xfrm>
          <a:prstGeom prst="rect">
            <a:avLst/>
          </a:prstGeom>
          <a:solidFill>
            <a:srgbClr val="203864"/>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2200"/>
              <a:buFont typeface="Calibri"/>
              <a:buNone/>
            </a:pPr>
            <a:r>
              <a:rPr lang="de-DE" sz="2200" b="1" i="0" u="none" strike="noStrike" cap="none">
                <a:solidFill>
                  <a:schemeClr val="lt1"/>
                </a:solidFill>
                <a:latin typeface="Calibri"/>
                <a:ea typeface="Calibri"/>
                <a:cs typeface="Calibri"/>
                <a:sym typeface="Calibri"/>
              </a:rPr>
              <a:t>Τι είναι ο ψηφιακός αλφαβητισμός και ποια η σημασία του;</a:t>
            </a:r>
            <a:endParaRPr/>
          </a:p>
        </p:txBody>
      </p:sp>
      <p:sp>
        <p:nvSpPr>
          <p:cNvPr id="128" name="Google Shape;128;p5"/>
          <p:cNvSpPr/>
          <p:nvPr/>
        </p:nvSpPr>
        <p:spPr>
          <a:xfrm>
            <a:off x="117332" y="438863"/>
            <a:ext cx="452368"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de-DE" sz="2200" b="1" i="0" u="none" strike="noStrike" cap="none">
                <a:solidFill>
                  <a:schemeClr val="lt1"/>
                </a:solidFill>
                <a:latin typeface="Gill Sans"/>
                <a:ea typeface="Gill Sans"/>
                <a:cs typeface="Gill Sans"/>
                <a:sym typeface="Gill Sans"/>
              </a:rPr>
              <a:t>1 </a:t>
            </a:r>
            <a:endParaRPr sz="2200" b="1" i="0" u="none" strike="noStrike" cap="none">
              <a:solidFill>
                <a:schemeClr val="lt1"/>
              </a:solidFill>
              <a:latin typeface="Gill Sans"/>
              <a:ea typeface="Gill Sans"/>
              <a:cs typeface="Gill Sans"/>
              <a:sym typeface="Gill Sans"/>
            </a:endParaRPr>
          </a:p>
        </p:txBody>
      </p:sp>
      <p:pic>
        <p:nvPicPr>
          <p:cNvPr id="129" name="Google Shape;129;p5" descr="Στόχος με συμπαγές γέμισμα"/>
          <p:cNvPicPr preferRelativeResize="0"/>
          <p:nvPr/>
        </p:nvPicPr>
        <p:blipFill rotWithShape="1">
          <a:blip r:embed="rId3">
            <a:alphaModFix/>
          </a:blip>
          <a:srcRect/>
          <a:stretch/>
        </p:blipFill>
        <p:spPr>
          <a:xfrm>
            <a:off x="8412367" y="2213810"/>
            <a:ext cx="3779633" cy="3779633"/>
          </a:xfrm>
          <a:prstGeom prst="rect">
            <a:avLst/>
          </a:prstGeom>
          <a:noFill/>
          <a:ln>
            <a:noFill/>
          </a:ln>
        </p:spPr>
      </p:pic>
      <p:grpSp>
        <p:nvGrpSpPr>
          <p:cNvPr id="130" name="Google Shape;130;p5"/>
          <p:cNvGrpSpPr/>
          <p:nvPr/>
        </p:nvGrpSpPr>
        <p:grpSpPr>
          <a:xfrm>
            <a:off x="769743" y="3241942"/>
            <a:ext cx="7642622" cy="1552964"/>
            <a:chOff x="199712" y="1198537"/>
            <a:chExt cx="7642622" cy="1552964"/>
          </a:xfrm>
        </p:grpSpPr>
        <p:sp>
          <p:nvSpPr>
            <p:cNvPr id="131" name="Google Shape;131;p5"/>
            <p:cNvSpPr/>
            <p:nvPr/>
          </p:nvSpPr>
          <p:spPr>
            <a:xfrm>
              <a:off x="199712" y="1198537"/>
              <a:ext cx="1546028" cy="1552964"/>
            </a:xfrm>
            <a:prstGeom prst="ellipse">
              <a:avLst/>
            </a:prstGeom>
            <a:solidFill>
              <a:srgbClr val="CCD3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5"/>
            <p:cNvSpPr/>
            <p:nvPr/>
          </p:nvSpPr>
          <p:spPr>
            <a:xfrm>
              <a:off x="503986" y="1510072"/>
              <a:ext cx="937480" cy="929895"/>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5"/>
            <p:cNvSpPr/>
            <p:nvPr/>
          </p:nvSpPr>
          <p:spPr>
            <a:xfrm>
              <a:off x="1785477" y="1489781"/>
              <a:ext cx="2128788" cy="90312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5"/>
            <p:cNvSpPr txBox="1"/>
            <p:nvPr/>
          </p:nvSpPr>
          <p:spPr>
            <a:xfrm>
              <a:off x="1785469" y="1276846"/>
              <a:ext cx="2128800" cy="1329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a:solidFill>
                    <a:schemeClr val="lt1"/>
                  </a:solidFill>
                  <a:latin typeface="Calibri"/>
                  <a:ea typeface="Calibri"/>
                  <a:cs typeface="Calibri"/>
                  <a:sym typeface="Calibri"/>
                </a:rPr>
                <a:t>Να εισαγάγει τα περιεχόμενα των εκπαιδευτικών μαθημάτων</a:t>
              </a:r>
              <a:endParaRPr/>
            </a:p>
          </p:txBody>
        </p:sp>
        <p:sp>
          <p:nvSpPr>
            <p:cNvPr id="135" name="Google Shape;135;p5"/>
            <p:cNvSpPr/>
            <p:nvPr/>
          </p:nvSpPr>
          <p:spPr>
            <a:xfrm>
              <a:off x="4117528" y="1232671"/>
              <a:ext cx="1502434" cy="1484697"/>
            </a:xfrm>
            <a:prstGeom prst="ellipse">
              <a:avLst/>
            </a:prstGeom>
            <a:solidFill>
              <a:srgbClr val="CCD3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5"/>
            <p:cNvSpPr/>
            <p:nvPr/>
          </p:nvSpPr>
          <p:spPr>
            <a:xfrm>
              <a:off x="4433039" y="1544457"/>
              <a:ext cx="871500" cy="861000"/>
            </a:xfrm>
            <a:prstGeom prst="rect">
              <a:avLst/>
            </a:pr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5"/>
            <p:cNvSpPr/>
            <p:nvPr/>
          </p:nvSpPr>
          <p:spPr>
            <a:xfrm>
              <a:off x="5713546" y="1524695"/>
              <a:ext cx="2128788" cy="90312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5"/>
            <p:cNvSpPr txBox="1"/>
            <p:nvPr/>
          </p:nvSpPr>
          <p:spPr>
            <a:xfrm>
              <a:off x="5713544" y="1235145"/>
              <a:ext cx="1924200" cy="14823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a:solidFill>
                    <a:schemeClr val="lt1"/>
                  </a:solidFill>
                  <a:latin typeface="Calibri"/>
                  <a:ea typeface="Calibri"/>
                  <a:cs typeface="Calibri"/>
                  <a:sym typeface="Calibri"/>
                </a:rPr>
                <a:t>Να εισαγάγει τις βασικές έννοιες του ψηφιακού </a:t>
              </a:r>
              <a:r>
                <a:rPr lang="de-DE" sz="1800">
                  <a:solidFill>
                    <a:schemeClr val="lt1"/>
                  </a:solidFill>
                  <a:latin typeface="Calibri"/>
                  <a:ea typeface="Calibri"/>
                  <a:cs typeface="Calibri"/>
                  <a:sym typeface="Calibri"/>
                </a:rPr>
                <a:t>αλφαβητισμού </a:t>
              </a:r>
              <a:r>
                <a:rPr lang="de-DE" sz="1800" b="0" i="0" u="none" strike="noStrike" cap="none">
                  <a:solidFill>
                    <a:schemeClr val="lt1"/>
                  </a:solidFill>
                  <a:latin typeface="Calibri"/>
                  <a:ea typeface="Calibri"/>
                  <a:cs typeface="Calibri"/>
                  <a:sym typeface="Calibri"/>
                </a:rPr>
                <a:t>για την υγεία</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6"/>
          <p:cNvPicPr preferRelativeResize="0"/>
          <p:nvPr/>
        </p:nvPicPr>
        <p:blipFill rotWithShape="1">
          <a:blip r:embed="rId3">
            <a:alphaModFix/>
          </a:blip>
          <a:srcRect/>
          <a:stretch/>
        </p:blipFill>
        <p:spPr>
          <a:xfrm>
            <a:off x="6872063" y="2274336"/>
            <a:ext cx="5087207" cy="3389345"/>
          </a:xfrm>
          <a:prstGeom prst="rect">
            <a:avLst/>
          </a:prstGeom>
          <a:noFill/>
          <a:ln>
            <a:noFill/>
          </a:ln>
        </p:spPr>
      </p:pic>
      <p:sp>
        <p:nvSpPr>
          <p:cNvPr id="145" name="Google Shape;145;p6"/>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Πηγή</a:t>
            </a:r>
            <a:r>
              <a:rPr lang="de-DE" sz="1200" b="0" i="0" u="none" strike="noStrike" cap="none">
                <a:solidFill>
                  <a:schemeClr val="dk1"/>
                </a:solidFill>
                <a:latin typeface="Calibri"/>
                <a:ea typeface="Calibri"/>
                <a:cs typeface="Calibri"/>
                <a:sym typeface="Calibri"/>
              </a:rPr>
              <a:t> | </a:t>
            </a:r>
            <a:r>
              <a:rPr lang="de-DE" sz="12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Άδεια Pixabay</a:t>
            </a:r>
            <a:endParaRPr sz="1200" b="0" i="0" u="none" strike="noStrike" cap="none">
              <a:solidFill>
                <a:schemeClr val="dk1"/>
              </a:solidFill>
              <a:latin typeface="Calibri"/>
              <a:ea typeface="Calibri"/>
              <a:cs typeface="Calibri"/>
              <a:sym typeface="Calibri"/>
            </a:endParaRPr>
          </a:p>
        </p:txBody>
      </p:sp>
      <p:sp>
        <p:nvSpPr>
          <p:cNvPr id="146" name="Google Shape;146;p6"/>
          <p:cNvSpPr txBox="1">
            <a:spLocks noGrp="1"/>
          </p:cNvSpPr>
          <p:nvPr>
            <p:ph type="title"/>
          </p:nvPr>
        </p:nvSpPr>
        <p:spPr>
          <a:xfrm>
            <a:off x="536509" y="1352412"/>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1E24"/>
              </a:buClr>
              <a:buSzPts val="2200"/>
              <a:buFont typeface="Calibri"/>
              <a:buNone/>
            </a:pPr>
            <a:r>
              <a:rPr lang="de-DE"/>
              <a:t>Ικανότητες</a:t>
            </a:r>
            <a:endParaRPr/>
          </a:p>
        </p:txBody>
      </p:sp>
      <p:sp>
        <p:nvSpPr>
          <p:cNvPr id="147" name="Google Shape;147;p6"/>
          <p:cNvSpPr/>
          <p:nvPr/>
        </p:nvSpPr>
        <p:spPr>
          <a:xfrm>
            <a:off x="36957" y="348995"/>
            <a:ext cx="489461" cy="615675"/>
          </a:xfrm>
          <a:prstGeom prst="rect">
            <a:avLst/>
          </a:prstGeom>
          <a:solidFill>
            <a:srgbClr val="C01E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8" name="Google Shape;148;p6"/>
          <p:cNvSpPr txBox="1"/>
          <p:nvPr/>
        </p:nvSpPr>
        <p:spPr>
          <a:xfrm>
            <a:off x="526419" y="348996"/>
            <a:ext cx="8471838" cy="613530"/>
          </a:xfrm>
          <a:prstGeom prst="rect">
            <a:avLst/>
          </a:prstGeom>
          <a:solidFill>
            <a:srgbClr val="203864"/>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de-DE" sz="2200" b="1" i="0" u="none" strike="noStrike" cap="none">
                <a:solidFill>
                  <a:schemeClr val="lt1"/>
                </a:solidFill>
                <a:latin typeface="Calibri"/>
                <a:ea typeface="Calibri"/>
                <a:cs typeface="Calibri"/>
                <a:sym typeface="Calibri"/>
              </a:rPr>
              <a:t>Τι είναι ο ψηφιακός αλφαβητισμός και ποια η σημασία του;</a:t>
            </a:r>
            <a:endParaRPr sz="2400" b="0" i="0" u="none" strike="noStrike" cap="none">
              <a:solidFill>
                <a:srgbClr val="000000"/>
              </a:solidFill>
              <a:latin typeface="Arial"/>
              <a:ea typeface="Arial"/>
              <a:cs typeface="Arial"/>
              <a:sym typeface="Arial"/>
            </a:endParaRPr>
          </a:p>
        </p:txBody>
      </p:sp>
      <p:sp>
        <p:nvSpPr>
          <p:cNvPr id="149" name="Google Shape;149;p6"/>
          <p:cNvSpPr/>
          <p:nvPr/>
        </p:nvSpPr>
        <p:spPr>
          <a:xfrm>
            <a:off x="117332" y="438863"/>
            <a:ext cx="452368"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de-DE" sz="2200" b="1" i="0" u="none" strike="noStrike" cap="none">
                <a:solidFill>
                  <a:schemeClr val="lt1"/>
                </a:solidFill>
                <a:latin typeface="Gill Sans"/>
                <a:ea typeface="Gill Sans"/>
                <a:cs typeface="Gill Sans"/>
                <a:sym typeface="Gill Sans"/>
              </a:rPr>
              <a:t>1 </a:t>
            </a:r>
            <a:endParaRPr sz="2200" b="1" i="0" u="none" strike="noStrike" cap="none">
              <a:solidFill>
                <a:schemeClr val="lt1"/>
              </a:solidFill>
              <a:latin typeface="Gill Sans"/>
              <a:ea typeface="Gill Sans"/>
              <a:cs typeface="Gill Sans"/>
              <a:sym typeface="Gill Sans"/>
            </a:endParaRPr>
          </a:p>
        </p:txBody>
      </p:sp>
      <p:sp>
        <p:nvSpPr>
          <p:cNvPr id="150" name="Google Shape;150;p6"/>
          <p:cNvSpPr txBox="1"/>
          <p:nvPr/>
        </p:nvSpPr>
        <p:spPr>
          <a:xfrm>
            <a:off x="570025" y="2360625"/>
            <a:ext cx="6390600" cy="36330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150000"/>
              </a:lnSpc>
              <a:spcBef>
                <a:spcPts val="0"/>
              </a:spcBef>
              <a:spcAft>
                <a:spcPts val="0"/>
              </a:spcAft>
              <a:buClr>
                <a:srgbClr val="C01E24"/>
              </a:buClr>
              <a:buSzPts val="2000"/>
              <a:buFont typeface="Calibri"/>
              <a:buChar char="✔"/>
            </a:pPr>
            <a:r>
              <a:rPr lang="de-DE" sz="2000">
                <a:solidFill>
                  <a:schemeClr val="lt1"/>
                </a:solidFill>
                <a:latin typeface="Calibri"/>
                <a:ea typeface="Calibri"/>
                <a:cs typeface="Calibri"/>
                <a:sym typeface="Calibri"/>
              </a:rPr>
              <a:t>Απόκτηση γνώσης</a:t>
            </a:r>
            <a:r>
              <a:rPr lang="de-DE" sz="2000" b="0" i="0" u="none" strike="noStrike" cap="none">
                <a:solidFill>
                  <a:schemeClr val="lt1"/>
                </a:solidFill>
                <a:latin typeface="Calibri"/>
                <a:ea typeface="Calibri"/>
                <a:cs typeface="Calibri"/>
                <a:sym typeface="Calibri"/>
              </a:rPr>
              <a:t> σχετικά με τον ψηφιακό αλφαβητισμό στον τομέα της υγείας (για μετανάστες, συνομηλίκους μεταναστών και επαγγελματίες υγείας)</a:t>
            </a:r>
            <a:endParaRPr/>
          </a:p>
          <a:p>
            <a:pPr marL="228600" marR="0" lvl="0" indent="-228600" algn="l" rtl="0">
              <a:lnSpc>
                <a:spcPct val="150000"/>
              </a:lnSpc>
              <a:spcBef>
                <a:spcPts val="1800"/>
              </a:spcBef>
              <a:spcAft>
                <a:spcPts val="0"/>
              </a:spcAft>
              <a:buClr>
                <a:srgbClr val="C01E24"/>
              </a:buClr>
              <a:buSzPts val="2000"/>
              <a:buFont typeface="Calibri"/>
              <a:buChar char="✔"/>
            </a:pPr>
            <a:r>
              <a:rPr lang="de-DE" sz="2000">
                <a:solidFill>
                  <a:schemeClr val="lt1"/>
                </a:solidFill>
                <a:latin typeface="Calibri"/>
                <a:ea typeface="Calibri"/>
                <a:cs typeface="Calibri"/>
                <a:sym typeface="Calibri"/>
              </a:rPr>
              <a:t>Απόκτηση </a:t>
            </a:r>
            <a:r>
              <a:rPr lang="de-DE" sz="2000" b="0" i="0" u="none" strike="noStrike" cap="none">
                <a:solidFill>
                  <a:schemeClr val="lt1"/>
                </a:solidFill>
                <a:latin typeface="Calibri"/>
                <a:ea typeface="Calibri"/>
                <a:cs typeface="Calibri"/>
                <a:sym typeface="Calibri"/>
              </a:rPr>
              <a:t>γνώσης σχετικά με τη σημασία του ψηφιακού </a:t>
            </a:r>
            <a:r>
              <a:rPr lang="de-DE" sz="2000">
                <a:solidFill>
                  <a:schemeClr val="lt1"/>
                </a:solidFill>
                <a:latin typeface="Calibri"/>
                <a:ea typeface="Calibri"/>
                <a:cs typeface="Calibri"/>
                <a:sym typeface="Calibri"/>
              </a:rPr>
              <a:t>αλφαβητισμού </a:t>
            </a:r>
            <a:r>
              <a:rPr lang="de-DE" sz="2000" b="0" i="0" u="none" strike="noStrike" cap="none">
                <a:solidFill>
                  <a:schemeClr val="lt1"/>
                </a:solidFill>
                <a:latin typeface="Calibri"/>
                <a:ea typeface="Calibri"/>
                <a:cs typeface="Calibri"/>
                <a:sym typeface="Calibri"/>
              </a:rPr>
              <a:t>για την υγεία των μεταναστών (για τους μετανάστες, τους συνομηλίκους τους και τους επαγγελματίες υγείας)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2000"/>
              <a:buFont typeface="Calibri"/>
              <a:buNone/>
            </a:pPr>
            <a:r>
              <a:rPr lang="de-DE">
                <a:solidFill>
                  <a:srgbClr val="C01E24"/>
                </a:solidFill>
              </a:rPr>
              <a:t>Εισαγωγή στο εκπαιδευτικό πρόγραμμα</a:t>
            </a:r>
            <a:endParaRPr>
              <a:solidFill>
                <a:srgbClr val="C01E24"/>
              </a:solidFill>
            </a:endParaRPr>
          </a:p>
        </p:txBody>
      </p:sp>
      <p:sp>
        <p:nvSpPr>
          <p:cNvPr id="157" name="Google Shape;157;p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de-DE" sz="2200"/>
              <a:t>Στόχοι</a:t>
            </a:r>
            <a:endParaRPr/>
          </a:p>
        </p:txBody>
      </p:sp>
      <p:sp>
        <p:nvSpPr>
          <p:cNvPr id="158" name="Google Shape;158;p7"/>
          <p:cNvSpPr txBox="1">
            <a:spLocks noGrp="1"/>
          </p:cNvSpPr>
          <p:nvPr>
            <p:ph type="body" idx="2"/>
          </p:nvPr>
        </p:nvSpPr>
        <p:spPr>
          <a:xfrm>
            <a:off x="617621" y="2849843"/>
            <a:ext cx="5937120" cy="4008158"/>
          </a:xfrm>
          <a:prstGeom prst="rect">
            <a:avLst/>
          </a:prstGeom>
          <a:noFill/>
          <a:ln>
            <a:noFill/>
          </a:ln>
        </p:spPr>
        <p:txBody>
          <a:bodyPr spcFirstLastPara="1" wrap="square" lIns="91425" tIns="45700" rIns="91425" bIns="45700" anchor="t" anchorCtr="0">
            <a:normAutofit/>
          </a:bodyPr>
          <a:lstStyle/>
          <a:p>
            <a:pPr marL="342900" lvl="0" indent="-342900" algn="l" rtl="0">
              <a:lnSpc>
                <a:spcPct val="120000"/>
              </a:lnSpc>
              <a:spcBef>
                <a:spcPts val="1200"/>
              </a:spcBef>
              <a:spcAft>
                <a:spcPts val="0"/>
              </a:spcAft>
              <a:buSzPts val="2000"/>
              <a:buChar char="▪"/>
            </a:pPr>
            <a:r>
              <a:rPr lang="de-DE" sz="2000"/>
              <a:t>Θα μάθετε για τη δομή και το περιεχόμενο του προγράμματος Erasmus+ MIG-DHL και θα πάρετε μια πρώτη ιδέα για την έννοια του </a:t>
            </a:r>
            <a:r>
              <a:rPr lang="de-DE" b="1"/>
              <a:t>ψηφιακού αλφαβητισμού στην υγεία.</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42"/>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1E24"/>
              </a:buClr>
              <a:buSzPct val="82304"/>
              <a:buFont typeface="Calibri"/>
              <a:buNone/>
            </a:pPr>
            <a:r>
              <a:rPr lang="de-DE" sz="2700" dirty="0" err="1">
                <a:solidFill>
                  <a:srgbClr val="C01E24"/>
                </a:solidFill>
              </a:rPr>
              <a:t>Δράση</a:t>
            </a:r>
            <a:r>
              <a:rPr lang="de-DE" sz="2700" dirty="0">
                <a:solidFill>
                  <a:srgbClr val="C01E24"/>
                </a:solidFill>
              </a:rPr>
              <a:t> 1.1.1</a:t>
            </a:r>
            <a:endParaRPr sz="2700" dirty="0">
              <a:solidFill>
                <a:srgbClr val="C01E24"/>
              </a:solidFill>
            </a:endParaRPr>
          </a:p>
          <a:p>
            <a:pPr marL="0" lvl="0" indent="0" algn="l" rtl="0">
              <a:lnSpc>
                <a:spcPct val="90000"/>
              </a:lnSpc>
              <a:spcBef>
                <a:spcPts val="0"/>
              </a:spcBef>
              <a:spcAft>
                <a:spcPts val="0"/>
              </a:spcAft>
              <a:buClr>
                <a:srgbClr val="C01E24"/>
              </a:buClr>
              <a:buSzPct val="61728"/>
              <a:buFont typeface="Calibri"/>
              <a:buNone/>
            </a:pPr>
            <a:r>
              <a:rPr lang="de-DE" dirty="0" err="1">
                <a:solidFill>
                  <a:srgbClr val="C01E24"/>
                </a:solidFill>
              </a:rPr>
              <a:t>Εισ</a:t>
            </a:r>
            <a:r>
              <a:rPr lang="de-DE" dirty="0">
                <a:solidFill>
                  <a:srgbClr val="C01E24"/>
                </a:solidFill>
              </a:rPr>
              <a:t>αγωγή</a:t>
            </a:r>
            <a:endParaRPr dirty="0">
              <a:solidFill>
                <a:srgbClr val="C01E24"/>
              </a:solidFill>
            </a:endParaRPr>
          </a:p>
        </p:txBody>
      </p:sp>
      <p:sp>
        <p:nvSpPr>
          <p:cNvPr id="165" name="Google Shape;165;p42"/>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de-DE" sz="2200"/>
              <a:t>Στόχοι</a:t>
            </a:r>
            <a:endParaRPr/>
          </a:p>
        </p:txBody>
      </p:sp>
      <p:sp>
        <p:nvSpPr>
          <p:cNvPr id="166" name="Google Shape;166;p42"/>
          <p:cNvSpPr txBox="1">
            <a:spLocks noGrp="1"/>
          </p:cNvSpPr>
          <p:nvPr>
            <p:ph type="body" idx="2"/>
          </p:nvPr>
        </p:nvSpPr>
        <p:spPr>
          <a:xfrm>
            <a:off x="617625" y="2849845"/>
            <a:ext cx="5937000" cy="1077300"/>
          </a:xfrm>
          <a:prstGeom prst="rect">
            <a:avLst/>
          </a:prstGeom>
          <a:noFill/>
          <a:ln>
            <a:noFill/>
          </a:ln>
        </p:spPr>
        <p:txBody>
          <a:bodyPr spcFirstLastPara="1" wrap="square" lIns="91425" tIns="45700" rIns="91425" bIns="45700" anchor="t" anchorCtr="0">
            <a:normAutofit/>
          </a:bodyPr>
          <a:lstStyle/>
          <a:p>
            <a:pPr marL="342900" lvl="0" indent="-342900" algn="l" rtl="0">
              <a:lnSpc>
                <a:spcPct val="120000"/>
              </a:lnSpc>
              <a:spcBef>
                <a:spcPts val="1200"/>
              </a:spcBef>
              <a:spcAft>
                <a:spcPts val="0"/>
              </a:spcAft>
              <a:buSzPts val="2000"/>
              <a:buChar char="▪"/>
            </a:pPr>
            <a:r>
              <a:rPr lang="de-DE" sz="2000"/>
              <a:t>Θα μάθετε για τη δομή και το περιεχόμενο του προγράμματος Erasmus+ MIG-DHL.</a:t>
            </a:r>
            <a:endParaRPr sz="2000"/>
          </a:p>
        </p:txBody>
      </p:sp>
      <p:pic>
        <p:nvPicPr>
          <p:cNvPr id="172" name="Google Shape;172;p42" descr="Ομιλία περίγραμμα"/>
          <p:cNvPicPr preferRelativeResize="0"/>
          <p:nvPr/>
        </p:nvPicPr>
        <p:blipFill rotWithShape="1">
          <a:blip r:embed="rId3">
            <a:alphaModFix/>
          </a:blip>
          <a:srcRect/>
          <a:stretch/>
        </p:blipFill>
        <p:spPr>
          <a:xfrm>
            <a:off x="6839789" y="1392675"/>
            <a:ext cx="3958468" cy="3958468"/>
          </a:xfrm>
          <a:prstGeom prst="rect">
            <a:avLst/>
          </a:prstGeom>
          <a:noFill/>
          <a:ln>
            <a:noFill/>
          </a:ln>
        </p:spPr>
      </p:pic>
      <p:sp>
        <p:nvSpPr>
          <p:cNvPr id="173" name="Google Shape;173;p42"/>
          <p:cNvSpPr txBox="1"/>
          <p:nvPr/>
        </p:nvSpPr>
        <p:spPr>
          <a:xfrm>
            <a:off x="7483575" y="2526863"/>
            <a:ext cx="26709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de-DE" sz="3200" b="0" i="0" u="none" strike="noStrike" cap="none">
                <a:solidFill>
                  <a:srgbClr val="203864"/>
                </a:solidFill>
                <a:latin typeface="Calibri"/>
                <a:ea typeface="Calibri"/>
                <a:cs typeface="Calibri"/>
                <a:sym typeface="Calibri"/>
              </a:rPr>
              <a:t>Ας ξεκινήσουμε...</a:t>
            </a:r>
            <a:endParaRPr sz="3200" b="0" i="0" u="none" strike="noStrike" cap="none">
              <a:solidFill>
                <a:srgbClr val="203864"/>
              </a:solidFill>
              <a:latin typeface="Calibri"/>
              <a:ea typeface="Calibri"/>
              <a:cs typeface="Calibri"/>
              <a:sym typeface="Calibri"/>
            </a:endParaRPr>
          </a:p>
        </p:txBody>
      </p:sp>
      <p:sp>
        <p:nvSpPr>
          <p:cNvPr id="12" name="Google Shape;168;p7">
            <a:extLst>
              <a:ext uri="{FF2B5EF4-FFF2-40B4-BE49-F238E27FC236}">
                <a16:creationId xmlns:a16="http://schemas.microsoft.com/office/drawing/2014/main" id="{212C8769-FEB3-5765-F817-C9BBD533B78C}"/>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latin typeface="Calibri"/>
                <a:cs typeface="Calibri"/>
                <a:sym typeface="Calibri"/>
              </a:rPr>
              <a:t>1.1.1</a:t>
            </a:r>
            <a:endParaRPr sz="2000" dirty="0">
              <a:solidFill>
                <a:srgbClr val="C01E24"/>
              </a:solidFill>
              <a:latin typeface="Calibri"/>
              <a:cs typeface="Calibri"/>
              <a:sym typeface="Calibri"/>
            </a:endParaRPr>
          </a:p>
        </p:txBody>
      </p:sp>
      <p:sp>
        <p:nvSpPr>
          <p:cNvPr id="13" name="Google Shape;168;p7">
            <a:extLst>
              <a:ext uri="{FF2B5EF4-FFF2-40B4-BE49-F238E27FC236}">
                <a16:creationId xmlns:a16="http://schemas.microsoft.com/office/drawing/2014/main" id="{82FF2984-A42D-FE8D-0B40-7E28E14D09A9}"/>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1.1.2</a:t>
            </a:r>
            <a:endParaRPr sz="1800" dirty="0">
              <a:solidFill>
                <a:schemeClr val="lt1"/>
              </a:solidFill>
              <a:latin typeface="Calibri"/>
              <a:cs typeface="Calibri"/>
              <a:sym typeface="Calibri"/>
            </a:endParaRPr>
          </a:p>
        </p:txBody>
      </p:sp>
      <p:sp>
        <p:nvSpPr>
          <p:cNvPr id="14" name="Google Shape;168;p7">
            <a:extLst>
              <a:ext uri="{FF2B5EF4-FFF2-40B4-BE49-F238E27FC236}">
                <a16:creationId xmlns:a16="http://schemas.microsoft.com/office/drawing/2014/main" id="{3BED3E25-01BC-BEC7-49E4-3538B72AE79A}"/>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1.1.3</a:t>
            </a:r>
            <a:endParaRPr sz="1800" dirty="0">
              <a:solidFill>
                <a:schemeClr val="lt1"/>
              </a:solidFill>
              <a:latin typeface="Calibri"/>
              <a:cs typeface="Calibri"/>
              <a:sym typeface="Calibri"/>
            </a:endParaRPr>
          </a:p>
        </p:txBody>
      </p:sp>
      <p:sp>
        <p:nvSpPr>
          <p:cNvPr id="15" name="Google Shape;168;p7">
            <a:extLst>
              <a:ext uri="{FF2B5EF4-FFF2-40B4-BE49-F238E27FC236}">
                <a16:creationId xmlns:a16="http://schemas.microsoft.com/office/drawing/2014/main" id="{585AE33F-8A2B-79C5-2934-802DA7A7FAB5}"/>
              </a:ext>
            </a:extLst>
          </p:cNvPr>
          <p:cNvSpPr/>
          <p:nvPr/>
        </p:nvSpPr>
        <p:spPr>
          <a:xfrm>
            <a:off x="11469624" y="372040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1.1.4</a:t>
            </a:r>
            <a:endParaRPr sz="1800" dirty="0">
              <a:solidFill>
                <a:schemeClr val="lt1"/>
              </a:solidFill>
              <a:latin typeface="Calibri"/>
              <a:cs typeface="Calibri"/>
              <a:sym typeface="Calibri"/>
            </a:endParaRPr>
          </a:p>
        </p:txBody>
      </p:sp>
      <p:sp>
        <p:nvSpPr>
          <p:cNvPr id="16" name="Google Shape;168;p7">
            <a:extLst>
              <a:ext uri="{FF2B5EF4-FFF2-40B4-BE49-F238E27FC236}">
                <a16:creationId xmlns:a16="http://schemas.microsoft.com/office/drawing/2014/main" id="{822D6B50-FE13-8BBD-F2C6-E918C97C31E9}"/>
              </a:ext>
            </a:extLst>
          </p:cNvPr>
          <p:cNvSpPr/>
          <p:nvPr/>
        </p:nvSpPr>
        <p:spPr>
          <a:xfrm>
            <a:off x="11469624" y="4384935"/>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1.1.5</a:t>
            </a:r>
            <a:endParaRPr sz="1800" dirty="0">
              <a:solidFill>
                <a:schemeClr val="lt1"/>
              </a:solidFill>
              <a:latin typeface="Calibri"/>
              <a:cs typeface="Calibri"/>
              <a:sym typeface="Calibri"/>
            </a:endParaRPr>
          </a:p>
        </p:txBody>
      </p:sp>
      <p:sp>
        <p:nvSpPr>
          <p:cNvPr id="17" name="Google Shape;168;p7">
            <a:extLst>
              <a:ext uri="{FF2B5EF4-FFF2-40B4-BE49-F238E27FC236}">
                <a16:creationId xmlns:a16="http://schemas.microsoft.com/office/drawing/2014/main" id="{19E94BF9-E5BF-7CB9-4D6B-1D867505D068}"/>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1.1</a:t>
            </a:r>
            <a:endParaRPr sz="2000" dirty="0">
              <a:solidFill>
                <a:srgbClr val="203864"/>
              </a:solidFill>
              <a:latin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64"/>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sz="2800" b="1">
                <a:solidFill>
                  <a:srgbClr val="203864"/>
                </a:solidFill>
                <a:latin typeface="Calibri"/>
                <a:ea typeface="Calibri"/>
                <a:cs typeface="Calibri"/>
                <a:sym typeface="Calibri"/>
              </a:rPr>
              <a:t>Πρόγραμμα Erasmus+</a:t>
            </a:r>
            <a:endParaRPr/>
          </a:p>
        </p:txBody>
      </p:sp>
      <p:sp>
        <p:nvSpPr>
          <p:cNvPr id="179" name="Google Shape;179;p64"/>
          <p:cNvSpPr txBox="1">
            <a:spLocks noGrp="1"/>
          </p:cNvSpPr>
          <p:nvPr>
            <p:ph type="body" idx="1"/>
          </p:nvPr>
        </p:nvSpPr>
        <p:spPr>
          <a:xfrm>
            <a:off x="5531224" y="1735732"/>
            <a:ext cx="6660776" cy="4865977"/>
          </a:xfrm>
          <a:prstGeom prst="rect">
            <a:avLst/>
          </a:prstGeom>
          <a:noFill/>
          <a:ln>
            <a:noFill/>
          </a:ln>
        </p:spPr>
        <p:txBody>
          <a:bodyPr spcFirstLastPara="1" wrap="square" lIns="91425" tIns="45700" rIns="91425" bIns="45700" anchor="t" anchorCtr="0">
            <a:normAutofit/>
          </a:bodyPr>
          <a:lstStyle/>
          <a:p>
            <a:pPr marL="342900" lvl="0" indent="-342900" algn="l" rtl="0">
              <a:lnSpc>
                <a:spcPct val="120000"/>
              </a:lnSpc>
              <a:spcBef>
                <a:spcPts val="0"/>
              </a:spcBef>
              <a:spcAft>
                <a:spcPts val="0"/>
              </a:spcAft>
              <a:buSzPts val="2400"/>
              <a:buChar char="▪"/>
            </a:pPr>
            <a:r>
              <a:rPr lang="de-DE" sz="2400"/>
              <a:t>Το παρακάτω βίντεο παρέχει μια καλή επισκόπηση της ιδέας του προγράμματος Erasmus+ και ιδίως της ιδέας της εταιρικής σχέσης στρατηγικής Erasmus+ K2:</a:t>
            </a:r>
            <a:endParaRPr/>
          </a:p>
          <a:p>
            <a:pPr marL="457200" lvl="1" indent="0" algn="l" rtl="0">
              <a:lnSpc>
                <a:spcPct val="120000"/>
              </a:lnSpc>
              <a:spcBef>
                <a:spcPts val="0"/>
              </a:spcBef>
              <a:spcAft>
                <a:spcPts val="0"/>
              </a:spcAft>
              <a:buSzPts val="2160"/>
              <a:buNone/>
            </a:pPr>
            <a:r>
              <a:rPr lang="de-DE" u="sng">
                <a:solidFill>
                  <a:schemeClr val="hlink"/>
                </a:solidFill>
                <a:hlinkClick r:id="rId3"/>
              </a:rPr>
              <a:t>https://www.youtube.com/watch?v=ap2guv2PFco</a:t>
            </a:r>
            <a:endParaRPr/>
          </a:p>
          <a:p>
            <a:pPr marL="800100" lvl="1" indent="-205740" algn="l" rtl="0">
              <a:lnSpc>
                <a:spcPct val="120000"/>
              </a:lnSpc>
              <a:spcBef>
                <a:spcPts val="0"/>
              </a:spcBef>
              <a:spcAft>
                <a:spcPts val="0"/>
              </a:spcAft>
              <a:buSzPts val="2160"/>
              <a:buNone/>
            </a:pPr>
            <a:endParaRPr u="sng">
              <a:solidFill>
                <a:schemeClr val="hlink"/>
              </a:solidFill>
              <a:hlinkClick r:id="rId3"/>
            </a:endParaRPr>
          </a:p>
          <a:p>
            <a:pPr marL="457200" lvl="1" indent="0" algn="l" rtl="0">
              <a:lnSpc>
                <a:spcPct val="120000"/>
              </a:lnSpc>
              <a:spcBef>
                <a:spcPts val="0"/>
              </a:spcBef>
              <a:spcAft>
                <a:spcPts val="0"/>
              </a:spcAft>
              <a:buSzPts val="2160"/>
              <a:buNone/>
            </a:pPr>
            <a:endParaRPr u="sng">
              <a:solidFill>
                <a:schemeClr val="hlink"/>
              </a:solidFill>
              <a:hlinkClick r:id="rId3"/>
            </a:endParaRPr>
          </a:p>
        </p:txBody>
      </p:sp>
      <p:sp>
        <p:nvSpPr>
          <p:cNvPr id="180" name="Google Shape;180;p64"/>
          <p:cNvSpPr/>
          <p:nvPr/>
        </p:nvSpPr>
        <p:spPr>
          <a:xfrm>
            <a:off x="10927976" y="0"/>
            <a:ext cx="1264024" cy="398569"/>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rtl="0">
              <a:lnSpc>
                <a:spcPct val="80000"/>
              </a:lnSpc>
              <a:spcBef>
                <a:spcPts val="0"/>
              </a:spcBef>
              <a:spcAft>
                <a:spcPts val="0"/>
              </a:spcAft>
              <a:buClr>
                <a:srgbClr val="000000"/>
              </a:buClr>
              <a:buSzPts val="1530"/>
              <a:buFont typeface="Arial"/>
              <a:buNone/>
            </a:pPr>
            <a:r>
              <a:rPr lang="de-DE" sz="1530" b="0" i="0" u="none" strike="noStrike" cap="none">
                <a:solidFill>
                  <a:schemeClr val="lt1"/>
                </a:solidFill>
                <a:latin typeface="Arial"/>
                <a:ea typeface="Arial"/>
                <a:cs typeface="Arial"/>
                <a:sym typeface="Arial"/>
              </a:rPr>
              <a:t>1.1 </a:t>
            </a:r>
            <a:r>
              <a:rPr lang="de-DE" sz="1530">
                <a:solidFill>
                  <a:schemeClr val="lt1"/>
                </a:solidFill>
              </a:rPr>
              <a:t>Εισαγωγή</a:t>
            </a:r>
            <a:endParaRPr sz="1275" b="0" i="0" u="none" strike="noStrike" cap="none">
              <a:solidFill>
                <a:schemeClr val="lt1"/>
              </a:solidFill>
              <a:latin typeface="Arial"/>
              <a:ea typeface="Arial"/>
              <a:cs typeface="Arial"/>
              <a:sym typeface="Arial"/>
            </a:endParaRPr>
          </a:p>
        </p:txBody>
      </p:sp>
      <p:sp>
        <p:nvSpPr>
          <p:cNvPr id="181" name="Google Shape;181;p64"/>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Πηγή</a:t>
            </a:r>
            <a:r>
              <a:rPr lang="de-DE" sz="1200" b="0" i="0" u="none" strike="noStrike" cap="none">
                <a:solidFill>
                  <a:schemeClr val="dk1"/>
                </a:solidFill>
                <a:latin typeface="Calibri"/>
                <a:ea typeface="Calibri"/>
                <a:cs typeface="Calibri"/>
                <a:sym typeface="Calibri"/>
              </a:rPr>
              <a:t> | </a:t>
            </a:r>
            <a:r>
              <a:rPr lang="de-DE" sz="12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Άδεια Pixabay</a:t>
            </a:r>
            <a:endParaRPr sz="1200" b="0" i="0" u="none" strike="noStrike" cap="none">
              <a:solidFill>
                <a:schemeClr val="dk1"/>
              </a:solidFill>
              <a:latin typeface="Calibri"/>
              <a:ea typeface="Calibri"/>
              <a:cs typeface="Calibri"/>
              <a:sym typeface="Calibri"/>
            </a:endParaRPr>
          </a:p>
        </p:txBody>
      </p:sp>
      <p:pic>
        <p:nvPicPr>
          <p:cNvPr id="182" name="Google Shape;182;p64" descr="Videokamera Silhouette"/>
          <p:cNvPicPr preferRelativeResize="0"/>
          <p:nvPr/>
        </p:nvPicPr>
        <p:blipFill rotWithShape="1">
          <a:blip r:embed="rId6">
            <a:alphaModFix/>
          </a:blip>
          <a:srcRect/>
          <a:stretch/>
        </p:blipFill>
        <p:spPr>
          <a:xfrm>
            <a:off x="7638822" y="4168720"/>
            <a:ext cx="2445579" cy="2445579"/>
          </a:xfrm>
          <a:prstGeom prst="rect">
            <a:avLst/>
          </a:prstGeom>
          <a:solidFill>
            <a:srgbClr val="F2F2F2"/>
          </a:solidFill>
          <a:ln>
            <a:noFill/>
          </a:ln>
        </p:spPr>
      </p:pic>
      <p:pic>
        <p:nvPicPr>
          <p:cNvPr id="183" name="Google Shape;183;p64" descr="Programa europeo Erasmus + | Campus France"/>
          <p:cNvPicPr preferRelativeResize="0"/>
          <p:nvPr/>
        </p:nvPicPr>
        <p:blipFill rotWithShape="1">
          <a:blip r:embed="rId7">
            <a:alphaModFix/>
          </a:blip>
          <a:srcRect t="34433" b="31835"/>
          <a:stretch/>
        </p:blipFill>
        <p:spPr>
          <a:xfrm>
            <a:off x="0" y="2218347"/>
            <a:ext cx="5753557" cy="1940741"/>
          </a:xfrm>
          <a:prstGeom prst="rect">
            <a:avLst/>
          </a:prstGeom>
          <a:noFill/>
          <a:ln>
            <a:noFill/>
          </a:ln>
        </p:spPr>
      </p:pic>
      <p:sp>
        <p:nvSpPr>
          <p:cNvPr id="184" name="Google Shape;184;p64"/>
          <p:cNvSpPr txBox="1"/>
          <p:nvPr/>
        </p:nvSpPr>
        <p:spPr>
          <a:xfrm>
            <a:off x="1732027" y="1029364"/>
            <a:ext cx="10515600" cy="893179"/>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000"/>
              <a:buFont typeface="Calibri"/>
              <a:buNone/>
            </a:pPr>
            <a:endParaRPr sz="2800" b="1" i="0" u="none" strike="noStrike" cap="none">
              <a:solidFill>
                <a:srgbClr val="C01E24"/>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65"/>
          <p:cNvSpPr/>
          <p:nvPr/>
        </p:nvSpPr>
        <p:spPr>
          <a:xfrm>
            <a:off x="7649896" y="2350237"/>
            <a:ext cx="2098800" cy="1429500"/>
          </a:xfrm>
          <a:prstGeom prst="ellipse">
            <a:avLst/>
          </a:prstGeom>
          <a:solidFill>
            <a:schemeClr val="accen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0" b="0" i="0" u="none" strike="noStrike" cap="none">
              <a:solidFill>
                <a:srgbClr val="3F3F3F"/>
              </a:solidFill>
              <a:latin typeface="Calibri"/>
              <a:ea typeface="Calibri"/>
              <a:cs typeface="Calibri"/>
              <a:sym typeface="Calibri"/>
            </a:endParaRPr>
          </a:p>
        </p:txBody>
      </p:sp>
      <p:sp>
        <p:nvSpPr>
          <p:cNvPr id="190" name="Google Shape;190;p65"/>
          <p:cNvSpPr txBox="1"/>
          <p:nvPr/>
        </p:nvSpPr>
        <p:spPr>
          <a:xfrm>
            <a:off x="2119425" y="3169075"/>
            <a:ext cx="2434500" cy="1200600"/>
          </a:xfrm>
          <a:prstGeom prst="rect">
            <a:avLst/>
          </a:prstGeom>
          <a:solidFill>
            <a:srgbClr val="214F29">
              <a:alpha val="46666"/>
            </a:srgbClr>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endParaRPr sz="1200" b="0" i="0" u="none" strike="noStrike" cap="none">
              <a:solidFill>
                <a:srgbClr val="3F3F3F"/>
              </a:solidFill>
              <a:latin typeface="Calibri"/>
              <a:ea typeface="Calibri"/>
              <a:cs typeface="Calibri"/>
              <a:sym typeface="Calibri"/>
            </a:endParaRPr>
          </a:p>
          <a:p>
            <a:pPr marL="0" marR="0" lvl="0" indent="0" algn="ctr" rtl="0">
              <a:lnSpc>
                <a:spcPct val="100000"/>
              </a:lnSpc>
              <a:spcBef>
                <a:spcPts val="0"/>
              </a:spcBef>
              <a:spcAft>
                <a:spcPts val="0"/>
              </a:spcAft>
              <a:buNone/>
            </a:pPr>
            <a:endParaRPr sz="1200" b="0" i="0" u="none" strike="noStrike" cap="none">
              <a:solidFill>
                <a:srgbClr val="3F3F3F"/>
              </a:solidFill>
              <a:latin typeface="Calibri"/>
              <a:ea typeface="Calibri"/>
              <a:cs typeface="Calibri"/>
              <a:sym typeface="Calibri"/>
            </a:endParaRPr>
          </a:p>
          <a:p>
            <a:pPr marL="0" marR="0" lvl="0" indent="0" algn="ctr" rtl="0">
              <a:lnSpc>
                <a:spcPct val="100000"/>
              </a:lnSpc>
              <a:spcBef>
                <a:spcPts val="0"/>
              </a:spcBef>
              <a:spcAft>
                <a:spcPts val="0"/>
              </a:spcAft>
              <a:buNone/>
            </a:pPr>
            <a:endParaRPr sz="1200" b="0" i="0" u="none" strike="noStrike" cap="none">
              <a:solidFill>
                <a:srgbClr val="3F3F3F"/>
              </a:solidFill>
              <a:latin typeface="Calibri"/>
              <a:ea typeface="Calibri"/>
              <a:cs typeface="Calibri"/>
              <a:sym typeface="Calibri"/>
            </a:endParaRPr>
          </a:p>
          <a:p>
            <a:pPr marL="0" marR="0" lvl="0" indent="0" algn="ctr" rtl="0">
              <a:lnSpc>
                <a:spcPct val="100000"/>
              </a:lnSpc>
              <a:spcBef>
                <a:spcPts val="0"/>
              </a:spcBef>
              <a:spcAft>
                <a:spcPts val="0"/>
              </a:spcAft>
              <a:buNone/>
            </a:pPr>
            <a:r>
              <a:rPr lang="de-DE" sz="1200" b="0" i="0" u="none" strike="noStrike" cap="none">
                <a:solidFill>
                  <a:srgbClr val="3F3F3F"/>
                </a:solidFill>
                <a:latin typeface="Calibri"/>
                <a:ea typeface="Calibri"/>
                <a:cs typeface="Calibri"/>
                <a:sym typeface="Calibri"/>
              </a:rPr>
              <a:t>ΕΓΧΕΙΡΊΔΙΑ</a:t>
            </a:r>
            <a:endParaRPr/>
          </a:p>
          <a:p>
            <a:pPr marL="0" marR="0" lvl="0" indent="0" algn="ctr" rtl="0">
              <a:lnSpc>
                <a:spcPct val="100000"/>
              </a:lnSpc>
              <a:spcBef>
                <a:spcPts val="0"/>
              </a:spcBef>
              <a:spcAft>
                <a:spcPts val="0"/>
              </a:spcAft>
              <a:buNone/>
            </a:pPr>
            <a:r>
              <a:rPr lang="de-DE" sz="1200" b="0" i="0" u="none" strike="noStrike" cap="none">
                <a:solidFill>
                  <a:srgbClr val="3F3F3F"/>
                </a:solidFill>
                <a:latin typeface="Calibri"/>
                <a:ea typeface="Calibri"/>
                <a:cs typeface="Calibri"/>
                <a:sym typeface="Calibri"/>
              </a:rPr>
              <a:t>ΠΑΡΟΥΣΙΆΣΕΙΣ</a:t>
            </a:r>
            <a:endParaRPr/>
          </a:p>
          <a:p>
            <a:pPr marL="0" marR="0" lvl="0" indent="0" algn="ctr" rtl="0">
              <a:lnSpc>
                <a:spcPct val="100000"/>
              </a:lnSpc>
              <a:spcBef>
                <a:spcPts val="0"/>
              </a:spcBef>
              <a:spcAft>
                <a:spcPts val="0"/>
              </a:spcAft>
              <a:buNone/>
            </a:pPr>
            <a:r>
              <a:rPr lang="de-DE" sz="1200">
                <a:solidFill>
                  <a:srgbClr val="3F3F3F"/>
                </a:solidFill>
                <a:latin typeface="Calibri"/>
                <a:ea typeface="Calibri"/>
                <a:cs typeface="Calibri"/>
                <a:sym typeface="Calibri"/>
              </a:rPr>
              <a:t>ΠΑΙΧΝΙΔΙΑ</a:t>
            </a:r>
            <a:r>
              <a:rPr lang="de-DE" sz="1200" b="0" i="0" u="none" strike="noStrike" cap="none">
                <a:solidFill>
                  <a:srgbClr val="3F3F3F"/>
                </a:solidFill>
                <a:latin typeface="Calibri"/>
                <a:ea typeface="Calibri"/>
                <a:cs typeface="Calibri"/>
                <a:sym typeface="Calibri"/>
              </a:rPr>
              <a:t> &amp; ΒΙΝΤΕΟ</a:t>
            </a:r>
            <a:r>
              <a:rPr lang="de-DE" sz="1200" b="0" i="0" u="none" strike="noStrike" cap="none">
                <a:solidFill>
                  <a:srgbClr val="000000"/>
                </a:solidFill>
                <a:latin typeface="Arial"/>
                <a:ea typeface="Arial"/>
                <a:cs typeface="Arial"/>
                <a:sym typeface="Arial"/>
              </a:rPr>
              <a:t> </a:t>
            </a:r>
            <a:endParaRPr sz="1200" b="0" i="0" u="none" strike="noStrike" cap="none">
              <a:solidFill>
                <a:srgbClr val="3F3F3F"/>
              </a:solidFill>
              <a:latin typeface="Calibri"/>
              <a:ea typeface="Calibri"/>
              <a:cs typeface="Calibri"/>
              <a:sym typeface="Calibri"/>
            </a:endParaRPr>
          </a:p>
        </p:txBody>
      </p:sp>
      <p:sp>
        <p:nvSpPr>
          <p:cNvPr id="191" name="Google Shape;191;p65"/>
          <p:cNvSpPr/>
          <p:nvPr/>
        </p:nvSpPr>
        <p:spPr>
          <a:xfrm>
            <a:off x="5189568" y="5707351"/>
            <a:ext cx="1830300" cy="897900"/>
          </a:xfrm>
          <a:prstGeom prst="ellipse">
            <a:avLst/>
          </a:prstGeom>
          <a:solidFill>
            <a:schemeClr val="accent6">
              <a:alpha val="6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0" b="0" i="0" u="none" strike="noStrike" cap="none">
              <a:solidFill>
                <a:srgbClr val="3F3F3F"/>
              </a:solidFill>
              <a:latin typeface="Calibri"/>
              <a:ea typeface="Calibri"/>
              <a:cs typeface="Calibri"/>
              <a:sym typeface="Calibri"/>
            </a:endParaRPr>
          </a:p>
        </p:txBody>
      </p:sp>
      <p:sp>
        <p:nvSpPr>
          <p:cNvPr id="192" name="Google Shape;192;p65"/>
          <p:cNvSpPr/>
          <p:nvPr/>
        </p:nvSpPr>
        <p:spPr>
          <a:xfrm>
            <a:off x="5103338" y="5628475"/>
            <a:ext cx="2007600" cy="1029300"/>
          </a:xfrm>
          <a:prstGeom prst="ellipse">
            <a:avLst/>
          </a:prstGeom>
          <a:noFill/>
          <a:ln w="19050" cap="flat" cmpd="sng">
            <a:solidFill>
              <a:srgbClr val="7F7F7F"/>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0" b="0" i="0" u="none" strike="noStrike" cap="none">
              <a:solidFill>
                <a:srgbClr val="3F3F3F"/>
              </a:solidFill>
              <a:latin typeface="Calibri"/>
              <a:ea typeface="Calibri"/>
              <a:cs typeface="Calibri"/>
              <a:sym typeface="Calibri"/>
            </a:endParaRPr>
          </a:p>
        </p:txBody>
      </p:sp>
      <p:cxnSp>
        <p:nvCxnSpPr>
          <p:cNvPr id="193" name="Google Shape;193;p65"/>
          <p:cNvCxnSpPr>
            <a:stCxn id="194" idx="6"/>
            <a:endCxn id="195" idx="2"/>
          </p:cNvCxnSpPr>
          <p:nvPr/>
        </p:nvCxnSpPr>
        <p:spPr>
          <a:xfrm rot="10800000" flipH="1">
            <a:off x="7282437" y="3083463"/>
            <a:ext cx="262200" cy="1287900"/>
          </a:xfrm>
          <a:prstGeom prst="straightConnector1">
            <a:avLst/>
          </a:prstGeom>
          <a:noFill/>
          <a:ln w="19050" cap="flat" cmpd="sng">
            <a:solidFill>
              <a:srgbClr val="7F7F7F"/>
            </a:solidFill>
            <a:prstDash val="dot"/>
            <a:round/>
            <a:headEnd type="none" w="sm" len="sm"/>
            <a:tailEnd type="none" w="sm" len="sm"/>
          </a:ln>
        </p:spPr>
      </p:cxnSp>
      <p:sp>
        <p:nvSpPr>
          <p:cNvPr id="196" name="Google Shape;196;p65"/>
          <p:cNvSpPr/>
          <p:nvPr/>
        </p:nvSpPr>
        <p:spPr>
          <a:xfrm>
            <a:off x="5140228" y="3563511"/>
            <a:ext cx="2005500" cy="1615800"/>
          </a:xfrm>
          <a:prstGeom prst="ellipse">
            <a:avLst/>
          </a:prstGeom>
          <a:solidFill>
            <a:schemeClr val="accent4">
              <a:alpha val="6352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0" b="1" i="0" u="none" strike="noStrike" cap="none">
              <a:solidFill>
                <a:srgbClr val="3F3F3F"/>
              </a:solidFill>
              <a:latin typeface="Calibri"/>
              <a:ea typeface="Calibri"/>
              <a:cs typeface="Calibri"/>
              <a:sym typeface="Calibri"/>
            </a:endParaRPr>
          </a:p>
        </p:txBody>
      </p:sp>
      <p:sp>
        <p:nvSpPr>
          <p:cNvPr id="194" name="Google Shape;194;p65"/>
          <p:cNvSpPr/>
          <p:nvPr/>
        </p:nvSpPr>
        <p:spPr>
          <a:xfrm>
            <a:off x="5003337" y="3453213"/>
            <a:ext cx="2279100" cy="1836300"/>
          </a:xfrm>
          <a:prstGeom prst="ellipse">
            <a:avLst/>
          </a:prstGeom>
          <a:noFill/>
          <a:ln w="19050" cap="flat" cmpd="sng">
            <a:solidFill>
              <a:srgbClr val="7F7F7F"/>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0" b="0" i="0" u="none" strike="noStrike" cap="none">
              <a:solidFill>
                <a:srgbClr val="3F3F3F"/>
              </a:solidFill>
              <a:latin typeface="Calibri"/>
              <a:ea typeface="Calibri"/>
              <a:cs typeface="Calibri"/>
              <a:sym typeface="Calibri"/>
            </a:endParaRPr>
          </a:p>
        </p:txBody>
      </p:sp>
      <p:sp>
        <p:nvSpPr>
          <p:cNvPr id="195" name="Google Shape;195;p65"/>
          <p:cNvSpPr/>
          <p:nvPr/>
        </p:nvSpPr>
        <p:spPr>
          <a:xfrm>
            <a:off x="7544590" y="2275692"/>
            <a:ext cx="2278800" cy="1615800"/>
          </a:xfrm>
          <a:prstGeom prst="ellipse">
            <a:avLst/>
          </a:prstGeom>
          <a:noFill/>
          <a:ln w="19050" cap="flat" cmpd="sng">
            <a:solidFill>
              <a:srgbClr val="7F7F7F"/>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0" b="0" i="0" u="none" strike="noStrike" cap="none">
              <a:solidFill>
                <a:srgbClr val="3F3F3F"/>
              </a:solidFill>
              <a:latin typeface="Calibri"/>
              <a:ea typeface="Calibri"/>
              <a:cs typeface="Calibri"/>
              <a:sym typeface="Calibri"/>
            </a:endParaRPr>
          </a:p>
        </p:txBody>
      </p:sp>
      <p:sp>
        <p:nvSpPr>
          <p:cNvPr id="197" name="Google Shape;197;p65"/>
          <p:cNvSpPr/>
          <p:nvPr/>
        </p:nvSpPr>
        <p:spPr>
          <a:xfrm rot="10800000">
            <a:off x="2447752" y="2276644"/>
            <a:ext cx="1825500" cy="1250100"/>
          </a:xfrm>
          <a:prstGeom prst="ellipse">
            <a:avLst/>
          </a:prstGeom>
          <a:solidFill>
            <a:schemeClr val="accent3">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0" b="0" i="0" u="none" strike="noStrike" cap="none">
              <a:solidFill>
                <a:srgbClr val="3F3F3F"/>
              </a:solidFill>
              <a:latin typeface="Calibri"/>
              <a:ea typeface="Calibri"/>
              <a:cs typeface="Calibri"/>
              <a:sym typeface="Calibri"/>
            </a:endParaRPr>
          </a:p>
        </p:txBody>
      </p:sp>
      <p:cxnSp>
        <p:nvCxnSpPr>
          <p:cNvPr id="198" name="Google Shape;198;p65"/>
          <p:cNvCxnSpPr>
            <a:stCxn id="194" idx="2"/>
            <a:endCxn id="199" idx="2"/>
          </p:cNvCxnSpPr>
          <p:nvPr/>
        </p:nvCxnSpPr>
        <p:spPr>
          <a:xfrm rot="10800000">
            <a:off x="4364337" y="2915763"/>
            <a:ext cx="639000" cy="1455600"/>
          </a:xfrm>
          <a:prstGeom prst="straightConnector1">
            <a:avLst/>
          </a:prstGeom>
          <a:noFill/>
          <a:ln w="19050" cap="flat" cmpd="sng">
            <a:solidFill>
              <a:srgbClr val="7F7F7F"/>
            </a:solidFill>
            <a:prstDash val="dot"/>
            <a:round/>
            <a:headEnd type="none" w="sm" len="sm"/>
            <a:tailEnd type="none" w="sm" len="sm"/>
          </a:ln>
        </p:spPr>
      </p:cxnSp>
      <p:sp>
        <p:nvSpPr>
          <p:cNvPr id="200" name="Google Shape;200;p65"/>
          <p:cNvSpPr txBox="1"/>
          <p:nvPr/>
        </p:nvSpPr>
        <p:spPr>
          <a:xfrm>
            <a:off x="5184628" y="4044112"/>
            <a:ext cx="19164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2000" b="1">
                <a:solidFill>
                  <a:schemeClr val="lt1"/>
                </a:solidFill>
                <a:latin typeface="Calibri"/>
                <a:ea typeface="Calibri"/>
                <a:cs typeface="Calibri"/>
                <a:sym typeface="Calibri"/>
              </a:rPr>
              <a:t>ΕΚΠΑΙΔΕΥΤΙΚΟ ΠΡΟΓΡΑΜΜΑ</a:t>
            </a:r>
            <a:endParaRPr sz="2000" b="1">
              <a:solidFill>
                <a:schemeClr val="lt1"/>
              </a:solidFill>
              <a:latin typeface="Calibri"/>
              <a:ea typeface="Calibri"/>
              <a:cs typeface="Calibri"/>
              <a:sym typeface="Calibri"/>
            </a:endParaRPr>
          </a:p>
        </p:txBody>
      </p:sp>
      <p:sp>
        <p:nvSpPr>
          <p:cNvPr id="201" name="Google Shape;201;p65"/>
          <p:cNvSpPr txBox="1"/>
          <p:nvPr/>
        </p:nvSpPr>
        <p:spPr>
          <a:xfrm>
            <a:off x="5422740" y="5801731"/>
            <a:ext cx="1368900" cy="738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1400" b="1" i="0" u="none" strike="noStrike" cap="none">
                <a:solidFill>
                  <a:srgbClr val="3F3F3F"/>
                </a:solidFill>
                <a:latin typeface="Calibri"/>
                <a:ea typeface="Calibri"/>
                <a:cs typeface="Calibri"/>
                <a:sym typeface="Calibri"/>
              </a:rPr>
              <a:t>I.O.4</a:t>
            </a:r>
            <a:endParaRPr b="1">
              <a:solidFill>
                <a:srgbClr val="3F3F3F"/>
              </a:solidFill>
              <a:latin typeface="Calibri"/>
              <a:ea typeface="Calibri"/>
              <a:cs typeface="Calibri"/>
              <a:sym typeface="Calibri"/>
            </a:endParaRPr>
          </a:p>
          <a:p>
            <a:pPr marL="0" marR="0" lvl="0" indent="0" algn="ctr" rtl="0">
              <a:lnSpc>
                <a:spcPct val="100000"/>
              </a:lnSpc>
              <a:spcBef>
                <a:spcPts val="0"/>
              </a:spcBef>
              <a:spcAft>
                <a:spcPts val="0"/>
              </a:spcAft>
              <a:buNone/>
            </a:pPr>
            <a:r>
              <a:rPr lang="de-DE" b="1">
                <a:solidFill>
                  <a:srgbClr val="3F3F3F"/>
                </a:solidFill>
                <a:latin typeface="Calibri"/>
                <a:ea typeface="Calibri"/>
                <a:cs typeface="Calibri"/>
                <a:sym typeface="Calibri"/>
              </a:rPr>
              <a:t>ΨΗΦΙΑΚΗ ΠΛΑΤΦΟΡΜΑ</a:t>
            </a:r>
            <a:endParaRPr b="1">
              <a:solidFill>
                <a:srgbClr val="3F3F3F"/>
              </a:solidFill>
              <a:latin typeface="Calibri"/>
              <a:ea typeface="Calibri"/>
              <a:cs typeface="Calibri"/>
              <a:sym typeface="Calibri"/>
            </a:endParaRPr>
          </a:p>
        </p:txBody>
      </p:sp>
      <p:sp>
        <p:nvSpPr>
          <p:cNvPr id="202" name="Google Shape;202;p65"/>
          <p:cNvSpPr txBox="1"/>
          <p:nvPr/>
        </p:nvSpPr>
        <p:spPr>
          <a:xfrm>
            <a:off x="7588852" y="2476262"/>
            <a:ext cx="2190300" cy="954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1400" b="1" i="0" u="none" strike="noStrike" cap="none">
                <a:solidFill>
                  <a:srgbClr val="3F3F3F"/>
                </a:solidFill>
                <a:latin typeface="Calibri"/>
                <a:ea typeface="Calibri"/>
                <a:cs typeface="Calibri"/>
                <a:sym typeface="Calibri"/>
              </a:rPr>
              <a:t>I.O.3</a:t>
            </a:r>
            <a:endParaRPr/>
          </a:p>
          <a:p>
            <a:pPr marL="0" marR="0" lvl="0" indent="0" algn="ctr" rtl="0">
              <a:lnSpc>
                <a:spcPct val="100000"/>
              </a:lnSpc>
              <a:spcBef>
                <a:spcPts val="0"/>
              </a:spcBef>
              <a:spcAft>
                <a:spcPts val="0"/>
              </a:spcAft>
              <a:buNone/>
            </a:pPr>
            <a:r>
              <a:rPr lang="de-DE" sz="1400" b="1" i="0" u="none" strike="noStrike" cap="none">
                <a:solidFill>
                  <a:srgbClr val="3F3F3F"/>
                </a:solidFill>
                <a:latin typeface="Calibri"/>
                <a:ea typeface="Calibri"/>
                <a:cs typeface="Calibri"/>
                <a:sym typeface="Calibri"/>
              </a:rPr>
              <a:t>ΣΧΕΔΙΑΣΜΈΝΕΣ ΔΡΑΣΤΗΡΙΌΤΗΤΕΣ ΠΡΑΚΤΙΚΉΣ ΚΑΤΆΡΤΙΣΗΣ</a:t>
            </a:r>
            <a:endParaRPr sz="1400" b="1" i="0" u="none" strike="noStrike" cap="none">
              <a:solidFill>
                <a:srgbClr val="3F3F3F"/>
              </a:solidFill>
              <a:latin typeface="Calibri"/>
              <a:ea typeface="Calibri"/>
              <a:cs typeface="Calibri"/>
              <a:sym typeface="Calibri"/>
            </a:endParaRPr>
          </a:p>
        </p:txBody>
      </p:sp>
      <p:sp>
        <p:nvSpPr>
          <p:cNvPr id="203" name="Google Shape;203;p65"/>
          <p:cNvSpPr txBox="1"/>
          <p:nvPr/>
        </p:nvSpPr>
        <p:spPr>
          <a:xfrm>
            <a:off x="7482200" y="3526750"/>
            <a:ext cx="2434500" cy="1200600"/>
          </a:xfrm>
          <a:prstGeom prst="rect">
            <a:avLst/>
          </a:prstGeom>
          <a:solidFill>
            <a:srgbClr val="538CD5">
              <a:alpha val="46274"/>
            </a:srgbClr>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endParaRPr sz="1200">
              <a:solidFill>
                <a:srgbClr val="3F3F3F"/>
              </a:solidFill>
              <a:latin typeface="Calibri"/>
              <a:ea typeface="Calibri"/>
              <a:cs typeface="Calibri"/>
              <a:sym typeface="Calibri"/>
            </a:endParaRPr>
          </a:p>
          <a:p>
            <a:pPr marL="0" marR="0" lvl="0" indent="0" algn="ctr" rtl="0">
              <a:lnSpc>
                <a:spcPct val="100000"/>
              </a:lnSpc>
              <a:spcBef>
                <a:spcPts val="0"/>
              </a:spcBef>
              <a:spcAft>
                <a:spcPts val="0"/>
              </a:spcAft>
              <a:buNone/>
            </a:pPr>
            <a:endParaRPr sz="1200">
              <a:solidFill>
                <a:srgbClr val="3F3F3F"/>
              </a:solidFill>
              <a:latin typeface="Calibri"/>
              <a:ea typeface="Calibri"/>
              <a:cs typeface="Calibri"/>
              <a:sym typeface="Calibri"/>
            </a:endParaRPr>
          </a:p>
          <a:p>
            <a:pPr marL="0" marR="0" lvl="0" indent="0" algn="ctr" rtl="0">
              <a:lnSpc>
                <a:spcPct val="100000"/>
              </a:lnSpc>
              <a:spcBef>
                <a:spcPts val="0"/>
              </a:spcBef>
              <a:spcAft>
                <a:spcPts val="0"/>
              </a:spcAft>
              <a:buNone/>
            </a:pPr>
            <a:r>
              <a:rPr lang="de-DE" sz="1200" b="0" i="0" u="none" strike="noStrike" cap="none">
                <a:solidFill>
                  <a:schemeClr val="dk1"/>
                </a:solidFill>
                <a:latin typeface="Calibri"/>
                <a:ea typeface="Calibri"/>
                <a:cs typeface="Calibri"/>
                <a:sym typeface="Calibri"/>
              </a:rPr>
              <a:t>ΚΑΤΕΥΘΥΝΤΉΡΙΕΣ ΓΡΑΜΜΈΣ ΚΑΤΆΡΤΙΣΗΣ ΓΙΑ ΤΗΝ ΕΦΑΡΜΟΓΉ ΤΗΣ ΔΟΜΉΣ ΚΑΙ ΤΩΝ ΔΡΑΣΤΗΡΙΟΤΉΤΩΝ ΤΗΣ ΕΝΌΤΗΤΑΣ</a:t>
            </a:r>
            <a:endParaRPr sz="1200" b="0" i="0" u="none" strike="noStrike" cap="none">
              <a:solidFill>
                <a:srgbClr val="3F3F3F"/>
              </a:solidFill>
              <a:latin typeface="Calibri"/>
              <a:ea typeface="Calibri"/>
              <a:cs typeface="Calibri"/>
              <a:sym typeface="Calibri"/>
            </a:endParaRPr>
          </a:p>
        </p:txBody>
      </p:sp>
      <p:sp>
        <p:nvSpPr>
          <p:cNvPr id="204" name="Google Shape;204;p65"/>
          <p:cNvSpPr/>
          <p:nvPr/>
        </p:nvSpPr>
        <p:spPr>
          <a:xfrm rot="10800000">
            <a:off x="9749087" y="1461973"/>
            <a:ext cx="1459200" cy="1175700"/>
          </a:xfrm>
          <a:prstGeom prst="ellipse">
            <a:avLst/>
          </a:prstGeom>
          <a:solidFill>
            <a:schemeClr val="accent2">
              <a:alpha val="6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0" b="0" i="0" u="none" strike="noStrike" cap="none">
              <a:solidFill>
                <a:srgbClr val="3F3F3F"/>
              </a:solidFill>
              <a:latin typeface="Calibri"/>
              <a:ea typeface="Calibri"/>
              <a:cs typeface="Calibri"/>
              <a:sym typeface="Calibri"/>
            </a:endParaRPr>
          </a:p>
        </p:txBody>
      </p:sp>
      <p:sp>
        <p:nvSpPr>
          <p:cNvPr id="205" name="Google Shape;205;p65"/>
          <p:cNvSpPr/>
          <p:nvPr/>
        </p:nvSpPr>
        <p:spPr>
          <a:xfrm rot="10800000">
            <a:off x="9662825" y="1363799"/>
            <a:ext cx="1626300" cy="1371900"/>
          </a:xfrm>
          <a:prstGeom prst="ellipse">
            <a:avLst/>
          </a:prstGeom>
          <a:noFill/>
          <a:ln w="19050" cap="flat" cmpd="sng">
            <a:solidFill>
              <a:srgbClr val="7F7F7F"/>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0" b="0" i="0" u="none" strike="noStrike" cap="none">
              <a:solidFill>
                <a:srgbClr val="3F3F3F"/>
              </a:solidFill>
              <a:latin typeface="Calibri"/>
              <a:ea typeface="Calibri"/>
              <a:cs typeface="Calibri"/>
              <a:sym typeface="Calibri"/>
            </a:endParaRPr>
          </a:p>
        </p:txBody>
      </p:sp>
      <p:cxnSp>
        <p:nvCxnSpPr>
          <p:cNvPr id="206" name="Google Shape;206;p65"/>
          <p:cNvCxnSpPr>
            <a:stCxn id="207" idx="2"/>
            <a:endCxn id="199" idx="5"/>
          </p:cNvCxnSpPr>
          <p:nvPr/>
        </p:nvCxnSpPr>
        <p:spPr>
          <a:xfrm>
            <a:off x="2185320" y="2147773"/>
            <a:ext cx="465300" cy="264000"/>
          </a:xfrm>
          <a:prstGeom prst="straightConnector1">
            <a:avLst/>
          </a:prstGeom>
          <a:noFill/>
          <a:ln w="9525" cap="flat" cmpd="sng">
            <a:solidFill>
              <a:srgbClr val="4A7DBA"/>
            </a:solidFill>
            <a:prstDash val="solid"/>
            <a:round/>
            <a:headEnd type="none" w="sm" len="sm"/>
            <a:tailEnd type="stealth" w="med" len="med"/>
          </a:ln>
        </p:spPr>
      </p:cxnSp>
      <p:cxnSp>
        <p:nvCxnSpPr>
          <p:cNvPr id="208" name="Google Shape;208;p65"/>
          <p:cNvCxnSpPr>
            <a:stCxn id="205" idx="6"/>
          </p:cNvCxnSpPr>
          <p:nvPr/>
        </p:nvCxnSpPr>
        <p:spPr>
          <a:xfrm flipH="1">
            <a:off x="9430325" y="2049749"/>
            <a:ext cx="232500" cy="330300"/>
          </a:xfrm>
          <a:prstGeom prst="straightConnector1">
            <a:avLst/>
          </a:prstGeom>
          <a:noFill/>
          <a:ln w="9525" cap="flat" cmpd="sng">
            <a:solidFill>
              <a:srgbClr val="4A7DBA"/>
            </a:solidFill>
            <a:prstDash val="solid"/>
            <a:round/>
            <a:headEnd type="none" w="sm" len="sm"/>
            <a:tailEnd type="stealth" w="med" len="med"/>
          </a:ln>
        </p:spPr>
      </p:cxnSp>
      <p:cxnSp>
        <p:nvCxnSpPr>
          <p:cNvPr id="209" name="Google Shape;209;p65"/>
          <p:cNvCxnSpPr>
            <a:stCxn id="192" idx="0"/>
            <a:endCxn id="194" idx="4"/>
          </p:cNvCxnSpPr>
          <p:nvPr/>
        </p:nvCxnSpPr>
        <p:spPr>
          <a:xfrm rot="10800000" flipH="1">
            <a:off x="6107138" y="5289475"/>
            <a:ext cx="35700" cy="339000"/>
          </a:xfrm>
          <a:prstGeom prst="straightConnector1">
            <a:avLst/>
          </a:prstGeom>
          <a:noFill/>
          <a:ln w="9525" cap="flat" cmpd="sng">
            <a:solidFill>
              <a:srgbClr val="4A7DBA"/>
            </a:solidFill>
            <a:prstDash val="solid"/>
            <a:round/>
            <a:headEnd type="none" w="sm" len="sm"/>
            <a:tailEnd type="stealth" w="med" len="med"/>
          </a:ln>
        </p:spPr>
      </p:cxnSp>
      <p:grpSp>
        <p:nvGrpSpPr>
          <p:cNvPr id="210" name="Google Shape;210;p65"/>
          <p:cNvGrpSpPr/>
          <p:nvPr/>
        </p:nvGrpSpPr>
        <p:grpSpPr>
          <a:xfrm>
            <a:off x="2356698" y="2203079"/>
            <a:ext cx="2007657" cy="1425498"/>
            <a:chOff x="1752600" y="1828671"/>
            <a:chExt cx="1676400" cy="1477200"/>
          </a:xfrm>
        </p:grpSpPr>
        <p:sp>
          <p:nvSpPr>
            <p:cNvPr id="199" name="Google Shape;199;p65"/>
            <p:cNvSpPr/>
            <p:nvPr/>
          </p:nvSpPr>
          <p:spPr>
            <a:xfrm rot="10800000">
              <a:off x="1752600" y="1828671"/>
              <a:ext cx="1676400" cy="1477200"/>
            </a:xfrm>
            <a:prstGeom prst="ellipse">
              <a:avLst/>
            </a:prstGeom>
            <a:noFill/>
            <a:ln w="19050" cap="flat" cmpd="sng">
              <a:solidFill>
                <a:srgbClr val="7F7F7F"/>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0" b="0" i="0" u="none" strike="noStrike" cap="none">
                <a:solidFill>
                  <a:srgbClr val="3F3F3F"/>
                </a:solidFill>
                <a:latin typeface="Calibri"/>
                <a:ea typeface="Calibri"/>
                <a:cs typeface="Calibri"/>
                <a:sym typeface="Calibri"/>
              </a:endParaRPr>
            </a:p>
          </p:txBody>
        </p:sp>
        <p:sp>
          <p:nvSpPr>
            <p:cNvPr id="211" name="Google Shape;211;p65"/>
            <p:cNvSpPr txBox="1"/>
            <p:nvPr/>
          </p:nvSpPr>
          <p:spPr>
            <a:xfrm>
              <a:off x="1790675" y="2054512"/>
              <a:ext cx="1600200" cy="765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1400" b="1" i="0" u="none" strike="noStrike" cap="none">
                  <a:solidFill>
                    <a:srgbClr val="3F3F3F"/>
                  </a:solidFill>
                  <a:latin typeface="Calibri"/>
                  <a:ea typeface="Calibri"/>
                  <a:cs typeface="Calibri"/>
                  <a:sym typeface="Calibri"/>
                </a:rPr>
                <a:t>I.O.2</a:t>
              </a:r>
              <a:endParaRPr/>
            </a:p>
            <a:p>
              <a:pPr marL="0" marR="0" lvl="0" indent="0" algn="ctr" rtl="0">
                <a:lnSpc>
                  <a:spcPct val="100000"/>
                </a:lnSpc>
                <a:spcBef>
                  <a:spcPts val="0"/>
                </a:spcBef>
                <a:spcAft>
                  <a:spcPts val="0"/>
                </a:spcAft>
                <a:buNone/>
              </a:pPr>
              <a:r>
                <a:rPr lang="de-DE" sz="1400" b="1" i="0" u="none" strike="noStrike" cap="none">
                  <a:solidFill>
                    <a:srgbClr val="3F3F3F"/>
                  </a:solidFill>
                  <a:latin typeface="Calibri"/>
                  <a:ea typeface="Calibri"/>
                  <a:cs typeface="Calibri"/>
                  <a:sym typeface="Calibri"/>
                </a:rPr>
                <a:t>ΕΚΠΑΙΔΕ</a:t>
              </a:r>
              <a:r>
                <a:rPr lang="de-DE" b="1">
                  <a:solidFill>
                    <a:srgbClr val="3F3F3F"/>
                  </a:solidFill>
                  <a:latin typeface="Calibri"/>
                  <a:ea typeface="Calibri"/>
                  <a:cs typeface="Calibri"/>
                  <a:sym typeface="Calibri"/>
                </a:rPr>
                <a:t>ΥΤΙΚΌ</a:t>
              </a:r>
              <a:endParaRPr b="1">
                <a:solidFill>
                  <a:srgbClr val="3F3F3F"/>
                </a:solidFill>
                <a:latin typeface="Calibri"/>
                <a:ea typeface="Calibri"/>
                <a:cs typeface="Calibri"/>
                <a:sym typeface="Calibri"/>
              </a:endParaRPr>
            </a:p>
            <a:p>
              <a:pPr marL="0" marR="0" lvl="0" indent="0" algn="ctr" rtl="0">
                <a:lnSpc>
                  <a:spcPct val="100000"/>
                </a:lnSpc>
                <a:spcBef>
                  <a:spcPts val="0"/>
                </a:spcBef>
                <a:spcAft>
                  <a:spcPts val="0"/>
                </a:spcAft>
                <a:buNone/>
              </a:pPr>
              <a:r>
                <a:rPr lang="de-DE" b="1">
                  <a:solidFill>
                    <a:srgbClr val="3F3F3F"/>
                  </a:solidFill>
                  <a:latin typeface="Calibri"/>
                  <a:ea typeface="Calibri"/>
                  <a:cs typeface="Calibri"/>
                  <a:sym typeface="Calibri"/>
                </a:rPr>
                <a:t>ΥΛΙΚΟ</a:t>
              </a:r>
              <a:endParaRPr b="1">
                <a:solidFill>
                  <a:srgbClr val="3F3F3F"/>
                </a:solidFill>
                <a:latin typeface="Calibri"/>
                <a:ea typeface="Calibri"/>
                <a:cs typeface="Calibri"/>
                <a:sym typeface="Calibri"/>
              </a:endParaRPr>
            </a:p>
          </p:txBody>
        </p:sp>
      </p:grpSp>
      <p:sp>
        <p:nvSpPr>
          <p:cNvPr id="212" name="Google Shape;212;p65"/>
          <p:cNvSpPr txBox="1"/>
          <p:nvPr/>
        </p:nvSpPr>
        <p:spPr>
          <a:xfrm>
            <a:off x="9802929" y="1634335"/>
            <a:ext cx="13461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1200" b="0" i="0" u="none" strike="noStrike" cap="none">
                <a:solidFill>
                  <a:srgbClr val="3F3F3F"/>
                </a:solidFill>
                <a:latin typeface="Calibri"/>
                <a:ea typeface="Calibri"/>
                <a:cs typeface="Calibri"/>
                <a:sym typeface="Calibri"/>
              </a:rPr>
              <a:t>I.O.1</a:t>
            </a:r>
            <a:endParaRPr sz="1400" b="0" i="0" u="none" strike="noStrike" cap="none">
              <a:solidFill>
                <a:srgbClr val="3F3F3F"/>
              </a:solidFill>
              <a:latin typeface="Arial"/>
              <a:ea typeface="Arial"/>
              <a:cs typeface="Arial"/>
              <a:sym typeface="Arial"/>
            </a:endParaRPr>
          </a:p>
          <a:p>
            <a:pPr marL="0" marR="0" lvl="0" indent="0" algn="ctr" rtl="0">
              <a:lnSpc>
                <a:spcPct val="100000"/>
              </a:lnSpc>
              <a:spcBef>
                <a:spcPts val="0"/>
              </a:spcBef>
              <a:spcAft>
                <a:spcPts val="0"/>
              </a:spcAft>
              <a:buNone/>
            </a:pPr>
            <a:r>
              <a:rPr lang="de-DE" sz="1200" b="0" i="0" u="none" strike="noStrike" cap="none">
                <a:solidFill>
                  <a:srgbClr val="3F3F3F"/>
                </a:solidFill>
                <a:latin typeface="Calibri"/>
                <a:ea typeface="Calibri"/>
                <a:cs typeface="Calibri"/>
                <a:sym typeface="Calibri"/>
              </a:rPr>
              <a:t>ΑΠΟΤΕΛΈΣΜΑΤΑ ΑΠΌ ΤΗ ΣΥΝΔΗΜΙΟΥΡΓΊΑ</a:t>
            </a:r>
            <a:endParaRPr sz="1200" b="0" i="0" u="none" strike="noStrike" cap="none">
              <a:solidFill>
                <a:srgbClr val="3F3F3F"/>
              </a:solidFill>
              <a:latin typeface="Calibri"/>
              <a:ea typeface="Calibri"/>
              <a:cs typeface="Calibri"/>
              <a:sym typeface="Calibri"/>
            </a:endParaRPr>
          </a:p>
        </p:txBody>
      </p:sp>
      <p:sp>
        <p:nvSpPr>
          <p:cNvPr id="213" name="Google Shape;213;p65"/>
          <p:cNvSpPr txBox="1">
            <a:spLocks noGrp="1"/>
          </p:cNvSpPr>
          <p:nvPr>
            <p:ph type="title"/>
          </p:nvPr>
        </p:nvSpPr>
        <p:spPr>
          <a:xfrm>
            <a:off x="398300" y="758769"/>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sz="2800" b="1">
                <a:solidFill>
                  <a:srgbClr val="203864"/>
                </a:solidFill>
                <a:latin typeface="Calibri"/>
                <a:ea typeface="Calibri"/>
                <a:cs typeface="Calibri"/>
                <a:sym typeface="Calibri"/>
              </a:rPr>
              <a:t>Επισκόπηση του έργου — </a:t>
            </a:r>
            <a:r>
              <a:rPr lang="de-DE"/>
              <a:t>Το υλικό</a:t>
            </a:r>
            <a:endParaRPr/>
          </a:p>
        </p:txBody>
      </p:sp>
      <p:sp>
        <p:nvSpPr>
          <p:cNvPr id="214" name="Google Shape;214;p65"/>
          <p:cNvSpPr/>
          <p:nvPr/>
        </p:nvSpPr>
        <p:spPr>
          <a:xfrm>
            <a:off x="10927976" y="0"/>
            <a:ext cx="1264024" cy="398569"/>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rtl="0">
              <a:lnSpc>
                <a:spcPct val="80000"/>
              </a:lnSpc>
              <a:spcBef>
                <a:spcPts val="0"/>
              </a:spcBef>
              <a:spcAft>
                <a:spcPts val="0"/>
              </a:spcAft>
              <a:buClr>
                <a:srgbClr val="000000"/>
              </a:buClr>
              <a:buSzPts val="1530"/>
              <a:buFont typeface="Arial"/>
              <a:buNone/>
            </a:pPr>
            <a:r>
              <a:rPr lang="de-DE" sz="1530" b="0" i="0" u="none" strike="noStrike" cap="none">
                <a:solidFill>
                  <a:schemeClr val="lt1"/>
                </a:solidFill>
                <a:latin typeface="Arial"/>
                <a:ea typeface="Arial"/>
                <a:cs typeface="Arial"/>
                <a:sym typeface="Arial"/>
              </a:rPr>
              <a:t>1.1 </a:t>
            </a:r>
            <a:r>
              <a:rPr lang="de-DE" sz="1530">
                <a:solidFill>
                  <a:schemeClr val="lt1"/>
                </a:solidFill>
              </a:rPr>
              <a:t>Εισαγωγή</a:t>
            </a:r>
            <a:endParaRPr sz="1275" b="0" i="0" u="none" strike="noStrike" cap="none">
              <a:solidFill>
                <a:schemeClr val="lt1"/>
              </a:solidFill>
              <a:latin typeface="Arial"/>
              <a:ea typeface="Arial"/>
              <a:cs typeface="Arial"/>
              <a:sym typeface="Arial"/>
            </a:endParaRPr>
          </a:p>
        </p:txBody>
      </p:sp>
      <p:sp>
        <p:nvSpPr>
          <p:cNvPr id="215" name="Google Shape;215;p65"/>
          <p:cNvSpPr/>
          <p:nvPr/>
        </p:nvSpPr>
        <p:spPr>
          <a:xfrm rot="10800000">
            <a:off x="645283" y="1559996"/>
            <a:ext cx="1459200" cy="1175700"/>
          </a:xfrm>
          <a:prstGeom prst="ellipse">
            <a:avLst/>
          </a:prstGeom>
          <a:solidFill>
            <a:schemeClr val="accent2">
              <a:alpha val="6941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0" b="0" i="0" u="none" strike="noStrike" cap="none">
              <a:solidFill>
                <a:srgbClr val="3F3F3F"/>
              </a:solidFill>
              <a:latin typeface="Calibri"/>
              <a:ea typeface="Calibri"/>
              <a:cs typeface="Calibri"/>
              <a:sym typeface="Calibri"/>
            </a:endParaRPr>
          </a:p>
        </p:txBody>
      </p:sp>
      <p:sp>
        <p:nvSpPr>
          <p:cNvPr id="207" name="Google Shape;207;p65"/>
          <p:cNvSpPr/>
          <p:nvPr/>
        </p:nvSpPr>
        <p:spPr>
          <a:xfrm rot="10800000">
            <a:off x="559020" y="1461823"/>
            <a:ext cx="1626300" cy="1371900"/>
          </a:xfrm>
          <a:prstGeom prst="ellipse">
            <a:avLst/>
          </a:prstGeom>
          <a:noFill/>
          <a:ln w="19050" cap="flat" cmpd="sng">
            <a:solidFill>
              <a:srgbClr val="7F7F7F"/>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0" b="0" i="0" u="none" strike="noStrike" cap="none">
              <a:solidFill>
                <a:srgbClr val="3F3F3F"/>
              </a:solidFill>
              <a:latin typeface="Calibri"/>
              <a:ea typeface="Calibri"/>
              <a:cs typeface="Calibri"/>
              <a:sym typeface="Calibri"/>
            </a:endParaRPr>
          </a:p>
        </p:txBody>
      </p:sp>
      <p:sp>
        <p:nvSpPr>
          <p:cNvPr id="216" name="Google Shape;216;p65"/>
          <p:cNvSpPr txBox="1"/>
          <p:nvPr/>
        </p:nvSpPr>
        <p:spPr>
          <a:xfrm>
            <a:off x="699125" y="1732284"/>
            <a:ext cx="13461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1200" b="0" i="0" u="none" strike="noStrike" cap="none">
                <a:solidFill>
                  <a:srgbClr val="3F3F3F"/>
                </a:solidFill>
                <a:latin typeface="Calibri"/>
                <a:ea typeface="Calibri"/>
                <a:cs typeface="Calibri"/>
                <a:sym typeface="Calibri"/>
              </a:rPr>
              <a:t>I.O.1</a:t>
            </a:r>
            <a:endParaRPr sz="1400" b="0" i="0" u="none" strike="noStrike" cap="none">
              <a:solidFill>
                <a:srgbClr val="3F3F3F"/>
              </a:solidFill>
              <a:latin typeface="Arial"/>
              <a:ea typeface="Arial"/>
              <a:cs typeface="Arial"/>
              <a:sym typeface="Arial"/>
            </a:endParaRPr>
          </a:p>
          <a:p>
            <a:pPr marL="0" marR="0" lvl="0" indent="0" algn="ctr" rtl="0">
              <a:lnSpc>
                <a:spcPct val="100000"/>
              </a:lnSpc>
              <a:spcBef>
                <a:spcPts val="0"/>
              </a:spcBef>
              <a:spcAft>
                <a:spcPts val="0"/>
              </a:spcAft>
              <a:buNone/>
            </a:pPr>
            <a:r>
              <a:rPr lang="de-DE" sz="1200" b="0" i="0" u="none" strike="noStrike" cap="none">
                <a:solidFill>
                  <a:srgbClr val="3F3F3F"/>
                </a:solidFill>
                <a:latin typeface="Calibri"/>
                <a:ea typeface="Calibri"/>
                <a:cs typeface="Calibri"/>
                <a:sym typeface="Calibri"/>
              </a:rPr>
              <a:t>ΑΠΟΤΕΛΈΣΜΑΤΑ ΑΠΌ ΤΗ ΣΥΝΔΗΜΙΟΥΡΓΊΑ</a:t>
            </a:r>
            <a:endParaRPr sz="1200" b="0" i="0" u="none" strike="noStrike" cap="none">
              <a:solidFill>
                <a:srgbClr val="3F3F3F"/>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1788</Words>
  <Application>Microsoft Office PowerPoint</Application>
  <PresentationFormat>Ευρεία οθόνη</PresentationFormat>
  <Paragraphs>305</Paragraphs>
  <Slides>37</Slides>
  <Notes>37</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2</vt:i4>
      </vt:variant>
      <vt:variant>
        <vt:lpstr>Τίτλοι διαφανειών</vt:lpstr>
      </vt:variant>
      <vt:variant>
        <vt:i4>37</vt:i4>
      </vt:variant>
    </vt:vector>
  </HeadingPairs>
  <TitlesOfParts>
    <vt:vector size="45" baseType="lpstr">
      <vt:lpstr>Arial</vt:lpstr>
      <vt:lpstr>Calibri</vt:lpstr>
      <vt:lpstr>Impact</vt:lpstr>
      <vt:lpstr>Gill Sans</vt:lpstr>
      <vt:lpstr>Courier New</vt:lpstr>
      <vt:lpstr>Roboto</vt:lpstr>
      <vt:lpstr>Θέμα του Office</vt:lpstr>
      <vt:lpstr>Θέμα του Office</vt:lpstr>
      <vt:lpstr>Παρουσίαση του PowerPoint</vt:lpstr>
      <vt:lpstr>Συνεργάτες</vt:lpstr>
      <vt:lpstr>Ενότητες</vt:lpstr>
      <vt:lpstr>Στόχοι</vt:lpstr>
      <vt:lpstr>Ικανότητες</vt:lpstr>
      <vt:lpstr>Εισαγωγή στο εκπαιδευτικό πρόγραμμα</vt:lpstr>
      <vt:lpstr>Δράση 1.1.1 Εισαγωγή</vt:lpstr>
      <vt:lpstr>Πρόγραμμα Erasmus+</vt:lpstr>
      <vt:lpstr>Επισκόπηση του έργου — Το υλικό</vt:lpstr>
      <vt:lpstr>Επισκόπηση του έργου — Περιεχόμενο</vt:lpstr>
      <vt:lpstr>Επισκόπηση του έργου - Οργανωτική δομή των ενοτήτων</vt:lpstr>
      <vt:lpstr>Παρουσιάζοντας τον εαυτό μας</vt:lpstr>
      <vt:lpstr>Δράση 1.1.2 Δυναμική της ομάδας — Έννοια του ψηφιακού αλφαβητισμού στην υγεία</vt:lpstr>
      <vt:lpstr>Η έννοια του ψηφιακού αλφαβητισμού στην υγεία</vt:lpstr>
      <vt:lpstr>Επιχειρησιακές δεξιότητες</vt:lpstr>
      <vt:lpstr>Δεξιότητες περιήγησης</vt:lpstr>
      <vt:lpstr>Αναζήτηση πληροφοριών</vt:lpstr>
      <vt:lpstr>Αξιολόγηση της αξιοπιστίας</vt:lpstr>
      <vt:lpstr>Προσδιορισμός της συνάφειας</vt:lpstr>
      <vt:lpstr>Προσθήκη περιεχομένου</vt:lpstr>
      <vt:lpstr>Προστασία της ιδιωτικής ζωής</vt:lpstr>
      <vt:lpstr>Δράση 1.1.3 Δυναμική Ομάδας — Πρακτικό Παράδειγμα</vt:lpstr>
      <vt:lpstr>Δράση 1.1.4 Έρευνα πάνω στις προηγούμενες γνώσεις σας</vt:lpstr>
      <vt:lpstr>Παρουσίαση του PowerPoint</vt:lpstr>
      <vt:lpstr>Δράση 1.1.5 Λήξη — ανασκόπηση</vt:lpstr>
      <vt:lpstr>Παρουσίαση του PowerPoint</vt:lpstr>
      <vt:lpstr>Δράση 1.2.1 Έναρξη — Εισαγωγή στη συνεδρία </vt:lpstr>
      <vt:lpstr>Δράση 1.2.2 Συγκέντρωση των εργασιών για το σπίτι</vt:lpstr>
      <vt:lpstr>Δυναμική Ομάδας — Συγκέντρωση των εργασιών για το σπίτι</vt:lpstr>
      <vt:lpstr>Δράση 1.2.3 Πώς να διαχειριστείτε την υγεία σας</vt:lpstr>
      <vt:lpstr>Παράδειγμα 1</vt:lpstr>
      <vt:lpstr>Παράδειγμα 2</vt:lpstr>
      <vt:lpstr>Παράδειγμα 3</vt:lpstr>
      <vt:lpstr>Παράδειγμα 4</vt:lpstr>
      <vt:lpstr>Δράση 1.2.4 Κλείσιμο — ανασκόπηση</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pantelis bbalaouras</dc:creator>
  <cp:lastModifiedBy>pantelis balaouras</cp:lastModifiedBy>
  <cp:revision>4</cp:revision>
  <dcterms:created xsi:type="dcterms:W3CDTF">2020-06-02T13:31:56Z</dcterms:created>
  <dcterms:modified xsi:type="dcterms:W3CDTF">2022-07-29T12:56:23Z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0x010100FEF3466DE4BB014F91F3181A8421C90C</vt:lpwstr>
  </property>
</Properties>
</file>