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VqubqdCf0eyORTjRjObRMrygX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3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20360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/>
          <p:nvPr/>
        </p:nvSpPr>
        <p:spPr>
          <a:xfrm>
            <a:off x="0" y="228600"/>
            <a:ext cx="12192000" cy="496389"/>
          </a:xfrm>
          <a:prstGeom prst="rect">
            <a:avLst/>
          </a:pr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13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9965" y="6245891"/>
            <a:ext cx="496389" cy="4963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/>
          <p:nvPr/>
        </p:nvSpPr>
        <p:spPr>
          <a:xfrm>
            <a:off x="0" y="228600"/>
            <a:ext cx="12192000" cy="496389"/>
          </a:xfrm>
          <a:prstGeom prst="rect">
            <a:avLst/>
          </a:prstGeom>
          <a:solidFill>
            <a:srgbClr val="C01E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3"/>
          <p:cNvSpPr txBox="1">
            <a:spLocks noGrp="1"/>
          </p:cNvSpPr>
          <p:nvPr>
            <p:ph type="title"/>
          </p:nvPr>
        </p:nvSpPr>
        <p:spPr>
          <a:xfrm>
            <a:off x="0" y="258675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325566" y="2190755"/>
            <a:ext cx="3462664" cy="646331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Depression</a:t>
            </a:r>
            <a:endParaRPr sz="2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325565" y="2958523"/>
            <a:ext cx="3462663" cy="646331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Anxiety</a:t>
            </a:r>
            <a:endParaRPr sz="2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325565" y="3726291"/>
            <a:ext cx="3462663" cy="646331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PTSD</a:t>
            </a:r>
            <a:endParaRPr sz="2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4049486" y="849086"/>
            <a:ext cx="7672185" cy="539496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sx="101000" sy="101000" algn="ctr" rotWithShape="0">
              <a:srgbClr val="000000">
                <a:alpha val="2392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2" name="Google Shape;82;p13" descr="C:\Users\Georgia-Work\AppData\Roaming\Skype\georgia.aristidou\media_messaging\media_cache\^DD49E969C8C275A0BF0095F3F01442BBA23C6B6D6D2A977CE4^pimgpsh_fullsize_dist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70763" y="6439989"/>
            <a:ext cx="1421237" cy="418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3"/>
          <p:cNvPicPr preferRelativeResize="0"/>
          <p:nvPr/>
        </p:nvPicPr>
        <p:blipFill rotWithShape="1">
          <a:blip r:embed="rId3">
            <a:alphaModFix/>
          </a:blip>
          <a:srcRect l="-4443" t="-1464" r="-1802" b="-5621"/>
          <a:stretch/>
        </p:blipFill>
        <p:spPr>
          <a:xfrm>
            <a:off x="50612" y="6244046"/>
            <a:ext cx="525921" cy="530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rting slide">
  <p:cSld name="Starting slide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0445" y="120925"/>
            <a:ext cx="677755" cy="677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verall outline">
  <p:cSld name="Overall outlin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7" descr="C:\Users\Georgia-Work\AppData\Roaming\Skype\georgia.aristidou\media_messaging\media_cache\^DD49E969C8C275A0BF0095F3F01442BBA23C6B6D6D2A977CE4^pimgpsh_fullsize_dist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28" y="6362700"/>
            <a:ext cx="1684020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445" y="120925"/>
            <a:ext cx="677755" cy="67775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7"/>
          <p:cNvSpPr/>
          <p:nvPr/>
        </p:nvSpPr>
        <p:spPr>
          <a:xfrm>
            <a:off x="734454" y="1563342"/>
            <a:ext cx="3258426" cy="293479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sx="101000" sy="101000" algn="ctr" rotWithShape="0">
              <a:srgbClr val="000000">
                <a:alpha val="2392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7"/>
          <p:cNvSpPr/>
          <p:nvPr/>
        </p:nvSpPr>
        <p:spPr>
          <a:xfrm>
            <a:off x="4466787" y="1563342"/>
            <a:ext cx="3258426" cy="293479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sx="101000" sy="101000" algn="ctr" rotWithShape="0">
              <a:srgbClr val="000000">
                <a:alpha val="2392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7"/>
          <p:cNvSpPr/>
          <p:nvPr/>
        </p:nvSpPr>
        <p:spPr>
          <a:xfrm>
            <a:off x="8199120" y="1563342"/>
            <a:ext cx="3258426" cy="293479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sx="101000" sy="101000" algn="ctr" rotWithShape="0">
              <a:srgbClr val="000000">
                <a:alpha val="2392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7"/>
          <p:cNvSpPr/>
          <p:nvPr/>
        </p:nvSpPr>
        <p:spPr>
          <a:xfrm>
            <a:off x="734455" y="4784088"/>
            <a:ext cx="3258426" cy="989695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7"/>
          <p:cNvSpPr/>
          <p:nvPr/>
        </p:nvSpPr>
        <p:spPr>
          <a:xfrm>
            <a:off x="4466787" y="4784087"/>
            <a:ext cx="3258426" cy="989695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7"/>
          <p:cNvSpPr/>
          <p:nvPr/>
        </p:nvSpPr>
        <p:spPr>
          <a:xfrm>
            <a:off x="8199119" y="4799810"/>
            <a:ext cx="3258426" cy="989695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0" y="228600"/>
            <a:ext cx="12192000" cy="496389"/>
          </a:xfrm>
          <a:prstGeom prst="rect">
            <a:avLst/>
          </a:prstGeom>
          <a:solidFill>
            <a:srgbClr val="C01E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0" y="258675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/>
          <p:nvPr/>
        </p:nvSpPr>
        <p:spPr>
          <a:xfrm>
            <a:off x="325566" y="2190755"/>
            <a:ext cx="3462664" cy="646331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Depression</a:t>
            </a:r>
            <a:endParaRPr sz="2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0"/>
          <p:cNvSpPr/>
          <p:nvPr/>
        </p:nvSpPr>
        <p:spPr>
          <a:xfrm>
            <a:off x="325565" y="2958523"/>
            <a:ext cx="3462663" cy="646331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Anxiety</a:t>
            </a:r>
            <a:endParaRPr sz="2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0"/>
          <p:cNvSpPr/>
          <p:nvPr/>
        </p:nvSpPr>
        <p:spPr>
          <a:xfrm>
            <a:off x="325565" y="3726291"/>
            <a:ext cx="3462663" cy="646331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PTSD</a:t>
            </a:r>
            <a:endParaRPr sz="2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0"/>
          <p:cNvSpPr/>
          <p:nvPr/>
        </p:nvSpPr>
        <p:spPr>
          <a:xfrm>
            <a:off x="4049486" y="849086"/>
            <a:ext cx="7672185" cy="539496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sx="101000" sy="101000" algn="ctr" rotWithShape="0">
              <a:srgbClr val="000000">
                <a:alpha val="2392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10" descr="C:\Users\Georgia-Work\AppData\Roaming\Skype\georgia.aristidou\media_messaging\media_cache\^DD49E969C8C275A0BF0095F3F01442BBA23C6B6D6D2A977CE4^pimgpsh_fullsize_dist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70763" y="6439989"/>
            <a:ext cx="1421237" cy="418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0"/>
          <p:cNvPicPr preferRelativeResize="0"/>
          <p:nvPr/>
        </p:nvPicPr>
        <p:blipFill rotWithShape="1">
          <a:blip r:embed="rId3">
            <a:alphaModFix/>
          </a:blip>
          <a:srcRect l="-4443" t="-1464" r="-1802" b="-5621"/>
          <a:stretch/>
        </p:blipFill>
        <p:spPr>
          <a:xfrm>
            <a:off x="50612" y="6244046"/>
            <a:ext cx="525921" cy="530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/>
          <p:nvPr/>
        </p:nvSpPr>
        <p:spPr>
          <a:xfrm>
            <a:off x="4049486" y="1333582"/>
            <a:ext cx="7672185" cy="4910463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sx="101000" sy="101000" algn="ctr" rotWithShape="0">
              <a:srgbClr val="000000">
                <a:alpha val="2392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9" name="Google Shape;59;p11" descr="C:\Users\Georgia-Work\AppData\Roaming\Skype\georgia.aristidou\media_messaging\media_cache\^DD49E969C8C275A0BF0095F3F01442BBA23C6B6D6D2A977CE4^pimgpsh_fullsize_dist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70763" y="6439989"/>
            <a:ext cx="1421237" cy="418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1"/>
          <p:cNvPicPr preferRelativeResize="0"/>
          <p:nvPr/>
        </p:nvPicPr>
        <p:blipFill rotWithShape="1">
          <a:blip r:embed="rId3">
            <a:alphaModFix/>
          </a:blip>
          <a:srcRect l="-4443" t="-1464" r="-1802" b="-5621"/>
          <a:stretch/>
        </p:blipFill>
        <p:spPr>
          <a:xfrm>
            <a:off x="50612" y="6244046"/>
            <a:ext cx="525921" cy="530096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1"/>
          <p:cNvSpPr/>
          <p:nvPr/>
        </p:nvSpPr>
        <p:spPr>
          <a:xfrm>
            <a:off x="0" y="228600"/>
            <a:ext cx="12192000" cy="496389"/>
          </a:xfrm>
          <a:prstGeom prst="rect">
            <a:avLst/>
          </a:prstGeom>
          <a:solidFill>
            <a:srgbClr val="1F38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1"/>
          <p:cNvSpPr/>
          <p:nvPr/>
        </p:nvSpPr>
        <p:spPr>
          <a:xfrm>
            <a:off x="313572" y="1333583"/>
            <a:ext cx="3474656" cy="903375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C01E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lack of access to health care systems</a:t>
            </a:r>
            <a:endParaRPr/>
          </a:p>
        </p:txBody>
      </p:sp>
      <p:sp>
        <p:nvSpPr>
          <p:cNvPr id="63" name="Google Shape;63;p11"/>
          <p:cNvSpPr/>
          <p:nvPr/>
        </p:nvSpPr>
        <p:spPr>
          <a:xfrm>
            <a:off x="313572" y="2411024"/>
            <a:ext cx="3474656" cy="903375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C01E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poor living conditions </a:t>
            </a:r>
            <a:endParaRPr/>
          </a:p>
        </p:txBody>
      </p:sp>
      <p:sp>
        <p:nvSpPr>
          <p:cNvPr id="64" name="Google Shape;64;p11"/>
          <p:cNvSpPr/>
          <p:nvPr/>
        </p:nvSpPr>
        <p:spPr>
          <a:xfrm>
            <a:off x="313572" y="3488465"/>
            <a:ext cx="3474656" cy="903375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C01E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suboptimal hygiene and poor hygienic conditions </a:t>
            </a:r>
            <a:endParaRPr/>
          </a:p>
        </p:txBody>
      </p:sp>
      <p:sp>
        <p:nvSpPr>
          <p:cNvPr id="65" name="Google Shape;65;p11"/>
          <p:cNvSpPr/>
          <p:nvPr/>
        </p:nvSpPr>
        <p:spPr>
          <a:xfrm>
            <a:off x="313572" y="4565905"/>
            <a:ext cx="3474656" cy="903375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C01E2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deprivation during migration 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/>
          <p:nvPr/>
        </p:nvSpPr>
        <p:spPr>
          <a:xfrm>
            <a:off x="0" y="143693"/>
            <a:ext cx="12192000" cy="496389"/>
          </a:xfrm>
          <a:prstGeom prst="rect">
            <a:avLst/>
          </a:prstGeom>
          <a:solidFill>
            <a:srgbClr val="C01E2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0" y="104504"/>
            <a:ext cx="12192000" cy="653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69" name="Google Shape;69;p12" descr="C:\Users\Georgia-Work\AppData\Roaming\Skype\georgia.aristidou\media_messaging\media_cache\^DD49E969C8C275A0BF0095F3F01442BBA23C6B6D6D2A977CE4^pimgpsh_fullsize_dist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70763" y="6439989"/>
            <a:ext cx="1421237" cy="418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2"/>
          <p:cNvPicPr preferRelativeResize="0"/>
          <p:nvPr/>
        </p:nvPicPr>
        <p:blipFill rotWithShape="1">
          <a:blip r:embed="rId3">
            <a:alphaModFix/>
          </a:blip>
          <a:srcRect l="-4443" t="-1464" r="-1802" b="-5621"/>
          <a:stretch/>
        </p:blipFill>
        <p:spPr>
          <a:xfrm>
            <a:off x="50612" y="6244046"/>
            <a:ext cx="525921" cy="530096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2"/>
          <p:cNvSpPr/>
          <p:nvPr/>
        </p:nvSpPr>
        <p:spPr>
          <a:xfrm>
            <a:off x="352699" y="966473"/>
            <a:ext cx="3778146" cy="646331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Pre-migration</a:t>
            </a:r>
            <a:endParaRPr sz="2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2"/>
          <p:cNvSpPr/>
          <p:nvPr/>
        </p:nvSpPr>
        <p:spPr>
          <a:xfrm>
            <a:off x="4211283" y="966474"/>
            <a:ext cx="3778145" cy="646331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Migration</a:t>
            </a:r>
            <a:endParaRPr sz="2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2"/>
          <p:cNvSpPr/>
          <p:nvPr/>
        </p:nvSpPr>
        <p:spPr>
          <a:xfrm>
            <a:off x="8069867" y="966472"/>
            <a:ext cx="3778145" cy="646331"/>
          </a:xfrm>
          <a:custGeom>
            <a:avLst/>
            <a:gdLst/>
            <a:ahLst/>
            <a:cxnLst/>
            <a:rect l="l" t="t" r="r" b="b"/>
            <a:pathLst>
              <a:path w="10399660" h="646331" extrusionOk="0">
                <a:moveTo>
                  <a:pt x="0" y="0"/>
                </a:moveTo>
                <a:lnTo>
                  <a:pt x="10399660" y="0"/>
                </a:lnTo>
                <a:lnTo>
                  <a:pt x="10399660" y="646331"/>
                </a:lnTo>
                <a:lnTo>
                  <a:pt x="8340" y="646331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rgbClr val="2038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Post-migration</a:t>
            </a:r>
            <a:endParaRPr sz="2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2"/>
          <p:cNvSpPr/>
          <p:nvPr/>
        </p:nvSpPr>
        <p:spPr>
          <a:xfrm>
            <a:off x="352698" y="1755680"/>
            <a:ext cx="11495314" cy="4383865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sx="101000" sy="101000" algn="ctr" rotWithShape="0">
              <a:srgbClr val="000000">
                <a:alpha val="2392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e.eclipsecrossword.com/play/82aad8ce/crosswor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"/>
          <p:cNvSpPr/>
          <p:nvPr/>
        </p:nvSpPr>
        <p:spPr>
          <a:xfrm>
            <a:off x="0" y="2903621"/>
            <a:ext cx="12192000" cy="3954379"/>
          </a:xfrm>
          <a:prstGeom prst="rect">
            <a:avLst/>
          </a:prstGeom>
          <a:solidFill>
            <a:srgbClr val="203864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3296325" y="4003360"/>
            <a:ext cx="6096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buClr>
                <a:srgbClr val="FFFFFF"/>
              </a:buClr>
              <a:buSzPts val="1800"/>
            </a:pPr>
            <a:r>
              <a:rPr lang="en-US" sz="18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https://share.eclipsecrossword.com/play/82aad8ce/crossword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0" y="2427945"/>
            <a:ext cx="12191999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000"/>
              <a:buFont typeface="Calibri"/>
              <a:buNone/>
            </a:pPr>
            <a:r>
              <a:rPr lang="el-GR" sz="2000" dirty="0" smtClean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Ξεκινήστε το σταυρόλεξο στον παρακάτω σύνδεσμο</a:t>
            </a:r>
            <a:r>
              <a:rPr lang="en-US" sz="2000" b="0" i="0" u="none" strike="noStrike" cap="none" dirty="0" smtClean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</p:txBody>
      </p:sp>
      <p:pic>
        <p:nvPicPr>
          <p:cNvPr id="115" name="Google Shape;115;p1" descr="Direction outlin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7740313" y="4854425"/>
            <a:ext cx="646331" cy="646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Προσαρμογή</PresentationFormat>
  <Paragraphs>2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Office Theme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Popi chr</dc:creator>
  <cp:lastModifiedBy>Nikole Papaevgeniou</cp:lastModifiedBy>
  <cp:revision>1</cp:revision>
  <dcterms:created xsi:type="dcterms:W3CDTF">2022-02-07T13:27:36Z</dcterms:created>
  <dcterms:modified xsi:type="dcterms:W3CDTF">2022-07-28T12:42:14Z</dcterms:modified>
</cp:coreProperties>
</file>