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416" r:id="rId5"/>
    <p:sldId id="417" r:id="rId6"/>
    <p:sldId id="420" r:id="rId7"/>
    <p:sldId id="497" r:id="rId8"/>
    <p:sldId id="513" r:id="rId9"/>
    <p:sldId id="514" r:id="rId10"/>
    <p:sldId id="519" r:id="rId11"/>
    <p:sldId id="515" r:id="rId12"/>
    <p:sldId id="512" r:id="rId13"/>
    <p:sldId id="516" r:id="rId14"/>
    <p:sldId id="517" r:id="rId15"/>
    <p:sldId id="518" r:id="rId16"/>
    <p:sldId id="511" r:id="rId17"/>
    <p:sldId id="404"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Jenny Wielga" initials="JW" lastIdx="3" clrIdx="2">
    <p:extLst>
      <p:ext uri="{19B8F6BF-5375-455C-9EA6-DF929625EA0E}">
        <p15:presenceInfo xmlns:p15="http://schemas.microsoft.com/office/powerpoint/2012/main" userId="Jenny Wiel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C01E24"/>
    <a:srgbClr val="CFD5EA"/>
    <a:srgbClr val="404040"/>
    <a:srgbClr val="3F3F3F"/>
    <a:srgbClr val="E3E98B"/>
    <a:srgbClr val="8CB499"/>
    <a:srgbClr val="3C6D98"/>
    <a:srgbClr val="F4B168"/>
    <a:srgbClr val="771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288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EFAE63E-6D5B-4F25-8A64-14CA50087A0E}"/>
    <pc:docChg chg="custSel modSld">
      <pc:chgData name="pantelis balaouras" userId="25e8755020fc1734" providerId="LiveId" clId="{3EFAE63E-6D5B-4F25-8A64-14CA50087A0E}" dt="2022-05-17T14:40:54.712" v="55" actId="404"/>
      <pc:docMkLst>
        <pc:docMk/>
      </pc:docMkLst>
      <pc:sldChg chg="modSp mod">
        <pc:chgData name="pantelis balaouras" userId="25e8755020fc1734" providerId="LiveId" clId="{3EFAE63E-6D5B-4F25-8A64-14CA50087A0E}" dt="2022-04-08T09:20:07.702" v="0" actId="207"/>
        <pc:sldMkLst>
          <pc:docMk/>
          <pc:sldMk cId="4229006710" sldId="416"/>
        </pc:sldMkLst>
        <pc:spChg chg="mod">
          <ac:chgData name="pantelis balaouras" userId="25e8755020fc1734" providerId="LiveId" clId="{3EFAE63E-6D5B-4F25-8A64-14CA50087A0E}" dt="2022-04-08T09:20:07.702" v="0" actId="207"/>
          <ac:spMkLst>
            <pc:docMk/>
            <pc:sldMk cId="4229006710" sldId="416"/>
            <ac:spMk id="15" creationId="{877DC331-5970-4405-BDC6-4FF87B574BAF}"/>
          </ac:spMkLst>
        </pc:spChg>
      </pc:sldChg>
      <pc:sldChg chg="modSp mod">
        <pc:chgData name="pantelis balaouras" userId="25e8755020fc1734" providerId="LiveId" clId="{3EFAE63E-6D5B-4F25-8A64-14CA50087A0E}" dt="2022-05-17T14:40:54.712" v="55" actId="404"/>
        <pc:sldMkLst>
          <pc:docMk/>
          <pc:sldMk cId="2312639487" sldId="497"/>
        </pc:sldMkLst>
        <pc:spChg chg="mod">
          <ac:chgData name="pantelis balaouras" userId="25e8755020fc1734" providerId="LiveId" clId="{3EFAE63E-6D5B-4F25-8A64-14CA50087A0E}" dt="2022-05-17T14:40:54.712" v="55" actId="404"/>
          <ac:spMkLst>
            <pc:docMk/>
            <pc:sldMk cId="2312639487" sldId="497"/>
            <ac:spMk id="4" creationId="{E47D0821-8573-4002-9B33-F43C68A1D403}"/>
          </ac:spMkLst>
        </pc:spChg>
        <pc:spChg chg="mod">
          <ac:chgData name="pantelis balaouras" userId="25e8755020fc1734" providerId="LiveId" clId="{3EFAE63E-6D5B-4F25-8A64-14CA50087A0E}" dt="2022-05-15T19:46:21.181" v="27" actId="14100"/>
          <ac:spMkLst>
            <pc:docMk/>
            <pc:sldMk cId="2312639487" sldId="497"/>
            <ac:spMk id="15" creationId="{AA5AE911-E515-48E3-AB8B-121C68B77A58}"/>
          </ac:spMkLst>
        </pc:spChg>
      </pc:sldChg>
      <pc:sldChg chg="addSp delSp modSp mod">
        <pc:chgData name="pantelis balaouras" userId="25e8755020fc1734" providerId="LiveId" clId="{3EFAE63E-6D5B-4F25-8A64-14CA50087A0E}" dt="2022-05-13T06:35:26.713" v="20"/>
        <pc:sldMkLst>
          <pc:docMk/>
          <pc:sldMk cId="987424244" sldId="512"/>
        </pc:sldMkLst>
        <pc:picChg chg="del">
          <ac:chgData name="pantelis balaouras" userId="25e8755020fc1734" providerId="LiveId" clId="{3EFAE63E-6D5B-4F25-8A64-14CA50087A0E}" dt="2022-05-13T06:35:25.589" v="19" actId="478"/>
          <ac:picMkLst>
            <pc:docMk/>
            <pc:sldMk cId="987424244" sldId="512"/>
            <ac:picMk id="3" creationId="{00000000-0000-0000-0000-000000000000}"/>
          </ac:picMkLst>
        </pc:picChg>
        <pc:picChg chg="add mod">
          <ac:chgData name="pantelis balaouras" userId="25e8755020fc1734" providerId="LiveId" clId="{3EFAE63E-6D5B-4F25-8A64-14CA50087A0E}" dt="2022-05-13T06:35:26.713" v="20"/>
          <ac:picMkLst>
            <pc:docMk/>
            <pc:sldMk cId="987424244" sldId="512"/>
            <ac:picMk id="6" creationId="{2B140600-8022-A6DE-754D-2769D9924A12}"/>
          </ac:picMkLst>
        </pc:picChg>
      </pc:sldChg>
      <pc:sldChg chg="addSp delSp modSp mod">
        <pc:chgData name="pantelis balaouras" userId="25e8755020fc1734" providerId="LiveId" clId="{3EFAE63E-6D5B-4F25-8A64-14CA50087A0E}" dt="2022-05-13T06:35:02.637" v="2"/>
        <pc:sldMkLst>
          <pc:docMk/>
          <pc:sldMk cId="1263027653" sldId="514"/>
        </pc:sldMkLst>
        <pc:picChg chg="del">
          <ac:chgData name="pantelis balaouras" userId="25e8755020fc1734" providerId="LiveId" clId="{3EFAE63E-6D5B-4F25-8A64-14CA50087A0E}" dt="2022-05-13T06:35:02.085" v="1" actId="478"/>
          <ac:picMkLst>
            <pc:docMk/>
            <pc:sldMk cId="1263027653" sldId="514"/>
            <ac:picMk id="3" creationId="{00000000-0000-0000-0000-000000000000}"/>
          </ac:picMkLst>
        </pc:picChg>
        <pc:picChg chg="add mod">
          <ac:chgData name="pantelis balaouras" userId="25e8755020fc1734" providerId="LiveId" clId="{3EFAE63E-6D5B-4F25-8A64-14CA50087A0E}" dt="2022-05-13T06:35:02.637" v="2"/>
          <ac:picMkLst>
            <pc:docMk/>
            <pc:sldMk cId="1263027653" sldId="514"/>
            <ac:picMk id="6" creationId="{A08540A1-5C12-66BB-28F7-AD1339FFB61D}"/>
          </ac:picMkLst>
        </pc:picChg>
      </pc:sldChg>
      <pc:sldChg chg="addSp delSp modSp mod">
        <pc:chgData name="pantelis balaouras" userId="25e8755020fc1734" providerId="LiveId" clId="{3EFAE63E-6D5B-4F25-8A64-14CA50087A0E}" dt="2022-05-13T06:35:21.984" v="18"/>
        <pc:sldMkLst>
          <pc:docMk/>
          <pc:sldMk cId="1194241424" sldId="515"/>
        </pc:sldMkLst>
        <pc:picChg chg="del">
          <ac:chgData name="pantelis balaouras" userId="25e8755020fc1734" providerId="LiveId" clId="{3EFAE63E-6D5B-4F25-8A64-14CA50087A0E}" dt="2022-05-13T06:35:21.174" v="17" actId="478"/>
          <ac:picMkLst>
            <pc:docMk/>
            <pc:sldMk cId="1194241424" sldId="515"/>
            <ac:picMk id="3" creationId="{00000000-0000-0000-0000-000000000000}"/>
          </ac:picMkLst>
        </pc:picChg>
        <pc:picChg chg="add mod">
          <ac:chgData name="pantelis balaouras" userId="25e8755020fc1734" providerId="LiveId" clId="{3EFAE63E-6D5B-4F25-8A64-14CA50087A0E}" dt="2022-05-13T06:35:21.984" v="18"/>
          <ac:picMkLst>
            <pc:docMk/>
            <pc:sldMk cId="1194241424" sldId="515"/>
            <ac:picMk id="6" creationId="{3992F09A-FD36-92B9-501D-22959A06C0FE}"/>
          </ac:picMkLst>
        </pc:picChg>
      </pc:sldChg>
      <pc:sldChg chg="addSp delSp modSp mod">
        <pc:chgData name="pantelis balaouras" userId="25e8755020fc1734" providerId="LiveId" clId="{3EFAE63E-6D5B-4F25-8A64-14CA50087A0E}" dt="2022-05-13T06:35:32.441" v="22"/>
        <pc:sldMkLst>
          <pc:docMk/>
          <pc:sldMk cId="350854500" sldId="516"/>
        </pc:sldMkLst>
        <pc:picChg chg="del">
          <ac:chgData name="pantelis balaouras" userId="25e8755020fc1734" providerId="LiveId" clId="{3EFAE63E-6D5B-4F25-8A64-14CA50087A0E}" dt="2022-05-13T06:35:31.653" v="21" actId="478"/>
          <ac:picMkLst>
            <pc:docMk/>
            <pc:sldMk cId="350854500" sldId="516"/>
            <ac:picMk id="3" creationId="{00000000-0000-0000-0000-000000000000}"/>
          </ac:picMkLst>
        </pc:picChg>
        <pc:picChg chg="add mod">
          <ac:chgData name="pantelis balaouras" userId="25e8755020fc1734" providerId="LiveId" clId="{3EFAE63E-6D5B-4F25-8A64-14CA50087A0E}" dt="2022-05-13T06:35:32.441" v="22"/>
          <ac:picMkLst>
            <pc:docMk/>
            <pc:sldMk cId="350854500" sldId="516"/>
            <ac:picMk id="6" creationId="{FA69B88E-6365-1EDC-8B2A-BECA4CCA191C}"/>
          </ac:picMkLst>
        </pc:picChg>
      </pc:sldChg>
      <pc:sldChg chg="addSp delSp modSp mod">
        <pc:chgData name="pantelis balaouras" userId="25e8755020fc1734" providerId="LiveId" clId="{3EFAE63E-6D5B-4F25-8A64-14CA50087A0E}" dt="2022-05-13T06:35:36.587" v="24"/>
        <pc:sldMkLst>
          <pc:docMk/>
          <pc:sldMk cId="53923245" sldId="517"/>
        </pc:sldMkLst>
        <pc:picChg chg="del">
          <ac:chgData name="pantelis balaouras" userId="25e8755020fc1734" providerId="LiveId" clId="{3EFAE63E-6D5B-4F25-8A64-14CA50087A0E}" dt="2022-05-13T06:35:36.053" v="23" actId="478"/>
          <ac:picMkLst>
            <pc:docMk/>
            <pc:sldMk cId="53923245" sldId="517"/>
            <ac:picMk id="3" creationId="{00000000-0000-0000-0000-000000000000}"/>
          </ac:picMkLst>
        </pc:picChg>
        <pc:picChg chg="add mod">
          <ac:chgData name="pantelis balaouras" userId="25e8755020fc1734" providerId="LiveId" clId="{3EFAE63E-6D5B-4F25-8A64-14CA50087A0E}" dt="2022-05-13T06:35:36.587" v="24"/>
          <ac:picMkLst>
            <pc:docMk/>
            <pc:sldMk cId="53923245" sldId="517"/>
            <ac:picMk id="6" creationId="{11033D91-AFD4-48A3-0E91-8901E6EBA060}"/>
          </ac:picMkLst>
        </pc:picChg>
      </pc:sldChg>
      <pc:sldChg chg="addSp delSp modSp mod">
        <pc:chgData name="pantelis balaouras" userId="25e8755020fc1734" providerId="LiveId" clId="{3EFAE63E-6D5B-4F25-8A64-14CA50087A0E}" dt="2022-05-13T06:35:16.576" v="16" actId="1037"/>
        <pc:sldMkLst>
          <pc:docMk/>
          <pc:sldMk cId="310092348" sldId="519"/>
        </pc:sldMkLst>
        <pc:spChg chg="mod">
          <ac:chgData name="pantelis balaouras" userId="25e8755020fc1734" providerId="LiveId" clId="{3EFAE63E-6D5B-4F25-8A64-14CA50087A0E}" dt="2022-05-13T06:35:16.576" v="16" actId="1037"/>
          <ac:spMkLst>
            <pc:docMk/>
            <pc:sldMk cId="310092348" sldId="519"/>
            <ac:spMk id="7" creationId="{AA5AE911-E515-48E3-AB8B-121C68B77A58}"/>
          </ac:spMkLst>
        </pc:spChg>
        <pc:picChg chg="del">
          <ac:chgData name="pantelis balaouras" userId="25e8755020fc1734" providerId="LiveId" clId="{3EFAE63E-6D5B-4F25-8A64-14CA50087A0E}" dt="2022-05-13T06:35:05.191" v="3" actId="478"/>
          <ac:picMkLst>
            <pc:docMk/>
            <pc:sldMk cId="310092348" sldId="519"/>
            <ac:picMk id="3" creationId="{00000000-0000-0000-0000-000000000000}"/>
          </ac:picMkLst>
        </pc:picChg>
        <pc:picChg chg="add mod">
          <ac:chgData name="pantelis balaouras" userId="25e8755020fc1734" providerId="LiveId" clId="{3EFAE63E-6D5B-4F25-8A64-14CA50087A0E}" dt="2022-05-13T06:35:05.690" v="4"/>
          <ac:picMkLst>
            <pc:docMk/>
            <pc:sldMk cId="310092348" sldId="519"/>
            <ac:picMk id="6" creationId="{7A2692E2-0795-03B4-BAAD-715985E3F79C}"/>
          </ac:picMkLst>
        </pc:picChg>
      </pc:sldChg>
    </pc:docChg>
  </pc:docChgLst>
  <pc:docChgLst>
    <pc:chgData name="pantelis balaouras" userId="25e8755020fc1734" providerId="LiveId" clId="{FD523507-1E03-47FC-84BC-B51941975D94}"/>
    <pc:docChg chg="custSel modSld">
      <pc:chgData name="pantelis balaouras" userId="25e8755020fc1734" providerId="LiveId" clId="{FD523507-1E03-47FC-84BC-B51941975D94}" dt="2022-03-24T12:47:39.154" v="54" actId="1076"/>
      <pc:docMkLst>
        <pc:docMk/>
      </pc:docMkLst>
      <pc:sldChg chg="modSp mod">
        <pc:chgData name="pantelis balaouras" userId="25e8755020fc1734" providerId="LiveId" clId="{FD523507-1E03-47FC-84BC-B51941975D94}" dt="2022-03-24T12:43:12.206" v="16" actId="1076"/>
        <pc:sldMkLst>
          <pc:docMk/>
          <pc:sldMk cId="4102937446" sldId="511"/>
        </pc:sldMkLst>
        <pc:picChg chg="mod">
          <ac:chgData name="pantelis balaouras" userId="25e8755020fc1734" providerId="LiveId" clId="{FD523507-1E03-47FC-84BC-B51941975D94}" dt="2022-03-24T12:43:12.206" v="16" actId="1076"/>
          <ac:picMkLst>
            <pc:docMk/>
            <pc:sldMk cId="4102937446" sldId="511"/>
            <ac:picMk id="9" creationId="{D705EE39-8C52-41F3-9639-591CBF2D9361}"/>
          </ac:picMkLst>
        </pc:picChg>
      </pc:sldChg>
      <pc:sldChg chg="delSp modSp mod">
        <pc:chgData name="pantelis balaouras" userId="25e8755020fc1734" providerId="LiveId" clId="{FD523507-1E03-47FC-84BC-B51941975D94}" dt="2022-03-24T12:47:13.978" v="49" actId="1076"/>
        <pc:sldMkLst>
          <pc:docMk/>
          <pc:sldMk cId="987424244" sldId="512"/>
        </pc:sldMkLst>
        <pc:spChg chg="mod">
          <ac:chgData name="pantelis balaouras" userId="25e8755020fc1734" providerId="LiveId" clId="{FD523507-1E03-47FC-84BC-B51941975D94}" dt="2022-03-24T12:42:43.800" v="13" actId="12"/>
          <ac:spMkLst>
            <pc:docMk/>
            <pc:sldMk cId="987424244" sldId="512"/>
            <ac:spMk id="8" creationId="{00000000-0000-0000-0000-000000000000}"/>
          </ac:spMkLst>
        </pc:spChg>
        <pc:spChg chg="del">
          <ac:chgData name="pantelis balaouras" userId="25e8755020fc1734" providerId="LiveId" clId="{FD523507-1E03-47FC-84BC-B51941975D94}" dt="2022-03-24T12:46:29.864" v="30" actId="478"/>
          <ac:spMkLst>
            <pc:docMk/>
            <pc:sldMk cId="987424244" sldId="512"/>
            <ac:spMk id="10" creationId="{B29AE6FA-7BE1-407A-8FCD-FA33F4002853}"/>
          </ac:spMkLst>
        </pc:spChg>
        <pc:picChg chg="mod">
          <ac:chgData name="pantelis balaouras" userId="25e8755020fc1734" providerId="LiveId" clId="{FD523507-1E03-47FC-84BC-B51941975D94}" dt="2022-03-24T12:47:13.978" v="49" actId="1076"/>
          <ac:picMkLst>
            <pc:docMk/>
            <pc:sldMk cId="987424244" sldId="512"/>
            <ac:picMk id="3" creationId="{00000000-0000-0000-0000-000000000000}"/>
          </ac:picMkLst>
        </pc:picChg>
      </pc:sldChg>
      <pc:sldChg chg="addSp delSp modSp mod">
        <pc:chgData name="pantelis balaouras" userId="25e8755020fc1734" providerId="LiveId" clId="{FD523507-1E03-47FC-84BC-B51941975D94}" dt="2022-03-24T12:46:13.206" v="25" actId="1076"/>
        <pc:sldMkLst>
          <pc:docMk/>
          <pc:sldMk cId="148795871" sldId="513"/>
        </pc:sldMkLst>
        <pc:spChg chg="mod">
          <ac:chgData name="pantelis balaouras" userId="25e8755020fc1734" providerId="LiveId" clId="{FD523507-1E03-47FC-84BC-B51941975D94}" dt="2022-03-24T12:41:51.324" v="9" actId="12"/>
          <ac:spMkLst>
            <pc:docMk/>
            <pc:sldMk cId="148795871" sldId="513"/>
            <ac:spMk id="7" creationId="{AA5AE911-E515-48E3-AB8B-121C68B77A58}"/>
          </ac:spMkLst>
        </pc:spChg>
        <pc:spChg chg="del">
          <ac:chgData name="pantelis balaouras" userId="25e8755020fc1734" providerId="LiveId" clId="{FD523507-1E03-47FC-84BC-B51941975D94}" dt="2022-03-24T12:46:07.434" v="17" actId="478"/>
          <ac:spMkLst>
            <pc:docMk/>
            <pc:sldMk cId="148795871" sldId="513"/>
            <ac:spMk id="8" creationId="{3EABFA14-CCC1-48A6-A2A5-B838C912D37A}"/>
          </ac:spMkLst>
        </pc:spChg>
        <pc:spChg chg="mod">
          <ac:chgData name="pantelis balaouras" userId="25e8755020fc1734" providerId="LiveId" clId="{FD523507-1E03-47FC-84BC-B51941975D94}" dt="2022-03-24T12:46:08.689" v="19" actId="27636"/>
          <ac:spMkLst>
            <pc:docMk/>
            <pc:sldMk cId="148795871" sldId="513"/>
            <ac:spMk id="9" creationId="{B82A66C1-6116-4A83-BD79-EDE0B788F4A6}"/>
          </ac:spMkLst>
        </pc:spChg>
        <pc:spChg chg="add mod">
          <ac:chgData name="pantelis balaouras" userId="25e8755020fc1734" providerId="LiveId" clId="{FD523507-1E03-47FC-84BC-B51941975D94}" dt="2022-03-24T12:46:08.643" v="18"/>
          <ac:spMkLst>
            <pc:docMk/>
            <pc:sldMk cId="148795871" sldId="513"/>
            <ac:spMk id="10" creationId="{4E8C08F0-D5E0-4E04-BF2A-94066EF1D7CC}"/>
          </ac:spMkLst>
        </pc:spChg>
        <pc:picChg chg="mod">
          <ac:chgData name="pantelis balaouras" userId="25e8755020fc1734" providerId="LiveId" clId="{FD523507-1E03-47FC-84BC-B51941975D94}" dt="2022-03-24T12:46:13.206" v="25" actId="1076"/>
          <ac:picMkLst>
            <pc:docMk/>
            <pc:sldMk cId="148795871" sldId="513"/>
            <ac:picMk id="3" creationId="{00000000-0000-0000-0000-000000000000}"/>
          </ac:picMkLst>
        </pc:picChg>
      </pc:sldChg>
      <pc:sldChg chg="delSp modSp mod">
        <pc:chgData name="pantelis balaouras" userId="25e8755020fc1734" providerId="LiveId" clId="{FD523507-1E03-47FC-84BC-B51941975D94}" dt="2022-03-24T12:47:39.154" v="54" actId="1076"/>
        <pc:sldMkLst>
          <pc:docMk/>
          <pc:sldMk cId="1263027653" sldId="514"/>
        </pc:sldMkLst>
        <pc:spChg chg="mod">
          <ac:chgData name="pantelis balaouras" userId="25e8755020fc1734" providerId="LiveId" clId="{FD523507-1E03-47FC-84BC-B51941975D94}" dt="2022-03-24T12:47:37.126" v="53" actId="14100"/>
          <ac:spMkLst>
            <pc:docMk/>
            <pc:sldMk cId="1263027653" sldId="514"/>
            <ac:spMk id="7" creationId="{AA5AE911-E515-48E3-AB8B-121C68B77A58}"/>
          </ac:spMkLst>
        </pc:spChg>
        <pc:spChg chg="del">
          <ac:chgData name="pantelis balaouras" userId="25e8755020fc1734" providerId="LiveId" clId="{FD523507-1E03-47FC-84BC-B51941975D94}" dt="2022-03-24T12:46:18.023" v="26" actId="478"/>
          <ac:spMkLst>
            <pc:docMk/>
            <pc:sldMk cId="1263027653" sldId="514"/>
            <ac:spMk id="8" creationId="{3EABFA14-CCC1-48A6-A2A5-B838C912D37A}"/>
          </ac:spMkLst>
        </pc:spChg>
        <pc:spChg chg="mod">
          <ac:chgData name="pantelis balaouras" userId="25e8755020fc1734" providerId="LiveId" clId="{FD523507-1E03-47FC-84BC-B51941975D94}" dt="2022-03-24T12:46:08.698" v="20" actId="27636"/>
          <ac:spMkLst>
            <pc:docMk/>
            <pc:sldMk cId="1263027653" sldId="514"/>
            <ac:spMk id="9" creationId="{B82A66C1-6116-4A83-BD79-EDE0B788F4A6}"/>
          </ac:spMkLst>
        </pc:spChg>
        <pc:picChg chg="mod">
          <ac:chgData name="pantelis balaouras" userId="25e8755020fc1734" providerId="LiveId" clId="{FD523507-1E03-47FC-84BC-B51941975D94}" dt="2022-03-24T12:47:39.154" v="54" actId="1076"/>
          <ac:picMkLst>
            <pc:docMk/>
            <pc:sldMk cId="1263027653" sldId="514"/>
            <ac:picMk id="3" creationId="{00000000-0000-0000-0000-000000000000}"/>
          </ac:picMkLst>
        </pc:picChg>
      </pc:sldChg>
      <pc:sldChg chg="delSp modSp mod">
        <pc:chgData name="pantelis balaouras" userId="25e8755020fc1734" providerId="LiveId" clId="{FD523507-1E03-47FC-84BC-B51941975D94}" dt="2022-03-24T12:46:26.634" v="29" actId="478"/>
        <pc:sldMkLst>
          <pc:docMk/>
          <pc:sldMk cId="1194241424" sldId="515"/>
        </pc:sldMkLst>
        <pc:spChg chg="mod">
          <ac:chgData name="pantelis balaouras" userId="25e8755020fc1734" providerId="LiveId" clId="{FD523507-1E03-47FC-84BC-B51941975D94}" dt="2022-03-24T12:42:10.079" v="12" actId="12"/>
          <ac:spMkLst>
            <pc:docMk/>
            <pc:sldMk cId="1194241424" sldId="515"/>
            <ac:spMk id="7" creationId="{AA5AE911-E515-48E3-AB8B-121C68B77A58}"/>
          </ac:spMkLst>
        </pc:spChg>
        <pc:spChg chg="del mod">
          <ac:chgData name="pantelis balaouras" userId="25e8755020fc1734" providerId="LiveId" clId="{FD523507-1E03-47FC-84BC-B51941975D94}" dt="2022-03-24T12:46:26.634" v="29" actId="478"/>
          <ac:spMkLst>
            <pc:docMk/>
            <pc:sldMk cId="1194241424" sldId="515"/>
            <ac:spMk id="8" creationId="{3EABFA14-CCC1-48A6-A2A5-B838C912D37A}"/>
          </ac:spMkLst>
        </pc:spChg>
        <pc:spChg chg="mod">
          <ac:chgData name="pantelis balaouras" userId="25e8755020fc1734" providerId="LiveId" clId="{FD523507-1E03-47FC-84BC-B51941975D94}" dt="2022-03-24T12:46:08.712" v="22" actId="27636"/>
          <ac:spMkLst>
            <pc:docMk/>
            <pc:sldMk cId="1194241424" sldId="515"/>
            <ac:spMk id="9" creationId="{B82A66C1-6116-4A83-BD79-EDE0B788F4A6}"/>
          </ac:spMkLst>
        </pc:spChg>
      </pc:sldChg>
      <pc:sldChg chg="delSp modSp mod">
        <pc:chgData name="pantelis balaouras" userId="25e8755020fc1734" providerId="LiveId" clId="{FD523507-1E03-47FC-84BC-B51941975D94}" dt="2022-03-24T12:47:07.882" v="48" actId="6549"/>
        <pc:sldMkLst>
          <pc:docMk/>
          <pc:sldMk cId="350854500" sldId="516"/>
        </pc:sldMkLst>
        <pc:spChg chg="mod">
          <ac:chgData name="pantelis balaouras" userId="25e8755020fc1734" providerId="LiveId" clId="{FD523507-1E03-47FC-84BC-B51941975D94}" dt="2022-03-24T12:47:07.882" v="48" actId="6549"/>
          <ac:spMkLst>
            <pc:docMk/>
            <pc:sldMk cId="350854500" sldId="516"/>
            <ac:spMk id="7" creationId="{AA5AE911-E515-48E3-AB8B-121C68B77A58}"/>
          </ac:spMkLst>
        </pc:spChg>
        <pc:spChg chg="del">
          <ac:chgData name="pantelis balaouras" userId="25e8755020fc1734" providerId="LiveId" clId="{FD523507-1E03-47FC-84BC-B51941975D94}" dt="2022-03-24T12:46:32.794" v="31" actId="478"/>
          <ac:spMkLst>
            <pc:docMk/>
            <pc:sldMk cId="350854500" sldId="516"/>
            <ac:spMk id="8" creationId="{3EABFA14-CCC1-48A6-A2A5-B838C912D37A}"/>
          </ac:spMkLst>
        </pc:spChg>
        <pc:spChg chg="mod">
          <ac:chgData name="pantelis balaouras" userId="25e8755020fc1734" providerId="LiveId" clId="{FD523507-1E03-47FC-84BC-B51941975D94}" dt="2022-03-24T12:46:08.718" v="23" actId="27636"/>
          <ac:spMkLst>
            <pc:docMk/>
            <pc:sldMk cId="350854500" sldId="516"/>
            <ac:spMk id="9" creationId="{B82A66C1-6116-4A83-BD79-EDE0B788F4A6}"/>
          </ac:spMkLst>
        </pc:spChg>
        <pc:picChg chg="mod">
          <ac:chgData name="pantelis balaouras" userId="25e8755020fc1734" providerId="LiveId" clId="{FD523507-1E03-47FC-84BC-B51941975D94}" dt="2022-03-24T12:46:56.689" v="38" actId="1076"/>
          <ac:picMkLst>
            <pc:docMk/>
            <pc:sldMk cId="350854500" sldId="516"/>
            <ac:picMk id="3" creationId="{00000000-0000-0000-0000-000000000000}"/>
          </ac:picMkLst>
        </pc:picChg>
      </pc:sldChg>
      <pc:sldChg chg="delSp modSp mod">
        <pc:chgData name="pantelis balaouras" userId="25e8755020fc1734" providerId="LiveId" clId="{FD523507-1E03-47FC-84BC-B51941975D94}" dt="2022-03-24T12:46:51.760" v="37" actId="27636"/>
        <pc:sldMkLst>
          <pc:docMk/>
          <pc:sldMk cId="53923245" sldId="517"/>
        </pc:sldMkLst>
        <pc:spChg chg="mod">
          <ac:chgData name="pantelis balaouras" userId="25e8755020fc1734" providerId="LiveId" clId="{FD523507-1E03-47FC-84BC-B51941975D94}" dt="2022-03-24T12:46:51.760" v="37" actId="27636"/>
          <ac:spMkLst>
            <pc:docMk/>
            <pc:sldMk cId="53923245" sldId="517"/>
            <ac:spMk id="5" creationId="{AA5AE911-E515-48E3-AB8B-121C68B77A58}"/>
          </ac:spMkLst>
        </pc:spChg>
        <pc:spChg chg="del">
          <ac:chgData name="pantelis balaouras" userId="25e8755020fc1734" providerId="LiveId" clId="{FD523507-1E03-47FC-84BC-B51941975D94}" dt="2022-03-24T12:46:36.297" v="32" actId="478"/>
          <ac:spMkLst>
            <pc:docMk/>
            <pc:sldMk cId="53923245" sldId="517"/>
            <ac:spMk id="7" creationId="{3EABFA14-CCC1-48A6-A2A5-B838C912D37A}"/>
          </ac:spMkLst>
        </pc:spChg>
        <pc:spChg chg="mod">
          <ac:chgData name="pantelis balaouras" userId="25e8755020fc1734" providerId="LiveId" clId="{FD523507-1E03-47FC-84BC-B51941975D94}" dt="2022-03-24T12:46:08.724" v="24" actId="27636"/>
          <ac:spMkLst>
            <pc:docMk/>
            <pc:sldMk cId="53923245" sldId="517"/>
            <ac:spMk id="9" creationId="{B82A66C1-6116-4A83-BD79-EDE0B788F4A6}"/>
          </ac:spMkLst>
        </pc:spChg>
        <pc:picChg chg="mod">
          <ac:chgData name="pantelis balaouras" userId="25e8755020fc1734" providerId="LiveId" clId="{FD523507-1E03-47FC-84BC-B51941975D94}" dt="2022-03-24T12:46:47.880" v="35" actId="1076"/>
          <ac:picMkLst>
            <pc:docMk/>
            <pc:sldMk cId="53923245" sldId="517"/>
            <ac:picMk id="3" creationId="{00000000-0000-0000-0000-000000000000}"/>
          </ac:picMkLst>
        </pc:picChg>
      </pc:sldChg>
      <pc:sldChg chg="delSp modSp mod">
        <pc:chgData name="pantelis balaouras" userId="25e8755020fc1734" providerId="LiveId" clId="{FD523507-1E03-47FC-84BC-B51941975D94}" dt="2022-03-24T12:47:29.313" v="52" actId="1076"/>
        <pc:sldMkLst>
          <pc:docMk/>
          <pc:sldMk cId="310092348" sldId="519"/>
        </pc:sldMkLst>
        <pc:spChg chg="mod">
          <ac:chgData name="pantelis balaouras" userId="25e8755020fc1734" providerId="LiveId" clId="{FD523507-1E03-47FC-84BC-B51941975D94}" dt="2022-03-24T12:47:26.201" v="51" actId="14100"/>
          <ac:spMkLst>
            <pc:docMk/>
            <pc:sldMk cId="310092348" sldId="519"/>
            <ac:spMk id="7" creationId="{AA5AE911-E515-48E3-AB8B-121C68B77A58}"/>
          </ac:spMkLst>
        </pc:spChg>
        <pc:spChg chg="del">
          <ac:chgData name="pantelis balaouras" userId="25e8755020fc1734" providerId="LiveId" clId="{FD523507-1E03-47FC-84BC-B51941975D94}" dt="2022-03-24T12:46:21.113" v="27" actId="478"/>
          <ac:spMkLst>
            <pc:docMk/>
            <pc:sldMk cId="310092348" sldId="519"/>
            <ac:spMk id="8" creationId="{3EABFA14-CCC1-48A6-A2A5-B838C912D37A}"/>
          </ac:spMkLst>
        </pc:spChg>
        <pc:spChg chg="mod">
          <ac:chgData name="pantelis balaouras" userId="25e8755020fc1734" providerId="LiveId" clId="{FD523507-1E03-47FC-84BC-B51941975D94}" dt="2022-03-24T12:46:08.704" v="21" actId="27636"/>
          <ac:spMkLst>
            <pc:docMk/>
            <pc:sldMk cId="310092348" sldId="519"/>
            <ac:spMk id="9" creationId="{B82A66C1-6116-4A83-BD79-EDE0B788F4A6}"/>
          </ac:spMkLst>
        </pc:spChg>
        <pc:picChg chg="mod">
          <ac:chgData name="pantelis balaouras" userId="25e8755020fc1734" providerId="LiveId" clId="{FD523507-1E03-47FC-84BC-B51941975D94}" dt="2022-03-24T12:47:29.313" v="52" actId="1076"/>
          <ac:picMkLst>
            <pc:docMk/>
            <pc:sldMk cId="310092348" sldId="519"/>
            <ac:picMk id="3" creationId="{00000000-0000-0000-0000-000000000000}"/>
          </ac:picMkLst>
        </pc:picChg>
      </pc:sldChg>
    </pc:docChg>
  </pc:docChgLst>
  <pc:docChgLst>
    <pc:chgData name="pantelis balaouras" userId="25e8755020fc1734" providerId="LiveId" clId="{955CC32F-C882-4080-ABED-EF6B777B4C73}"/>
    <pc:docChg chg="custSel modSld">
      <pc:chgData name="pantelis balaouras" userId="25e8755020fc1734" providerId="LiveId" clId="{955CC32F-C882-4080-ABED-EF6B777B4C73}" dt="2022-05-22T12:13:58.769" v="9" actId="20577"/>
      <pc:docMkLst>
        <pc:docMk/>
      </pc:docMkLst>
      <pc:sldChg chg="modSp mod">
        <pc:chgData name="pantelis balaouras" userId="25e8755020fc1734" providerId="LiveId" clId="{955CC32F-C882-4080-ABED-EF6B777B4C73}" dt="2022-05-22T12:13:58.769" v="9" actId="20577"/>
        <pc:sldMkLst>
          <pc:docMk/>
          <pc:sldMk cId="4229006710" sldId="416"/>
        </pc:sldMkLst>
        <pc:spChg chg="mod">
          <ac:chgData name="pantelis balaouras" userId="25e8755020fc1734" providerId="LiveId" clId="{955CC32F-C882-4080-ABED-EF6B777B4C73}" dt="2022-05-22T12:13:58.769" v="9" actId="20577"/>
          <ac:spMkLst>
            <pc:docMk/>
            <pc:sldMk cId="4229006710" sldId="416"/>
            <ac:spMk id="5" creationId="{3811DAED-7483-42F0-A933-7484F0EF6AE2}"/>
          </ac:spMkLst>
        </pc:spChg>
      </pc:sldChg>
    </pc:docChg>
  </pc:docChgLst>
  <pc:docChgLst>
    <pc:chgData name="pantelis balaouras" userId="25e8755020fc1734" providerId="LiveId" clId="{F6A15974-0869-464D-9D2F-3478D65880AD}"/>
    <pc:docChg chg="modSld">
      <pc:chgData name="pantelis balaouras" userId="25e8755020fc1734" providerId="LiveId" clId="{F6A15974-0869-464D-9D2F-3478D65880AD}" dt="2022-04-08T09:03:46.187" v="3" actId="478"/>
      <pc:docMkLst>
        <pc:docMk/>
      </pc:docMkLst>
      <pc:sldChg chg="addSp delSp modSp">
        <pc:chgData name="pantelis balaouras" userId="25e8755020fc1734" providerId="LiveId" clId="{F6A15974-0869-464D-9D2F-3478D65880AD}" dt="2022-04-08T09:03:46.187" v="3" actId="478"/>
        <pc:sldMkLst>
          <pc:docMk/>
          <pc:sldMk cId="4229006710" sldId="416"/>
        </pc:sldMkLst>
        <pc:picChg chg="del mod">
          <ac:chgData name="pantelis balaouras" userId="25e8755020fc1734" providerId="LiveId" clId="{F6A15974-0869-464D-9D2F-3478D65880AD}" dt="2022-04-08T09:03:46.187" v="3" actId="478"/>
          <ac:picMkLst>
            <pc:docMk/>
            <pc:sldMk cId="4229006710" sldId="416"/>
            <ac:picMk id="16" creationId="{7EA3AA5A-0AA5-47E0-845D-D60CC09A96A3}"/>
          </ac:picMkLst>
        </pc:picChg>
        <pc:picChg chg="add mod">
          <ac:chgData name="pantelis balaouras" userId="25e8755020fc1734" providerId="LiveId" clId="{F6A15974-0869-464D-9D2F-3478D65880AD}" dt="2022-04-08T09:03:44.267" v="2" actId="1076"/>
          <ac:picMkLst>
            <pc:docMk/>
            <pc:sldMk cId="4229006710" sldId="416"/>
            <ac:picMk id="20" creationId="{AB0623AF-24A4-41D9-9158-7F191CD6D9C0}"/>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6FD8E-8F94-4AFE-9189-61165DC2F11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9F8165-C096-4D8E-9DA1-46B5FB187099}">
      <dgm:prSet custT="1"/>
      <dgm:spPr/>
      <dgm:t>
        <a:bodyPr/>
        <a:lstStyle/>
        <a:p>
          <a:pPr>
            <a:lnSpc>
              <a:spcPct val="100000"/>
            </a:lnSpc>
          </a:pPr>
          <a:r>
            <a:rPr lang="en-US" sz="1800" dirty="0">
              <a:solidFill>
                <a:schemeClr val="bg1"/>
              </a:solidFill>
            </a:rPr>
            <a:t>Short summary of the training program and final evaluation</a:t>
          </a:r>
        </a:p>
      </dgm:t>
    </dgm:pt>
    <dgm:pt modelId="{04EF158D-804A-4DC7-A145-07326A7686F1}" type="parTrans" cxnId="{6E3D7E75-66D6-4980-861F-E9635F6D1304}">
      <dgm:prSet/>
      <dgm:spPr/>
      <dgm:t>
        <a:bodyPr/>
        <a:lstStyle/>
        <a:p>
          <a:endParaRPr lang="en-US" sz="2400">
            <a:solidFill>
              <a:schemeClr val="bg1"/>
            </a:solidFill>
          </a:endParaRPr>
        </a:p>
      </dgm:t>
    </dgm:pt>
    <dgm:pt modelId="{E666D6EE-D64D-46F3-B89A-F27D6DE86E8B}" type="sibTrans" cxnId="{6E3D7E75-66D6-4980-861F-E9635F6D1304}">
      <dgm:prSet/>
      <dgm:spPr/>
      <dgm:t>
        <a:bodyPr/>
        <a:lstStyle/>
        <a:p>
          <a:pPr>
            <a:lnSpc>
              <a:spcPct val="100000"/>
            </a:lnSpc>
          </a:pPr>
          <a:endParaRPr lang="en-US" sz="2400">
            <a:solidFill>
              <a:schemeClr val="bg1"/>
            </a:solidFill>
          </a:endParaRPr>
        </a:p>
      </dgm:t>
    </dgm:pt>
    <dgm:pt modelId="{F4E4D9D5-12BC-4552-B8D6-7C56F3EE6125}" type="pres">
      <dgm:prSet presAssocID="{3626FD8E-8F94-4AFE-9189-61165DC2F119}" presName="root" presStyleCnt="0">
        <dgm:presLayoutVars>
          <dgm:dir/>
          <dgm:resizeHandles val="exact"/>
        </dgm:presLayoutVars>
      </dgm:prSet>
      <dgm:spPr/>
    </dgm:pt>
    <dgm:pt modelId="{1153B540-697C-4195-8413-615784924FD7}" type="pres">
      <dgm:prSet presAssocID="{3626FD8E-8F94-4AFE-9189-61165DC2F119}" presName="container" presStyleCnt="0">
        <dgm:presLayoutVars>
          <dgm:dir/>
          <dgm:resizeHandles val="exact"/>
        </dgm:presLayoutVars>
      </dgm:prSet>
      <dgm:spPr/>
    </dgm:pt>
    <dgm:pt modelId="{E03CC95A-8624-41EF-AC9A-3D5E2C42A4D3}" type="pres">
      <dgm:prSet presAssocID="{A59F8165-C096-4D8E-9DA1-46B5FB187099}" presName="compNode" presStyleCnt="0"/>
      <dgm:spPr/>
    </dgm:pt>
    <dgm:pt modelId="{E750F53A-87D5-4364-BEA2-7763F940B1F6}" type="pres">
      <dgm:prSet presAssocID="{A59F8165-C096-4D8E-9DA1-46B5FB187099}" presName="iconBgRect" presStyleLbl="bgShp" presStyleIdx="0" presStyleCnt="1" custScaleX="171187" custScaleY="171955"/>
      <dgm:spPr/>
    </dgm:pt>
    <dgm:pt modelId="{6C4DB406-3FBE-4333-BCA4-AF48EE0C11B5}" type="pres">
      <dgm:prSet presAssocID="{A59F8165-C096-4D8E-9DA1-46B5FB187099}" presName="iconRect" presStyleLbl="node1" presStyleIdx="0" presStyleCnt="1" custScaleX="178973" custScaleY="1775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άσκαλος"/>
        </a:ext>
      </dgm:extLst>
    </dgm:pt>
    <dgm:pt modelId="{A0506641-0F35-4C31-90D1-0FB3DE59C385}" type="pres">
      <dgm:prSet presAssocID="{A59F8165-C096-4D8E-9DA1-46B5FB187099}" presName="spaceRect" presStyleCnt="0"/>
      <dgm:spPr/>
    </dgm:pt>
    <dgm:pt modelId="{623EE94E-CEE3-4786-866D-2893977787C2}" type="pres">
      <dgm:prSet presAssocID="{A59F8165-C096-4D8E-9DA1-46B5FB187099}" presName="textRect" presStyleLbl="revTx" presStyleIdx="0" presStyleCnt="1" custScaleX="113827" custScaleY="130049" custLinFactNeighborX="39799" custLinFactNeighborY="-7220">
        <dgm:presLayoutVars>
          <dgm:chMax val="1"/>
          <dgm:chPref val="1"/>
        </dgm:presLayoutVars>
      </dgm:prSet>
      <dgm:spPr/>
    </dgm:pt>
  </dgm:ptLst>
  <dgm:cxnLst>
    <dgm:cxn modelId="{6E3D7E75-66D6-4980-861F-E9635F6D1304}" srcId="{3626FD8E-8F94-4AFE-9189-61165DC2F119}" destId="{A59F8165-C096-4D8E-9DA1-46B5FB187099}" srcOrd="0" destOrd="0" parTransId="{04EF158D-804A-4DC7-A145-07326A7686F1}" sibTransId="{E666D6EE-D64D-46F3-B89A-F27D6DE86E8B}"/>
    <dgm:cxn modelId="{DB68387C-9DB5-493C-9712-1CF74028FAFB}" type="presOf" srcId="{A59F8165-C096-4D8E-9DA1-46B5FB187099}" destId="{623EE94E-CEE3-4786-866D-2893977787C2}" srcOrd="0" destOrd="0" presId="urn:microsoft.com/office/officeart/2018/2/layout/IconCircleList"/>
    <dgm:cxn modelId="{1D11F0A3-EBAE-4E42-9390-B5E01FEF04EF}" type="presOf" srcId="{3626FD8E-8F94-4AFE-9189-61165DC2F119}" destId="{F4E4D9D5-12BC-4552-B8D6-7C56F3EE6125}" srcOrd="0" destOrd="0" presId="urn:microsoft.com/office/officeart/2018/2/layout/IconCircleList"/>
    <dgm:cxn modelId="{E0E9FFBA-EC7C-430A-8178-A9F4716F2777}" type="presParOf" srcId="{F4E4D9D5-12BC-4552-B8D6-7C56F3EE6125}" destId="{1153B540-697C-4195-8413-615784924FD7}" srcOrd="0" destOrd="0" presId="urn:microsoft.com/office/officeart/2018/2/layout/IconCircleList"/>
    <dgm:cxn modelId="{B2D3B166-F0D7-410D-BF0D-1D1C5266945A}" type="presParOf" srcId="{1153B540-697C-4195-8413-615784924FD7}" destId="{E03CC95A-8624-41EF-AC9A-3D5E2C42A4D3}" srcOrd="0" destOrd="0" presId="urn:microsoft.com/office/officeart/2018/2/layout/IconCircleList"/>
    <dgm:cxn modelId="{BA9799CF-BCB7-47FF-8758-ED356716C477}" type="presParOf" srcId="{E03CC95A-8624-41EF-AC9A-3D5E2C42A4D3}" destId="{E750F53A-87D5-4364-BEA2-7763F940B1F6}" srcOrd="0" destOrd="0" presId="urn:microsoft.com/office/officeart/2018/2/layout/IconCircleList"/>
    <dgm:cxn modelId="{6BF178C3-4318-4593-9E31-ABCF648E0C7B}" type="presParOf" srcId="{E03CC95A-8624-41EF-AC9A-3D5E2C42A4D3}" destId="{6C4DB406-3FBE-4333-BCA4-AF48EE0C11B5}" srcOrd="1" destOrd="0" presId="urn:microsoft.com/office/officeart/2018/2/layout/IconCircleList"/>
    <dgm:cxn modelId="{FBC87019-1963-452F-83D8-13BDB7F2A8B3}" type="presParOf" srcId="{E03CC95A-8624-41EF-AC9A-3D5E2C42A4D3}" destId="{A0506641-0F35-4C31-90D1-0FB3DE59C385}" srcOrd="2" destOrd="0" presId="urn:microsoft.com/office/officeart/2018/2/layout/IconCircleList"/>
    <dgm:cxn modelId="{61A9F070-B25E-4ED5-A43D-81D707DA1976}" type="presParOf" srcId="{E03CC95A-8624-41EF-AC9A-3D5E2C42A4D3}" destId="{623EE94E-CEE3-4786-866D-2893977787C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0F53A-87D5-4364-BEA2-7763F940B1F6}">
      <dsp:nvSpPr>
        <dsp:cNvPr id="0" name=""/>
        <dsp:cNvSpPr/>
      </dsp:nvSpPr>
      <dsp:spPr>
        <a:xfrm>
          <a:off x="2074135" y="1198537"/>
          <a:ext cx="1546028" cy="15529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DB406-3FBE-4333-BCA4-AF48EE0C11B5}">
      <dsp:nvSpPr>
        <dsp:cNvPr id="0" name=""/>
        <dsp:cNvSpPr/>
      </dsp:nvSpPr>
      <dsp:spPr>
        <a:xfrm>
          <a:off x="2378409" y="1510072"/>
          <a:ext cx="937480" cy="9298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EE94E-CEE3-4786-866D-2893977787C2}">
      <dsp:nvSpPr>
        <dsp:cNvPr id="0" name=""/>
        <dsp:cNvSpPr/>
      </dsp:nvSpPr>
      <dsp:spPr>
        <a:xfrm>
          <a:off x="4192299" y="1322563"/>
          <a:ext cx="2423136" cy="117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solidFill>
                <a:schemeClr val="bg1"/>
              </a:solidFill>
            </a:rPr>
            <a:t>Short summary of the training program and final evaluation</a:t>
          </a:r>
        </a:p>
      </dsp:txBody>
      <dsp:txXfrm>
        <a:off x="4192299" y="1322563"/>
        <a:ext cx="2423136" cy="117450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22/5/2022</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22/5/2022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a:t>
            </a:r>
            <a:r>
              <a:rPr lang="de-DE" dirty="0" err="1"/>
              <a:t>photo</a:t>
            </a:r>
            <a:r>
              <a:rPr lang="de-DE" dirty="0"/>
              <a:t>: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260026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770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de-DE" dirty="0"/>
              <a:t>Source </a:t>
            </a:r>
            <a:r>
              <a:rPr lang="de-DE" dirty="0" err="1"/>
              <a:t>photo</a:t>
            </a:r>
            <a:r>
              <a:rPr lang="de-DE" dirty="0"/>
              <a:t>: https://pixabay.com/de/vectors/phishing-referenzen-daten-login-6573326/</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79699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00278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44966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97035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360600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34044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58946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https://pixabay.com/de/illustrations/erledigt-haken-h%c3%a4kchen-bleistift-2470294/</a:t>
            </a:r>
          </a:p>
        </p:txBody>
      </p:sp>
      <p:sp>
        <p:nvSpPr>
          <p:cNvPr id="4" name="Foliennummernplatzhalter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600532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prstGeom prst="rect">
            <a:avLst/>
          </a:prstGeom>
          <a:solidFill>
            <a:srgbClr val="203864"/>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a:buClr>
                <a:schemeClr val="bg1"/>
              </a:buClr>
              <a:defRPr>
                <a:solidFill>
                  <a:schemeClr val="bg1"/>
                </a:solidFill>
                <a:effectLst>
                  <a:outerShdw blurRad="38100" dist="38100" dir="2700000" algn="tl">
                    <a:srgbClr val="000000">
                      <a:alpha val="43137"/>
                    </a:srgbClr>
                  </a:outerShdw>
                </a:effectLst>
                <a:latin typeface="+mn-lt"/>
              </a:defRPr>
            </a:lvl1pPr>
            <a:lvl2pPr>
              <a:buClr>
                <a:schemeClr val="bg1"/>
              </a:buClr>
              <a:defRPr>
                <a:solidFill>
                  <a:schemeClr val="bg1"/>
                </a:solidFill>
                <a:effectLst>
                  <a:outerShdw blurRad="38100" dist="38100" dir="2700000" algn="tl">
                    <a:srgbClr val="000000">
                      <a:alpha val="43137"/>
                    </a:srgbClr>
                  </a:outerShdw>
                </a:effectLst>
                <a:latin typeface="+mn-lt"/>
              </a:defRPr>
            </a:lvl2pPr>
            <a:lvl3pPr>
              <a:buClr>
                <a:schemeClr val="bg1"/>
              </a:buClr>
              <a:defRPr>
                <a:solidFill>
                  <a:schemeClr val="bg1"/>
                </a:solidFill>
                <a:effectLst>
                  <a:outerShdw blurRad="38100" dist="38100" dir="2700000" algn="tl">
                    <a:srgbClr val="000000">
                      <a:alpha val="43137"/>
                    </a:srgbClr>
                  </a:outerShdw>
                </a:effectLst>
                <a:latin typeface="+mn-lt"/>
              </a:defRPr>
            </a:lvl3pPr>
            <a:lvl4pPr>
              <a:buClr>
                <a:schemeClr val="bg1"/>
              </a:buClr>
              <a:defRPr>
                <a:solidFill>
                  <a:schemeClr val="bg1"/>
                </a:solidFill>
                <a:effectLst>
                  <a:outerShdw blurRad="38100" dist="38100" dir="2700000" algn="tl">
                    <a:srgbClr val="000000">
                      <a:alpha val="43137"/>
                    </a:srgbClr>
                  </a:outerShdw>
                </a:effectLst>
                <a:latin typeface="+mn-lt"/>
              </a:defRPr>
            </a:lvl4pPr>
            <a:lvl5pPr>
              <a:buClr>
                <a:schemeClr val="bg1"/>
              </a:buClr>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24"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E9CF43A1-297F-4D11-B9BC-80A006176C7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B9E8A86F-6D40-4A6F-8DE1-79AB8C1D441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4020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3" name="Γραφικό 2">
            <a:extLst>
              <a:ext uri="{FF2B5EF4-FFF2-40B4-BE49-F238E27FC236}">
                <a16:creationId xmlns:a16="http://schemas.microsoft.com/office/drawing/2014/main" id="{0C984EDE-031D-47A7-AE69-1E5BA3DE6138}"/>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29817"/>
            <a:ext cx="1015241" cy="1015241"/>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6 </a:t>
            </a:r>
            <a:r>
              <a:rPr lang="en-US" altLang="el-GR" sz="1800" dirty="0">
                <a:solidFill>
                  <a:schemeClr val="tx1">
                    <a:lumMod val="50000"/>
                    <a:lumOff val="50000"/>
                  </a:schemeClr>
                </a:solidFill>
                <a:latin typeface="Abadi Extra Light" panose="020B0204020104020204" pitchFamily="34" charset="0"/>
              </a:rPr>
              <a:t> Being active in the digital environment</a:t>
            </a:r>
          </a:p>
        </p:txBody>
      </p:sp>
      <p:pic>
        <p:nvPicPr>
          <p:cNvPr id="12" name="Γραφικό 11">
            <a:extLst>
              <a:ext uri="{FF2B5EF4-FFF2-40B4-BE49-F238E27FC236}">
                <a16:creationId xmlns:a16="http://schemas.microsoft.com/office/drawing/2014/main" id="{7199FC14-4E92-4B49-B9E9-5C0DFBD93C2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257798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9" name="Γραφικό 8">
            <a:extLst>
              <a:ext uri="{FF2B5EF4-FFF2-40B4-BE49-F238E27FC236}">
                <a16:creationId xmlns:a16="http://schemas.microsoft.com/office/drawing/2014/main" id="{249055C7-1E2D-4E92-A91B-8BEE1786194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17" y="6301390"/>
            <a:ext cx="528183" cy="528183"/>
          </a:xfrm>
          <a:prstGeom prst="rect">
            <a:avLst/>
          </a:prstGeom>
        </p:spPr>
      </p:pic>
      <p:sp>
        <p:nvSpPr>
          <p:cNvPr id="18" name="TextBox 12">
            <a:extLst>
              <a:ext uri="{FF2B5EF4-FFF2-40B4-BE49-F238E27FC236}">
                <a16:creationId xmlns:a16="http://schemas.microsoft.com/office/drawing/2014/main" id="{A5910906-1B7C-42D7-8B02-1FC02AF31C6F}"/>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Training</a:t>
            </a:r>
            <a:r>
              <a:rPr lang="en-US" altLang="el-GR" sz="1800" baseline="0" dirty="0">
                <a:solidFill>
                  <a:schemeClr val="tx1">
                    <a:lumMod val="50000"/>
                    <a:lumOff val="50000"/>
                  </a:schemeClr>
                </a:solidFill>
                <a:latin typeface="Abadi Extra Light" panose="020B0204020104020204" pitchFamily="34" charset="0"/>
              </a:rPr>
              <a:t> program completion</a:t>
            </a:r>
            <a:r>
              <a:rPr lang="en-US" altLang="el-GR" sz="1800" dirty="0">
                <a:solidFill>
                  <a:schemeClr val="tx1">
                    <a:lumMod val="50000"/>
                    <a:lumOff val="50000"/>
                  </a:schemeClr>
                </a:solidFill>
                <a:latin typeface="Abadi Extra Light" panose="020B0204020104020204" pitchFamily="34" charset="0"/>
              </a:rPr>
              <a:t> </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6" name="TextBox 12">
            <a:extLst>
              <a:ext uri="{FF2B5EF4-FFF2-40B4-BE49-F238E27FC236}">
                <a16:creationId xmlns:a16="http://schemas.microsoft.com/office/drawing/2014/main" id="{4393DB0F-DC6B-4FC2-AA6D-49148E8F1955}"/>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1 </a:t>
            </a:r>
            <a:r>
              <a:rPr lang="en-US" altLang="el-GR" sz="1800" dirty="0">
                <a:solidFill>
                  <a:schemeClr val="tx1">
                    <a:lumMod val="50000"/>
                    <a:lumOff val="50000"/>
                  </a:schemeClr>
                </a:solidFill>
                <a:latin typeface="Abadi Extra Light" panose="020B0204020104020204" pitchFamily="34" charset="0"/>
              </a:rPr>
              <a:t> What is Digital Health Literacy and its relevance </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22/5/2022</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es/illustrations/realimentaci%c3%b3n-encuesta-cuestionario-323945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3.emf"/><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https://www.media-k.eu/" TargetMode="External"/><Relationship Id="rId3" Type="http://schemas.openxmlformats.org/officeDocument/2006/relationships/hyperlink" Target="https://www.gunet.gr/" TargetMode="External"/><Relationship Id="rId7" Type="http://schemas.openxmlformats.org/officeDocument/2006/relationships/hyperlink" Target="http://www.coordina-oerh.com/" TargetMode="External"/><Relationship Id="rId12"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hyperlink" Target="https://www.uv.es/" TargetMode="External"/><Relationship Id="rId5" Type="http://schemas.openxmlformats.org/officeDocument/2006/relationships/hyperlink" Target="https://www.w-hs.de/" TargetMode="External"/><Relationship Id="rId15" Type="http://schemas.openxmlformats.org/officeDocument/2006/relationships/hyperlink" Target="https://www.oxfamitalia.org/"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s://www.prolepsis.gr/" TargetMode="External"/><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cdn.pixabay.com/photo/2017/07/04/08/11/done-2470294_640.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3">
            <a:extLst>
              <a:ext uri="{FF2B5EF4-FFF2-40B4-BE49-F238E27FC236}">
                <a16:creationId xmlns:a16="http://schemas.microsoft.com/office/drawing/2014/main" id="{3811DAED-7483-42F0-A933-7484F0EF6AE2}"/>
              </a:ext>
            </a:extLst>
          </p:cNvPr>
          <p:cNvSpPr txBox="1">
            <a:spLocks/>
          </p:cNvSpPr>
          <p:nvPr/>
        </p:nvSpPr>
        <p:spPr>
          <a:xfrm>
            <a:off x="1349530" y="4227707"/>
            <a:ext cx="7286469"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a:solidFill>
                  <a:srgbClr val="C01E24"/>
                </a:solidFill>
                <a:effectLst/>
                <a:latin typeface="+mj-lt"/>
                <a:ea typeface="+mj-ea"/>
                <a:cs typeface="+mj-cs"/>
              </a:rPr>
              <a:t>Module 6 – Part 2</a:t>
            </a:r>
            <a:br>
              <a:rPr lang="en-US" sz="3400" b="1" kern="1200" dirty="0">
                <a:solidFill>
                  <a:schemeClr val="tx1"/>
                </a:solidFill>
                <a:latin typeface="+mj-lt"/>
                <a:ea typeface="+mj-ea"/>
                <a:cs typeface="+mj-cs"/>
              </a:rPr>
            </a:br>
            <a:r>
              <a:rPr lang="en-US" sz="3400" dirty="0">
                <a:solidFill>
                  <a:schemeClr val="tx1"/>
                </a:solidFill>
                <a:effectLst/>
                <a:latin typeface="+mj-lt"/>
              </a:rPr>
              <a:t>Being active in the digital environment</a:t>
            </a:r>
            <a:endParaRPr lang="en-US" sz="3400" kern="1200" dirty="0">
              <a:solidFill>
                <a:schemeClr val="tx1"/>
              </a:solidFill>
              <a:effectLst/>
              <a:latin typeface="+mj-lt"/>
              <a:ea typeface="+mj-ea"/>
              <a:cs typeface="+mj-cs"/>
            </a:endParaRPr>
          </a:p>
        </p:txBody>
      </p:sp>
      <p:sp>
        <p:nvSpPr>
          <p:cNvPr id="21" name="Rectangle 20">
            <a:extLst>
              <a:ext uri="{FF2B5EF4-FFF2-40B4-BE49-F238E27FC236}">
                <a16:creationId xmlns:a16="http://schemas.microsoft.com/office/drawing/2014/main" id="{C70C3B59-DE2C-4611-8148-812575C5C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Γραφικό 13">
            <a:extLst>
              <a:ext uri="{FF2B5EF4-FFF2-40B4-BE49-F238E27FC236}">
                <a16:creationId xmlns:a16="http://schemas.microsoft.com/office/drawing/2014/main" id="{01860426-9855-423C-9081-4BEAFC9694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9531" y="1073414"/>
            <a:ext cx="10228659" cy="2706488"/>
          </a:xfrm>
          <a:prstGeom prst="rect">
            <a:avLst/>
          </a:prstGeom>
          <a:effectLst>
            <a:outerShdw blurRad="406400" dist="317500" dir="5400000" sx="89000" sy="89000" rotWithShape="0">
              <a:prstClr val="black">
                <a:alpha val="15000"/>
              </a:prstClr>
            </a:outerShdw>
          </a:effectLst>
        </p:spPr>
      </p:pic>
      <p:sp>
        <p:nvSpPr>
          <p:cNvPr id="6" name="Ορθογώνιο 5">
            <a:extLst>
              <a:ext uri="{FF2B5EF4-FFF2-40B4-BE49-F238E27FC236}">
                <a16:creationId xmlns:a16="http://schemas.microsoft.com/office/drawing/2014/main" id="{99B5BB9B-7AC6-4C0F-B87E-6D639D93ACC1}"/>
              </a:ext>
            </a:extLst>
          </p:cNvPr>
          <p:cNvSpPr/>
          <p:nvPr/>
        </p:nvSpPr>
        <p:spPr>
          <a:xfrm>
            <a:off x="1675900" y="6380247"/>
            <a:ext cx="6960100" cy="632422"/>
          </a:xfrm>
          <a:prstGeom prst="rect">
            <a:avLst/>
          </a:prstGeom>
        </p:spPr>
        <p:txBody>
          <a:bodyPr vert="horz" lIns="91440" tIns="45720" rIns="91440" bIns="45720" rtlCol="0" anchor="ctr">
            <a:normAutofit/>
          </a:bodyPr>
          <a:lstStyle/>
          <a:p>
            <a:pPr>
              <a:lnSpc>
                <a:spcPct val="90000"/>
              </a:lnSpc>
              <a:spcAft>
                <a:spcPts val="600"/>
              </a:spcAft>
            </a:pPr>
            <a:r>
              <a:rPr lang="en-US" sz="900" b="0" i="0" dirty="0">
                <a:solidFill>
                  <a:schemeClr val="bg1">
                    <a:lumMod val="50000"/>
                  </a:schemeClr>
                </a:solidFill>
                <a:effectLst/>
                <a:latin typeface="+mj-l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900" dirty="0">
              <a:solidFill>
                <a:schemeClr val="bg1">
                  <a:lumMod val="50000"/>
                </a:schemeClr>
              </a:solidFill>
              <a:latin typeface="+mj-lt"/>
            </a:endParaRPr>
          </a:p>
        </p:txBody>
      </p:sp>
      <p:pic>
        <p:nvPicPr>
          <p:cNvPr id="1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C5B5993-AF10-4C30-8A15-08F77F0EE64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51" y="6332226"/>
            <a:ext cx="1684020" cy="495300"/>
          </a:xfrm>
          <a:prstGeom prst="rect">
            <a:avLst/>
          </a:prstGeom>
          <a:noFill/>
          <a:ln>
            <a:noFill/>
          </a:ln>
        </p:spPr>
      </p:pic>
      <p:sp>
        <p:nvSpPr>
          <p:cNvPr id="17" name="Ορθογώνιο 16">
            <a:extLst>
              <a:ext uri="{FF2B5EF4-FFF2-40B4-BE49-F238E27FC236}">
                <a16:creationId xmlns:a16="http://schemas.microsoft.com/office/drawing/2014/main" id="{5B0ACE87-3C3B-4DE3-A09F-C67F43B8FC91}"/>
              </a:ext>
            </a:extLst>
          </p:cNvPr>
          <p:cNvSpPr/>
          <p:nvPr/>
        </p:nvSpPr>
        <p:spPr>
          <a:xfrm>
            <a:off x="-2" y="862700"/>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1</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0" name="Ορθογώνιο 9">
            <a:extLst>
              <a:ext uri="{FF2B5EF4-FFF2-40B4-BE49-F238E27FC236}">
                <a16:creationId xmlns:a16="http://schemas.microsoft.com/office/drawing/2014/main" id="{2B7A8035-44B9-450E-804B-045911325D8D}"/>
              </a:ext>
            </a:extLst>
          </p:cNvPr>
          <p:cNvSpPr/>
          <p:nvPr/>
        </p:nvSpPr>
        <p:spPr>
          <a:xfrm>
            <a:off x="2609" y="1698521"/>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2</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1" name="Ορθογώνιο 10">
            <a:extLst>
              <a:ext uri="{FF2B5EF4-FFF2-40B4-BE49-F238E27FC236}">
                <a16:creationId xmlns:a16="http://schemas.microsoft.com/office/drawing/2014/main" id="{DE606453-C478-445F-A60D-D8FB13E74A0A}"/>
              </a:ext>
            </a:extLst>
          </p:cNvPr>
          <p:cNvSpPr/>
          <p:nvPr/>
        </p:nvSpPr>
        <p:spPr>
          <a:xfrm>
            <a:off x="-56" y="2493288"/>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3</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2" name="Ορθογώνιο 11">
            <a:extLst>
              <a:ext uri="{FF2B5EF4-FFF2-40B4-BE49-F238E27FC236}">
                <a16:creationId xmlns:a16="http://schemas.microsoft.com/office/drawing/2014/main" id="{AABEBCD1-5391-4D90-80D4-6C753BD63546}"/>
              </a:ext>
            </a:extLst>
          </p:cNvPr>
          <p:cNvSpPr/>
          <p:nvPr/>
        </p:nvSpPr>
        <p:spPr>
          <a:xfrm>
            <a:off x="-2" y="3361744"/>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rPr>
              <a:t>4</a:t>
            </a:r>
            <a:endParaRPr lang="el-GR" sz="2400" dirty="0">
              <a:solidFill>
                <a:schemeClr val="accent1">
                  <a:lumMod val="75000"/>
                </a:schemeClr>
              </a:solidFill>
            </a:endParaRPr>
          </a:p>
        </p:txBody>
      </p:sp>
      <p:sp>
        <p:nvSpPr>
          <p:cNvPr id="13" name="Ορθογώνιο 12">
            <a:extLst>
              <a:ext uri="{FF2B5EF4-FFF2-40B4-BE49-F238E27FC236}">
                <a16:creationId xmlns:a16="http://schemas.microsoft.com/office/drawing/2014/main" id="{42526224-F34D-4B03-AAB1-B61D229A9E88}"/>
              </a:ext>
            </a:extLst>
          </p:cNvPr>
          <p:cNvSpPr/>
          <p:nvPr/>
        </p:nvSpPr>
        <p:spPr>
          <a:xfrm>
            <a:off x="1655" y="4227707"/>
            <a:ext cx="722376" cy="868136"/>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75000"/>
                  </a:schemeClr>
                </a:solidFill>
                <a:effectLst>
                  <a:outerShdw blurRad="38100" dist="38100" dir="2700000" algn="tl">
                    <a:srgbClr val="000000">
                      <a:alpha val="43137"/>
                    </a:srgbClr>
                  </a:outerShdw>
                </a:effectLst>
              </a:rPr>
              <a:t>5</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15" name="Ορθογώνιο 14">
            <a:extLst>
              <a:ext uri="{FF2B5EF4-FFF2-40B4-BE49-F238E27FC236}">
                <a16:creationId xmlns:a16="http://schemas.microsoft.com/office/drawing/2014/main" id="{877DC331-5970-4405-BDC6-4FF87B574BAF}"/>
              </a:ext>
            </a:extLst>
          </p:cNvPr>
          <p:cNvSpPr/>
          <p:nvPr/>
        </p:nvSpPr>
        <p:spPr>
          <a:xfrm>
            <a:off x="510" y="5094514"/>
            <a:ext cx="722376" cy="868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6</a:t>
            </a:r>
            <a:endParaRPr lang="el-GR" sz="2400" dirty="0">
              <a:solidFill>
                <a:schemeClr val="bg1"/>
              </a:solidFill>
            </a:endParaRPr>
          </a:p>
        </p:txBody>
      </p:sp>
      <p:pic>
        <p:nvPicPr>
          <p:cNvPr id="20" name="Picture 2">
            <a:extLst>
              <a:ext uri="{FF2B5EF4-FFF2-40B4-BE49-F238E27FC236}">
                <a16:creationId xmlns:a16="http://schemas.microsoft.com/office/drawing/2014/main" id="{AB0623AF-24A4-41D9-9158-7F191CD6D9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06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Summary module 5</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Summary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732609" y="1718718"/>
            <a:ext cx="6812066" cy="3465981"/>
          </a:xfrm>
          <a:prstGeom prst="rect">
            <a:avLst/>
          </a:prstGeom>
          <a:ln>
            <a:solidFill>
              <a:schemeClr val="bg1"/>
            </a:solidFill>
          </a:ln>
        </p:spPr>
        <p:txBody>
          <a:bodyPr>
            <a:noAutofit/>
          </a:bodyPr>
          <a:lstStyle/>
          <a:p>
            <a:pPr marL="312738" indent="-312738">
              <a:lnSpc>
                <a:spcPct val="120000"/>
              </a:lnSpc>
              <a:tabLst>
                <a:tab pos="273050" algn="l"/>
              </a:tabLst>
            </a:pPr>
            <a:r>
              <a:rPr lang="en-GB" b="1" dirty="0"/>
              <a:t>Navigate the National Health system through the various digital online tools available in my country and region for </a:t>
            </a:r>
          </a:p>
          <a:p>
            <a:pPr lvl="1">
              <a:lnSpc>
                <a:spcPct val="120000"/>
              </a:lnSpc>
              <a:buFont typeface="Arial" panose="020B0604020202020204" pitchFamily="34" charset="0"/>
              <a:buChar char="•"/>
              <a:tabLst>
                <a:tab pos="273050" algn="l"/>
              </a:tabLst>
            </a:pPr>
            <a:r>
              <a:rPr lang="en-GB" sz="2000" dirty="0"/>
              <a:t>Knowing the different websites and apps and what they are useful for</a:t>
            </a:r>
          </a:p>
          <a:p>
            <a:pPr lvl="1">
              <a:lnSpc>
                <a:spcPct val="120000"/>
              </a:lnSpc>
              <a:buFont typeface="Arial" panose="020B0604020202020204" pitchFamily="34" charset="0"/>
              <a:buChar char="•"/>
              <a:tabLst>
                <a:tab pos="273050" algn="l"/>
              </a:tabLst>
            </a:pPr>
            <a:r>
              <a:rPr lang="en-GB" sz="2000" dirty="0"/>
              <a:t>Using the different websites and apps to solve real problems of your own health management</a:t>
            </a:r>
          </a:p>
          <a:p>
            <a:pPr lvl="1">
              <a:lnSpc>
                <a:spcPct val="120000"/>
              </a:lnSpc>
              <a:buFont typeface="Arial" panose="020B0604020202020204" pitchFamily="34" charset="0"/>
              <a:buChar char="•"/>
              <a:tabLst>
                <a:tab pos="273050" algn="l"/>
              </a:tabLst>
            </a:pPr>
            <a:r>
              <a:rPr lang="en-GB" sz="2000" dirty="0"/>
              <a:t>Demonstrating the acquisition of operational skills, navigation skills, information searching skills, evaluating reliability skills and determining relevance skills by using different websites and apps introduced</a:t>
            </a:r>
            <a:endParaRPr lang="el-GR" sz="2000" dirty="0"/>
          </a:p>
        </p:txBody>
      </p:sp>
      <p:pic>
        <p:nvPicPr>
          <p:cNvPr id="6" name="Grafik 2">
            <a:extLst>
              <a:ext uri="{FF2B5EF4-FFF2-40B4-BE49-F238E27FC236}">
                <a16:creationId xmlns:a16="http://schemas.microsoft.com/office/drawing/2014/main" id="{FA69B88E-6365-1EDC-8B2A-BECA4CCA19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Tree>
    <p:extLst>
      <p:ext uri="{BB962C8B-B14F-4D97-AF65-F5344CB8AC3E}">
        <p14:creationId xmlns:p14="http://schemas.microsoft.com/office/powerpoint/2010/main" val="35085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Summary module 6</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Summary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5"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768845" y="2144984"/>
            <a:ext cx="6710128" cy="4187577"/>
          </a:xfrm>
          <a:prstGeom prst="rect">
            <a:avLst/>
          </a:prstGeom>
          <a:ln>
            <a:solidFill>
              <a:schemeClr val="bg1"/>
            </a:solidFill>
          </a:ln>
        </p:spPr>
        <p:txBody>
          <a:bodyPr>
            <a:normAutofit/>
          </a:bodyPr>
          <a:lstStyle/>
          <a:p>
            <a:pPr marL="312738" indent="-312738">
              <a:lnSpc>
                <a:spcPct val="120000"/>
              </a:lnSpc>
              <a:tabLst>
                <a:tab pos="273050" algn="l"/>
              </a:tabLst>
            </a:pPr>
            <a:r>
              <a:rPr lang="de-DE" b="1" dirty="0" err="1"/>
              <a:t>Being</a:t>
            </a:r>
            <a:r>
              <a:rPr lang="de-DE" b="1" dirty="0"/>
              <a:t> </a:t>
            </a:r>
            <a:r>
              <a:rPr lang="de-DE" b="1" dirty="0" err="1"/>
              <a:t>active</a:t>
            </a:r>
            <a:r>
              <a:rPr lang="de-DE" b="1" dirty="0"/>
              <a:t> in </a:t>
            </a:r>
            <a:r>
              <a:rPr lang="de-DE" b="1" dirty="0" err="1"/>
              <a:t>the</a:t>
            </a:r>
            <a:r>
              <a:rPr lang="de-DE" b="1" dirty="0"/>
              <a:t> digital </a:t>
            </a:r>
            <a:r>
              <a:rPr lang="de-DE" b="1" dirty="0" err="1"/>
              <a:t>environment</a:t>
            </a:r>
            <a:endParaRPr lang="de-DE" b="1" dirty="0"/>
          </a:p>
          <a:p>
            <a:pPr lvl="1">
              <a:lnSpc>
                <a:spcPct val="120000"/>
              </a:lnSpc>
              <a:buFont typeface="Arial" panose="020B0604020202020204" pitchFamily="34" charset="0"/>
              <a:buChar char="•"/>
              <a:tabLst>
                <a:tab pos="273050" algn="l"/>
              </a:tabLst>
            </a:pPr>
            <a:r>
              <a:rPr lang="de-DE" sz="2000" dirty="0" err="1"/>
              <a:t>Protecting</a:t>
            </a:r>
            <a:r>
              <a:rPr lang="de-DE" sz="2000" dirty="0"/>
              <a:t> </a:t>
            </a:r>
            <a:r>
              <a:rPr lang="de-DE" sz="2000" dirty="0" err="1"/>
              <a:t>privacy</a:t>
            </a:r>
            <a:r>
              <a:rPr lang="de-DE" sz="2000" dirty="0"/>
              <a:t> </a:t>
            </a:r>
            <a:r>
              <a:rPr lang="de-DE" sz="2000" dirty="0" err="1"/>
              <a:t>and</a:t>
            </a:r>
            <a:r>
              <a:rPr lang="de-DE" sz="2000" dirty="0"/>
              <a:t> personal </a:t>
            </a:r>
            <a:r>
              <a:rPr lang="de-DE" sz="2000" dirty="0" err="1"/>
              <a:t>data</a:t>
            </a:r>
            <a:r>
              <a:rPr lang="de-DE" sz="2000" dirty="0"/>
              <a:t> in </a:t>
            </a:r>
            <a:r>
              <a:rPr lang="de-DE" sz="2000" dirty="0" err="1"/>
              <a:t>the</a:t>
            </a:r>
            <a:r>
              <a:rPr lang="de-DE" sz="2000" dirty="0"/>
              <a:t> digital </a:t>
            </a:r>
            <a:r>
              <a:rPr lang="de-DE" sz="2000" dirty="0" err="1"/>
              <a:t>environment</a:t>
            </a:r>
            <a:endParaRPr lang="de-DE" sz="2000" dirty="0"/>
          </a:p>
          <a:p>
            <a:pPr lvl="1">
              <a:lnSpc>
                <a:spcPct val="120000"/>
              </a:lnSpc>
              <a:buFont typeface="Arial" panose="020B0604020202020204" pitchFamily="34" charset="0"/>
              <a:buChar char="•"/>
              <a:tabLst>
                <a:tab pos="273050" algn="l"/>
              </a:tabLst>
            </a:pPr>
            <a:r>
              <a:rPr lang="de-DE" sz="2000" dirty="0" err="1"/>
              <a:t>Risk</a:t>
            </a:r>
            <a:r>
              <a:rPr lang="de-DE" sz="2000" dirty="0"/>
              <a:t> </a:t>
            </a:r>
            <a:r>
              <a:rPr lang="de-DE" sz="2000" dirty="0" err="1"/>
              <a:t>factor</a:t>
            </a:r>
            <a:r>
              <a:rPr lang="de-DE" sz="2000" dirty="0"/>
              <a:t>: Spam mail</a:t>
            </a:r>
          </a:p>
          <a:p>
            <a:pPr lvl="1">
              <a:lnSpc>
                <a:spcPct val="120000"/>
              </a:lnSpc>
              <a:buFont typeface="Arial" panose="020B0604020202020204" pitchFamily="34" charset="0"/>
              <a:buChar char="•"/>
              <a:tabLst>
                <a:tab pos="273050" algn="l"/>
              </a:tabLst>
            </a:pPr>
            <a:r>
              <a:rPr lang="de-DE" sz="2000" dirty="0"/>
              <a:t>Digital </a:t>
            </a:r>
            <a:r>
              <a:rPr lang="de-DE" sz="2000" dirty="0" err="1"/>
              <a:t>communication</a:t>
            </a:r>
            <a:r>
              <a:rPr lang="de-DE" sz="2000" dirty="0"/>
              <a:t> on </a:t>
            </a:r>
            <a:r>
              <a:rPr lang="de-DE" sz="2000" dirty="0" err="1"/>
              <a:t>health</a:t>
            </a:r>
            <a:r>
              <a:rPr lang="de-DE" sz="2000" dirty="0"/>
              <a:t> </a:t>
            </a:r>
            <a:r>
              <a:rPr lang="de-DE" sz="2000" dirty="0" err="1"/>
              <a:t>information</a:t>
            </a:r>
            <a:r>
              <a:rPr lang="de-DE" sz="2000" dirty="0"/>
              <a:t> (</a:t>
            </a:r>
            <a:r>
              <a:rPr lang="de-DE" sz="2000" dirty="0" err="1"/>
              <a:t>writing</a:t>
            </a:r>
            <a:r>
              <a:rPr lang="de-DE" sz="2000" dirty="0"/>
              <a:t> a </a:t>
            </a:r>
            <a:r>
              <a:rPr lang="de-DE" sz="2000" dirty="0" err="1"/>
              <a:t>post</a:t>
            </a:r>
            <a:r>
              <a:rPr lang="de-DE" sz="2000" dirty="0"/>
              <a:t> in </a:t>
            </a:r>
            <a:r>
              <a:rPr lang="de-DE" sz="2000" dirty="0" err="1"/>
              <a:t>forum</a:t>
            </a:r>
            <a:r>
              <a:rPr lang="de-DE" sz="2000" dirty="0"/>
              <a:t> </a:t>
            </a:r>
            <a:r>
              <a:rPr lang="de-DE" sz="2000" dirty="0" err="1"/>
              <a:t>or</a:t>
            </a:r>
            <a:r>
              <a:rPr lang="de-DE" sz="2000" dirty="0"/>
              <a:t> an </a:t>
            </a:r>
            <a:r>
              <a:rPr lang="de-DE" sz="2000" dirty="0" err="1"/>
              <a:t>e-mail</a:t>
            </a:r>
            <a:r>
              <a:rPr lang="de-DE" sz="2000" dirty="0"/>
              <a:t> )</a:t>
            </a:r>
          </a:p>
          <a:p>
            <a:pPr lvl="1">
              <a:lnSpc>
                <a:spcPct val="120000"/>
              </a:lnSpc>
              <a:buFont typeface="Arial" panose="020B0604020202020204" pitchFamily="34" charset="0"/>
              <a:buChar char="•"/>
              <a:tabLst>
                <a:tab pos="273050" algn="l"/>
              </a:tabLst>
            </a:pPr>
            <a:r>
              <a:rPr lang="de-DE" sz="2000" dirty="0" err="1"/>
              <a:t>Getting</a:t>
            </a:r>
            <a:r>
              <a:rPr lang="de-DE" sz="2000" dirty="0"/>
              <a:t> </a:t>
            </a:r>
            <a:r>
              <a:rPr lang="de-DE" sz="2000" dirty="0" err="1"/>
              <a:t>active</a:t>
            </a:r>
            <a:r>
              <a:rPr lang="de-DE" sz="2000" dirty="0"/>
              <a:t>- </a:t>
            </a:r>
            <a:r>
              <a:rPr lang="de-DE" sz="2000" dirty="0" err="1"/>
              <a:t>solve</a:t>
            </a:r>
            <a:r>
              <a:rPr lang="de-DE" sz="2000" dirty="0"/>
              <a:t> a </a:t>
            </a:r>
            <a:r>
              <a:rPr lang="de-DE" sz="2000" dirty="0" err="1"/>
              <a:t>health-related</a:t>
            </a:r>
            <a:r>
              <a:rPr lang="de-DE" sz="2000" dirty="0"/>
              <a:t> </a:t>
            </a:r>
            <a:r>
              <a:rPr lang="de-DE" sz="2000" dirty="0" err="1"/>
              <a:t>issue</a:t>
            </a:r>
            <a:r>
              <a:rPr lang="de-DE" sz="2000" dirty="0"/>
              <a:t>: </a:t>
            </a:r>
            <a:r>
              <a:rPr lang="de-DE" sz="2000" dirty="0" err="1"/>
              <a:t>Activity</a:t>
            </a:r>
            <a:r>
              <a:rPr lang="de-DE" sz="2000" dirty="0"/>
              <a:t> </a:t>
            </a:r>
            <a:r>
              <a:rPr lang="de-DE" sz="2000" dirty="0" err="1"/>
              <a:t>to</a:t>
            </a:r>
            <a:r>
              <a:rPr lang="de-DE" sz="2000" dirty="0"/>
              <a:t> </a:t>
            </a:r>
            <a:r>
              <a:rPr lang="de-DE" sz="2000" dirty="0" err="1"/>
              <a:t>compromise</a:t>
            </a:r>
            <a:r>
              <a:rPr lang="de-DE" sz="2000" dirty="0"/>
              <a:t> all </a:t>
            </a:r>
            <a:r>
              <a:rPr lang="de-DE" sz="2000" dirty="0" err="1"/>
              <a:t>the</a:t>
            </a:r>
            <a:r>
              <a:rPr lang="de-DE" sz="2000" dirty="0"/>
              <a:t> </a:t>
            </a:r>
            <a:r>
              <a:rPr lang="de-DE" sz="2000" dirty="0" err="1"/>
              <a:t>learnings</a:t>
            </a:r>
            <a:r>
              <a:rPr lang="de-DE" sz="2000" dirty="0"/>
              <a:t> </a:t>
            </a:r>
            <a:r>
              <a:rPr lang="de-DE" sz="2000" dirty="0" err="1"/>
              <a:t>of</a:t>
            </a:r>
            <a:r>
              <a:rPr lang="de-DE" sz="2000" dirty="0"/>
              <a:t> </a:t>
            </a:r>
            <a:r>
              <a:rPr lang="de-DE" sz="2000" dirty="0" err="1"/>
              <a:t>the</a:t>
            </a:r>
            <a:r>
              <a:rPr lang="de-DE" sz="2000" dirty="0"/>
              <a:t> </a:t>
            </a:r>
            <a:r>
              <a:rPr lang="de-DE" sz="2000" dirty="0" err="1"/>
              <a:t>course</a:t>
            </a:r>
            <a:endParaRPr lang="el-GR" sz="2000" dirty="0"/>
          </a:p>
          <a:p>
            <a:pPr marL="769938" lvl="1" indent="-312738">
              <a:lnSpc>
                <a:spcPct val="120000"/>
              </a:lnSpc>
              <a:tabLst>
                <a:tab pos="273050" algn="l"/>
              </a:tabLst>
            </a:pPr>
            <a:endParaRPr lang="de-DE" sz="2000" dirty="0"/>
          </a:p>
        </p:txBody>
      </p:sp>
      <p:pic>
        <p:nvPicPr>
          <p:cNvPr id="6" name="Grafik 2">
            <a:extLst>
              <a:ext uri="{FF2B5EF4-FFF2-40B4-BE49-F238E27FC236}">
                <a16:creationId xmlns:a16="http://schemas.microsoft.com/office/drawing/2014/main" id="{11033D91-AFD4-48A3-0E91-8901E6EBA06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Tree>
    <p:extLst>
      <p:ext uri="{BB962C8B-B14F-4D97-AF65-F5344CB8AC3E}">
        <p14:creationId xmlns:p14="http://schemas.microsoft.com/office/powerpoint/2010/main" val="5392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fontScale="90000"/>
          </a:bodyPr>
          <a:lstStyle/>
          <a:p>
            <a:br>
              <a:rPr lang="en-US" altLang="el-GR" dirty="0"/>
            </a:br>
            <a:r>
              <a:rPr lang="en-US" altLang="el-GR" dirty="0">
                <a:solidFill>
                  <a:srgbClr val="C01E24"/>
                </a:solidFill>
              </a:rPr>
              <a:t>Evaluating the training program</a:t>
            </a:r>
            <a:endParaRPr lang="el-GR" dirty="0">
              <a:solidFill>
                <a:srgbClr val="C01E24"/>
              </a:solidFill>
            </a:endParaRPr>
          </a:p>
        </p:txBody>
      </p:sp>
      <p:sp>
        <p:nvSpPr>
          <p:cNvPr id="15"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7965252" cy="2962414"/>
          </a:xfrm>
          <a:ln>
            <a:solidFill>
              <a:schemeClr val="bg1"/>
            </a:solidFill>
          </a:ln>
        </p:spPr>
        <p:txBody>
          <a:bodyPr anchor="ctr">
            <a:normAutofit/>
          </a:bodyPr>
          <a:lstStyle/>
          <a:p>
            <a:pPr marL="0" indent="0">
              <a:lnSpc>
                <a:spcPct val="120000"/>
              </a:lnSpc>
              <a:buNone/>
              <a:tabLst>
                <a:tab pos="273050" algn="l"/>
              </a:tabLst>
            </a:pPr>
            <a:r>
              <a:rPr lang="de-DE" dirty="0" err="1"/>
              <a:t>Please</a:t>
            </a:r>
            <a:r>
              <a:rPr lang="de-DE" dirty="0"/>
              <a:t> </a:t>
            </a:r>
            <a:r>
              <a:rPr lang="de-DE" dirty="0" err="1"/>
              <a:t>make</a:t>
            </a:r>
            <a:r>
              <a:rPr lang="de-DE" dirty="0"/>
              <a:t> a final </a:t>
            </a:r>
            <a:r>
              <a:rPr lang="de-DE" dirty="0" err="1"/>
              <a:t>evaluation</a:t>
            </a:r>
            <a:r>
              <a:rPr lang="de-DE" dirty="0"/>
              <a:t> </a:t>
            </a:r>
            <a:r>
              <a:rPr lang="de-DE" dirty="0" err="1"/>
              <a:t>of</a:t>
            </a:r>
            <a:r>
              <a:rPr lang="de-DE" dirty="0"/>
              <a:t> </a:t>
            </a:r>
            <a:r>
              <a:rPr lang="de-DE" dirty="0" err="1"/>
              <a:t>the</a:t>
            </a:r>
            <a:r>
              <a:rPr lang="de-DE" dirty="0"/>
              <a:t> </a:t>
            </a:r>
            <a:r>
              <a:rPr lang="de-DE" dirty="0" err="1"/>
              <a:t>trainig</a:t>
            </a:r>
            <a:r>
              <a:rPr lang="de-DE" dirty="0"/>
              <a:t> </a:t>
            </a:r>
            <a:r>
              <a:rPr lang="de-DE" dirty="0" err="1"/>
              <a:t>program</a:t>
            </a:r>
            <a:endParaRPr lang="de-DE" dirty="0"/>
          </a:p>
        </p:txBody>
      </p:sp>
    </p:spTree>
    <p:extLst>
      <p:ext uri="{BB962C8B-B14F-4D97-AF65-F5344CB8AC3E}">
        <p14:creationId xmlns:p14="http://schemas.microsoft.com/office/powerpoint/2010/main" val="26377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6" name="Oval 5">
            <a:extLst>
              <a:ext uri="{FF2B5EF4-FFF2-40B4-BE49-F238E27FC236}">
                <a16:creationId xmlns:a16="http://schemas.microsoft.com/office/drawing/2014/main" id="{5284AF4A-0EDC-4671-A659-C1F0123E5E29}"/>
              </a:ext>
            </a:extLst>
          </p:cNvPr>
          <p:cNvSpPr/>
          <p:nvPr/>
        </p:nvSpPr>
        <p:spPr>
          <a:xfrm>
            <a:off x="965771" y="1240604"/>
            <a:ext cx="5260369" cy="437679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n w="22225">
                  <a:solidFill>
                    <a:schemeClr val="accent2"/>
                  </a:solidFill>
                  <a:prstDash val="solid"/>
                </a:ln>
                <a:solidFill>
                  <a:srgbClr val="FAACAC"/>
                </a:solidFill>
              </a:rPr>
              <a:t>IT’S SURVEY TIME!</a:t>
            </a:r>
            <a:endParaRPr lang="en-GB" sz="6000" b="1" dirty="0">
              <a:ln w="22225">
                <a:solidFill>
                  <a:schemeClr val="accent2"/>
                </a:solidFill>
                <a:prstDash val="solid"/>
              </a:ln>
              <a:solidFill>
                <a:srgbClr val="FAACAC"/>
              </a:solidFill>
            </a:endParaRPr>
          </a:p>
        </p:txBody>
      </p:sp>
      <p:pic>
        <p:nvPicPr>
          <p:cNvPr id="9" name="Picture 8" descr="A picture containing text&#10;&#10;Description automatically generated">
            <a:extLst>
              <a:ext uri="{FF2B5EF4-FFF2-40B4-BE49-F238E27FC236}">
                <a16:creationId xmlns:a16="http://schemas.microsoft.com/office/drawing/2014/main" id="{D705EE39-8C52-41F3-9639-591CBF2D9361}"/>
              </a:ext>
            </a:extLst>
          </p:cNvPr>
          <p:cNvPicPr>
            <a:picLocks noChangeAspect="1"/>
          </p:cNvPicPr>
          <p:nvPr/>
        </p:nvPicPr>
        <p:blipFill>
          <a:blip r:embed="rId3"/>
          <a:stretch>
            <a:fillRect/>
          </a:stretch>
        </p:blipFill>
        <p:spPr>
          <a:xfrm>
            <a:off x="7434947" y="1077024"/>
            <a:ext cx="3636675" cy="4376791"/>
          </a:xfrm>
          <a:prstGeom prst="rect">
            <a:avLst/>
          </a:prstGeom>
        </p:spPr>
      </p:pic>
      <p:sp>
        <p:nvSpPr>
          <p:cNvPr id="12" name="Google Shape;183;p7">
            <a:extLst>
              <a:ext uri="{FF2B5EF4-FFF2-40B4-BE49-F238E27FC236}">
                <a16:creationId xmlns:a16="http://schemas.microsoft.com/office/drawing/2014/main" id="{A99ED102-6930-4C9C-B421-0899BB357EDB}"/>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293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Γραφικό 17">
            <a:extLst>
              <a:ext uri="{FF2B5EF4-FFF2-40B4-BE49-F238E27FC236}">
                <a16:creationId xmlns:a16="http://schemas.microsoft.com/office/drawing/2014/main" id="{6077531A-0788-4660-9281-308ACDA7F68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67" y="1143058"/>
            <a:ext cx="4856199" cy="1284943"/>
          </a:xfrm>
          <a:prstGeom prst="rect">
            <a:avLst/>
          </a:prstGeom>
        </p:spPr>
      </p:pic>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5"/>
          <a:stretch>
            <a:fillRect/>
          </a:stretch>
        </p:blipFill>
        <p:spPr>
          <a:xfrm>
            <a:off x="429768" y="3471531"/>
            <a:ext cx="2323213" cy="2323213"/>
          </a:xfrm>
          <a:prstGeom prst="rect">
            <a:avLst/>
          </a:prstGeom>
        </p:spPr>
      </p:pic>
      <p:pic>
        <p:nvPicPr>
          <p:cNvPr id="10"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FF1C1EEF-3FD2-4C46-B4FD-C7E50843FBD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4254"/>
            <a:ext cx="1684020" cy="495300"/>
          </a:xfrm>
          <a:prstGeom prst="rect">
            <a:avLst/>
          </a:prstGeom>
          <a:noFill/>
          <a:ln>
            <a:noFill/>
          </a:ln>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5"/>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completed the training program!</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324530" y="6328066"/>
            <a:ext cx="4863381" cy="632422"/>
          </a:xfrm>
          <a:prstGeom prst="rect">
            <a:avLst/>
          </a:prstGeom>
        </p:spPr>
        <p:txBody>
          <a:bodyPr vert="horz" lIns="91440" tIns="45720" rIns="91440" bIns="45720" rtlCol="0" anchor="ctr">
            <a:normAutofit/>
          </a:bodyPr>
          <a:lstStyle/>
          <a:p>
            <a:pPr algn="r">
              <a:lnSpc>
                <a:spcPct val="90000"/>
              </a:lnSpc>
              <a:spcAft>
                <a:spcPts val="600"/>
              </a:spcAft>
            </a:pPr>
            <a:r>
              <a:rPr lang="en-US" sz="900" b="0" i="0">
                <a:solidFill>
                  <a:schemeClr val="accent5">
                    <a:lumMod val="20000"/>
                    <a:lumOff val="80000"/>
                  </a:schemeClr>
                </a:solidFill>
                <a:effectLst/>
                <a:latin typeface="+mj-lt"/>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900">
              <a:solidFill>
                <a:schemeClr val="accent5">
                  <a:lumMod val="20000"/>
                  <a:lumOff val="80000"/>
                </a:schemeClr>
              </a:solidFill>
              <a:latin typeface="+mj-lt"/>
            </a:endParaRPr>
          </a:p>
        </p:txBody>
      </p:sp>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Ομάδα 26">
            <a:extLst>
              <a:ext uri="{FF2B5EF4-FFF2-40B4-BE49-F238E27FC236}">
                <a16:creationId xmlns:a16="http://schemas.microsoft.com/office/drawing/2014/main" id="{FAA18049-4E88-457C-8B40-A00C5AE764B5}"/>
              </a:ext>
            </a:extLst>
          </p:cNvPr>
          <p:cNvGrpSpPr/>
          <p:nvPr/>
        </p:nvGrpSpPr>
        <p:grpSpPr>
          <a:xfrm>
            <a:off x="9587789" y="3777625"/>
            <a:ext cx="2245582" cy="2759937"/>
            <a:chOff x="7061107" y="2775080"/>
            <a:chExt cx="2245582" cy="2759937"/>
          </a:xfrm>
        </p:grpSpPr>
        <p:pic>
          <p:nvPicPr>
            <p:cNvPr id="2056" name="Picture 8">
              <a:extLst>
                <a:ext uri="{FF2B5EF4-FFF2-40B4-BE49-F238E27FC236}">
                  <a16:creationId xmlns:a16="http://schemas.microsoft.com/office/drawing/2014/main" id="{AB8DE177-3B14-4DD1-8555-B9CAA76C5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63" y="2775080"/>
              <a:ext cx="1962150" cy="216217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222350-D614-4C8B-BF11-EE712FC0E938}"/>
                </a:ext>
              </a:extLst>
            </p:cNvPr>
            <p:cNvSpPr txBox="1"/>
            <p:nvPr/>
          </p:nvSpPr>
          <p:spPr>
            <a:xfrm>
              <a:off x="7061107" y="4981019"/>
              <a:ext cx="2245582"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AKADIMAIKO DIADIKTYO (GUnet)</a:t>
              </a:r>
            </a:p>
            <a:p>
              <a:pPr algn="ctr" fontAlgn="base"/>
              <a:r>
                <a:rPr lang="en-US" sz="1000" b="0" i="0">
                  <a:solidFill>
                    <a:srgbClr val="414042"/>
                  </a:solidFill>
                  <a:effectLst/>
                  <a:latin typeface="Roboto" panose="02000000000000000000" pitchFamily="2" charset="0"/>
                </a:rPr>
                <a:t>ATHENS, GREECE</a:t>
              </a:r>
            </a:p>
            <a:p>
              <a:pPr algn="ctr" fontAlgn="base"/>
              <a:r>
                <a:rPr lang="en-US" sz="1000" b="0" i="0" u="none" strike="noStrike">
                  <a:solidFill>
                    <a:srgbClr val="D71920"/>
                  </a:solidFill>
                  <a:effectLst/>
                  <a:latin typeface="Roboto" panose="02000000000000000000" pitchFamily="2" charset="0"/>
                  <a:hlinkClick r:id="rId3"/>
                </a:rPr>
                <a:t>www.gunet.gr</a:t>
              </a:r>
              <a:endParaRPr lang="en-US" sz="1000" b="0" i="0">
                <a:solidFill>
                  <a:srgbClr val="414042"/>
                </a:solidFill>
                <a:effectLst/>
                <a:latin typeface="Roboto" panose="02000000000000000000" pitchFamily="2" charset="0"/>
              </a:endParaRPr>
            </a:p>
          </p:txBody>
        </p:sp>
      </p:grpSp>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583724" y="2027730"/>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5"/>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4111945" y="4542257"/>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7"/>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6186067" y="2015292"/>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a:solidFill>
                    <a:srgbClr val="203864"/>
                  </a:solidFill>
                  <a:effectLst/>
                  <a:latin typeface="Roboto" panose="02000000000000000000" pitchFamily="2" charset="0"/>
                </a:rPr>
                <a:t>PROLIPSIS</a:t>
              </a:r>
            </a:p>
            <a:p>
              <a:pPr algn="ctr" fontAlgn="base"/>
              <a:r>
                <a:rPr lang="nb-NO" sz="1000" b="0" i="0">
                  <a:solidFill>
                    <a:srgbClr val="666666"/>
                  </a:solidFill>
                  <a:effectLst/>
                  <a:latin typeface="Roboto" panose="02000000000000000000" pitchFamily="2" charset="0"/>
                </a:rPr>
                <a:t>ATHENS, GREECE</a:t>
              </a:r>
              <a:br>
                <a:rPr lang="nb-NO" sz="1000" b="0" i="0">
                  <a:solidFill>
                    <a:srgbClr val="666666"/>
                  </a:solidFill>
                  <a:effectLst/>
                  <a:latin typeface="Roboto" panose="02000000000000000000" pitchFamily="2" charset="0"/>
                </a:rPr>
              </a:br>
              <a:r>
                <a:rPr lang="nb-NO" sz="1000" b="0" i="0" u="none" strike="noStrike">
                  <a:solidFill>
                    <a:srgbClr val="D71920"/>
                  </a:solidFill>
                  <a:effectLst/>
                  <a:latin typeface="Roboto" panose="02000000000000000000" pitchFamily="2" charset="0"/>
                  <a:hlinkClick r:id="rId9"/>
                </a:rPr>
                <a:t>www.prolepsis.gr</a:t>
              </a:r>
              <a:endParaRPr lang="nb-NO" sz="1000" b="0" i="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845822" y="4591510"/>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UNIVERSITAT DE VALENCIA</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11"/>
                </a:rPr>
                <a:t>www.uv.es</a:t>
              </a:r>
              <a:endParaRPr lang="es-ES" sz="1000" b="0" i="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3332429" y="4600164"/>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3"/>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5019359" y="1427085"/>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5"/>
                </a:rPr>
                <a:t>www.oxfamitalia.org/</a:t>
              </a:r>
              <a:endParaRPr lang="en-US" sz="1000" b="0" i="0">
                <a:solidFill>
                  <a:srgbClr val="414042"/>
                </a:solidFill>
                <a:effectLst/>
                <a:latin typeface="Roboto" panose="02000000000000000000" pitchFamily="2" charset="0"/>
              </a:endParaRPr>
            </a:p>
          </p:txBody>
        </p:sp>
      </p:grpSp>
    </p:spTree>
    <p:extLst>
      <p:ext uri="{BB962C8B-B14F-4D97-AF65-F5344CB8AC3E}">
        <p14:creationId xmlns:p14="http://schemas.microsoft.com/office/powerpoint/2010/main" val="131120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Θέση περιεχομένου 3">
            <a:extLst>
              <a:ext uri="{FF2B5EF4-FFF2-40B4-BE49-F238E27FC236}">
                <a16:creationId xmlns:a16="http://schemas.microsoft.com/office/drawing/2014/main" id="{86326F3B-A2B0-4471-9663-61D0183E7677}"/>
              </a:ext>
            </a:extLst>
          </p:cNvPr>
          <p:cNvGraphicFramePr>
            <a:graphicFrameLocks noGrp="1"/>
          </p:cNvGraphicFramePr>
          <p:nvPr>
            <p:ph idx="1"/>
            <p:extLst>
              <p:ext uri="{D42A27DB-BD31-4B8C-83A1-F6EECF244321}">
                <p14:modId xmlns:p14="http://schemas.microsoft.com/office/powerpoint/2010/main" val="1489133010"/>
              </p:ext>
            </p:extLst>
          </p:nvPr>
        </p:nvGraphicFramePr>
        <p:xfrm>
          <a:off x="570031" y="2043405"/>
          <a:ext cx="7842335" cy="395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Objectives</a:t>
            </a:r>
            <a:endParaRPr lang="el-GR" dirty="0"/>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203864"/>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bg1"/>
                </a:solidFill>
              </a:rPr>
              <a:t>Training program completion</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274434"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1080000"/>
            <a:ext cx="10414800" cy="980028"/>
          </a:xfrm>
        </p:spPr>
        <p:txBody>
          <a:bodyPr>
            <a:normAutofit/>
          </a:bodyPr>
          <a:lstStyle/>
          <a:p>
            <a:r>
              <a:rPr lang="en-US" altLang="el-GR" sz="2400" dirty="0">
                <a:solidFill>
                  <a:srgbClr val="C01E24"/>
                </a:solidFill>
              </a:rPr>
              <a:t>Action 6.2.4</a:t>
            </a:r>
            <a:br>
              <a:rPr lang="en-US" altLang="el-GR" dirty="0">
                <a:solidFill>
                  <a:srgbClr val="C01E24"/>
                </a:solidFill>
              </a:rPr>
            </a:br>
            <a:r>
              <a:rPr lang="en-US" altLang="el-GR" dirty="0">
                <a:solidFill>
                  <a:srgbClr val="C01E24"/>
                </a:solidFill>
              </a:rPr>
              <a:t>Summary of the training </a:t>
            </a:r>
            <a:r>
              <a:rPr lang="en-US" altLang="el-GR" dirty="0" err="1">
                <a:solidFill>
                  <a:srgbClr val="C01E24"/>
                </a:solidFill>
              </a:rPr>
              <a:t>programme</a:t>
            </a:r>
            <a:endParaRPr lang="el-GR" dirty="0">
              <a:solidFill>
                <a:srgbClr val="C01E24"/>
              </a:solidFill>
            </a:endParaRPr>
          </a:p>
        </p:txBody>
      </p:sp>
      <p:sp>
        <p:nvSpPr>
          <p:cNvPr id="15"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831907" y="2523987"/>
            <a:ext cx="9791572" cy="2962414"/>
          </a:xfrm>
          <a:ln>
            <a:solidFill>
              <a:schemeClr val="bg1"/>
            </a:solidFill>
          </a:ln>
        </p:spPr>
        <p:txBody>
          <a:bodyPr anchor="ctr">
            <a:normAutofit/>
          </a:bodyPr>
          <a:lstStyle/>
          <a:p>
            <a:pPr marL="0" indent="0">
              <a:lnSpc>
                <a:spcPct val="120000"/>
              </a:lnSpc>
              <a:buNone/>
              <a:tabLst>
                <a:tab pos="273050" algn="l"/>
              </a:tabLst>
            </a:pPr>
            <a:r>
              <a:rPr lang="de-DE" dirty="0"/>
              <a:t>The </a:t>
            </a:r>
            <a:r>
              <a:rPr lang="de-DE" dirty="0" err="1"/>
              <a:t>next</a:t>
            </a:r>
            <a:r>
              <a:rPr lang="de-DE" dirty="0"/>
              <a:t> </a:t>
            </a:r>
            <a:r>
              <a:rPr lang="de-DE" dirty="0" err="1"/>
              <a:t>slides</a:t>
            </a:r>
            <a:r>
              <a:rPr lang="de-DE" dirty="0"/>
              <a:t> </a:t>
            </a:r>
            <a:r>
              <a:rPr lang="de-DE" dirty="0" err="1"/>
              <a:t>give</a:t>
            </a:r>
            <a:r>
              <a:rPr lang="de-DE" dirty="0"/>
              <a:t> a </a:t>
            </a:r>
            <a:r>
              <a:rPr lang="de-DE" dirty="0" err="1"/>
              <a:t>short</a:t>
            </a:r>
            <a:r>
              <a:rPr lang="de-DE" dirty="0"/>
              <a:t> </a:t>
            </a:r>
            <a:r>
              <a:rPr lang="de-DE" dirty="0" err="1"/>
              <a:t>summary</a:t>
            </a:r>
            <a:r>
              <a:rPr lang="de-DE" dirty="0"/>
              <a:t> </a:t>
            </a:r>
            <a:r>
              <a:rPr lang="de-DE" dirty="0" err="1"/>
              <a:t>of</a:t>
            </a:r>
            <a:r>
              <a:rPr lang="de-DE" dirty="0"/>
              <a:t> </a:t>
            </a:r>
            <a:r>
              <a:rPr lang="de-DE" dirty="0" err="1"/>
              <a:t>the</a:t>
            </a:r>
            <a:r>
              <a:rPr lang="de-DE" dirty="0"/>
              <a:t> </a:t>
            </a:r>
            <a:r>
              <a:rPr lang="de-DE" dirty="0" err="1"/>
              <a:t>training</a:t>
            </a:r>
            <a:r>
              <a:rPr lang="de-DE" dirty="0"/>
              <a:t> </a:t>
            </a:r>
            <a:r>
              <a:rPr lang="de-DE" dirty="0" err="1"/>
              <a:t>programme</a:t>
            </a:r>
            <a:r>
              <a:rPr lang="de-DE" dirty="0"/>
              <a:t>.</a:t>
            </a:r>
          </a:p>
        </p:txBody>
      </p:sp>
    </p:spTree>
    <p:extLst>
      <p:ext uri="{BB962C8B-B14F-4D97-AF65-F5344CB8AC3E}">
        <p14:creationId xmlns:p14="http://schemas.microsoft.com/office/powerpoint/2010/main" val="2312639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Summary module 1</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Summary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831907" y="1921267"/>
            <a:ext cx="7724952" cy="4284324"/>
          </a:xfrm>
          <a:prstGeom prst="rect">
            <a:avLst/>
          </a:prstGeom>
          <a:ln>
            <a:solidFill>
              <a:schemeClr val="bg1"/>
            </a:solidFill>
          </a:ln>
        </p:spPr>
        <p:txBody>
          <a:bodyPr>
            <a:normAutofit/>
          </a:bodyPr>
          <a:lstStyle/>
          <a:p>
            <a:pPr marL="312738" indent="-312738">
              <a:lnSpc>
                <a:spcPct val="120000"/>
              </a:lnSpc>
              <a:tabLst>
                <a:tab pos="273050" algn="l"/>
              </a:tabLst>
            </a:pPr>
            <a:r>
              <a:rPr lang="de-DE" sz="2000" b="1" dirty="0"/>
              <a:t>What is Digital Health Literacy</a:t>
            </a:r>
          </a:p>
          <a:p>
            <a:pPr lvl="1">
              <a:lnSpc>
                <a:spcPct val="120000"/>
              </a:lnSpc>
              <a:buSzPct val="100000"/>
              <a:buFont typeface="Arial" panose="020B0604020202020204" pitchFamily="34" charset="0"/>
              <a:buChar char="•"/>
              <a:tabLst>
                <a:tab pos="273050" algn="l"/>
              </a:tabLst>
            </a:pPr>
            <a:r>
              <a:rPr lang="de-DE" sz="2000" dirty="0"/>
              <a:t>Operational skills</a:t>
            </a:r>
          </a:p>
          <a:p>
            <a:pPr lvl="1">
              <a:lnSpc>
                <a:spcPct val="120000"/>
              </a:lnSpc>
              <a:buSzPct val="100000"/>
              <a:buFont typeface="Arial" panose="020B0604020202020204" pitchFamily="34" charset="0"/>
              <a:buChar char="•"/>
              <a:tabLst>
                <a:tab pos="273050" algn="l"/>
              </a:tabLst>
            </a:pPr>
            <a:r>
              <a:rPr lang="de-DE" sz="2000" dirty="0"/>
              <a:t>Navigation skills</a:t>
            </a:r>
          </a:p>
          <a:p>
            <a:pPr lvl="1">
              <a:lnSpc>
                <a:spcPct val="120000"/>
              </a:lnSpc>
              <a:buSzPct val="100000"/>
              <a:buFont typeface="Arial" panose="020B0604020202020204" pitchFamily="34" charset="0"/>
              <a:buChar char="•"/>
              <a:tabLst>
                <a:tab pos="273050" algn="l"/>
              </a:tabLst>
            </a:pPr>
            <a:r>
              <a:rPr lang="de-DE" sz="2000" dirty="0"/>
              <a:t>Information searching </a:t>
            </a:r>
          </a:p>
          <a:p>
            <a:pPr lvl="1">
              <a:lnSpc>
                <a:spcPct val="120000"/>
              </a:lnSpc>
              <a:buSzPct val="100000"/>
              <a:buFont typeface="Arial" panose="020B0604020202020204" pitchFamily="34" charset="0"/>
              <a:buChar char="•"/>
              <a:tabLst>
                <a:tab pos="273050" algn="l"/>
              </a:tabLst>
            </a:pPr>
            <a:r>
              <a:rPr lang="de-DE" sz="2000" dirty="0"/>
              <a:t>Evaluating reliability</a:t>
            </a:r>
          </a:p>
          <a:p>
            <a:pPr lvl="1">
              <a:lnSpc>
                <a:spcPct val="120000"/>
              </a:lnSpc>
              <a:buSzPct val="100000"/>
              <a:buFont typeface="Arial" panose="020B0604020202020204" pitchFamily="34" charset="0"/>
              <a:buChar char="•"/>
              <a:tabLst>
                <a:tab pos="273050" algn="l"/>
              </a:tabLst>
            </a:pPr>
            <a:r>
              <a:rPr lang="de-DE" sz="2000" dirty="0"/>
              <a:t>Determining relevance</a:t>
            </a:r>
          </a:p>
          <a:p>
            <a:pPr lvl="1">
              <a:lnSpc>
                <a:spcPct val="120000"/>
              </a:lnSpc>
              <a:buSzPct val="100000"/>
              <a:buFont typeface="Arial" panose="020B0604020202020204" pitchFamily="34" charset="0"/>
              <a:buChar char="•"/>
              <a:tabLst>
                <a:tab pos="273050" algn="l"/>
              </a:tabLst>
            </a:pPr>
            <a:r>
              <a:rPr lang="de-DE" sz="2000" dirty="0"/>
              <a:t>Adding content</a:t>
            </a:r>
          </a:p>
          <a:p>
            <a:pPr lvl="1">
              <a:lnSpc>
                <a:spcPct val="120000"/>
              </a:lnSpc>
              <a:buSzPct val="100000"/>
              <a:buFont typeface="Arial" panose="020B0604020202020204" pitchFamily="34" charset="0"/>
              <a:buChar char="•"/>
              <a:tabLst>
                <a:tab pos="273050" algn="l"/>
              </a:tabLst>
            </a:pPr>
            <a:r>
              <a:rPr lang="de-DE" sz="2000" dirty="0"/>
              <a:t>Protecting Privacy</a:t>
            </a:r>
          </a:p>
        </p:txBody>
      </p:sp>
      <p:sp>
        <p:nvSpPr>
          <p:cNvPr id="10" name="Ορθογώνιο 1">
            <a:extLst>
              <a:ext uri="{FF2B5EF4-FFF2-40B4-BE49-F238E27FC236}">
                <a16:creationId xmlns:a16="http://schemas.microsoft.com/office/drawing/2014/main" id="{4E8C08F0-D5E0-4E04-BF2A-94066EF1D7CC}"/>
              </a:ext>
            </a:extLst>
          </p:cNvPr>
          <p:cNvSpPr/>
          <p:nvPr/>
        </p:nvSpPr>
        <p:spPr>
          <a:xfrm>
            <a:off x="9779023" y="65215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Tree>
    <p:extLst>
      <p:ext uri="{BB962C8B-B14F-4D97-AF65-F5344CB8AC3E}">
        <p14:creationId xmlns:p14="http://schemas.microsoft.com/office/powerpoint/2010/main" val="14879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Summary module 1</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Summary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831907" y="2523987"/>
            <a:ext cx="6374111" cy="2962414"/>
          </a:xfrm>
          <a:prstGeom prst="rect">
            <a:avLst/>
          </a:prstGeom>
          <a:ln>
            <a:solidFill>
              <a:schemeClr val="bg1"/>
            </a:solidFill>
          </a:ln>
        </p:spPr>
        <p:txBody>
          <a:bodyPr>
            <a:normAutofit/>
          </a:bodyPr>
          <a:lstStyle/>
          <a:p>
            <a:pPr marL="312738" indent="-312738">
              <a:lnSpc>
                <a:spcPct val="120000"/>
              </a:lnSpc>
              <a:tabLst>
                <a:tab pos="273050" algn="l"/>
              </a:tabLst>
            </a:pPr>
            <a:r>
              <a:rPr lang="de-DE" sz="2000" b="1" dirty="0"/>
              <a:t>Why is Digital Health Literacy relevant</a:t>
            </a:r>
          </a:p>
          <a:p>
            <a:pPr lvl="1">
              <a:lnSpc>
                <a:spcPct val="120000"/>
              </a:lnSpc>
              <a:buSzPct val="100000"/>
              <a:buFont typeface="Arial" panose="020B0604020202020204" pitchFamily="34" charset="0"/>
              <a:buChar char="•"/>
              <a:tabLst>
                <a:tab pos="273050" algn="l"/>
              </a:tabLst>
            </a:pPr>
            <a:r>
              <a:rPr lang="de-DE" sz="2000" dirty="0"/>
              <a:t>Relevance of Digital Health Literacy (in general)</a:t>
            </a:r>
          </a:p>
          <a:p>
            <a:pPr lvl="1">
              <a:lnSpc>
                <a:spcPct val="120000"/>
              </a:lnSpc>
              <a:buSzPct val="100000"/>
              <a:buFont typeface="Arial" panose="020B0604020202020204" pitchFamily="34" charset="0"/>
              <a:buChar char="•"/>
              <a:tabLst>
                <a:tab pos="273050" algn="l"/>
              </a:tabLst>
            </a:pPr>
            <a:r>
              <a:rPr lang="de-DE" sz="2000" dirty="0"/>
              <a:t>Relevance of Digital Health Literacy for the management of one‘s own </a:t>
            </a:r>
            <a:r>
              <a:rPr lang="de-DE" sz="2000" dirty="0" err="1"/>
              <a:t>health</a:t>
            </a:r>
            <a:endParaRPr lang="de-DE" sz="2000" dirty="0"/>
          </a:p>
        </p:txBody>
      </p:sp>
      <p:pic>
        <p:nvPicPr>
          <p:cNvPr id="6" name="Grafik 2">
            <a:extLst>
              <a:ext uri="{FF2B5EF4-FFF2-40B4-BE49-F238E27FC236}">
                <a16:creationId xmlns:a16="http://schemas.microsoft.com/office/drawing/2014/main" id="{A08540A1-5C12-66BB-28F7-AD1339FFB6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Tree>
    <p:extLst>
      <p:ext uri="{BB962C8B-B14F-4D97-AF65-F5344CB8AC3E}">
        <p14:creationId xmlns:p14="http://schemas.microsoft.com/office/powerpoint/2010/main" val="1263027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Summary module 2</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Summary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551437" y="1779751"/>
            <a:ext cx="6849402" cy="4682463"/>
          </a:xfrm>
          <a:prstGeom prst="rect">
            <a:avLst/>
          </a:prstGeom>
          <a:ln>
            <a:solidFill>
              <a:schemeClr val="bg1"/>
            </a:solidFill>
          </a:ln>
        </p:spPr>
        <p:txBody>
          <a:bodyPr>
            <a:noAutofit/>
          </a:bodyPr>
          <a:lstStyle/>
          <a:p>
            <a:pPr lvl="0"/>
            <a:r>
              <a:rPr lang="en-GB" b="1" dirty="0"/>
              <a:t>Main health issues when landing in a new country</a:t>
            </a:r>
            <a:endParaRPr lang="de-DE" b="1" dirty="0"/>
          </a:p>
          <a:p>
            <a:pPr lvl="1">
              <a:buSzPct val="100000"/>
              <a:buFont typeface="Arial" panose="020B0604020202020204" pitchFamily="34" charset="0"/>
              <a:buChar char="•"/>
            </a:pPr>
            <a:r>
              <a:rPr lang="en-US" sz="1800" dirty="0"/>
              <a:t>Various risks to migrants’ health during all the stages of the migrant journey</a:t>
            </a:r>
          </a:p>
          <a:p>
            <a:pPr lvl="1" fontAlgn="base">
              <a:buSzPct val="100000"/>
              <a:buFont typeface="Arial" panose="020B0604020202020204" pitchFamily="34" charset="0"/>
              <a:buChar char="•"/>
            </a:pPr>
            <a:r>
              <a:rPr lang="en-US" sz="1800" dirty="0"/>
              <a:t>Cultural differences influencing health narratives between the country of origin and the host country </a:t>
            </a:r>
          </a:p>
          <a:p>
            <a:pPr lvl="1" fontAlgn="base">
              <a:buSzPct val="100000"/>
              <a:buFont typeface="Arial" panose="020B0604020202020204" pitchFamily="34" charset="0"/>
              <a:buChar char="•"/>
            </a:pPr>
            <a:r>
              <a:rPr lang="en-US" sz="1800" dirty="0"/>
              <a:t>Online tools that can facilitate understanding of health issues and country specific health related circumstances</a:t>
            </a:r>
          </a:p>
          <a:p>
            <a:pPr lvl="1" fontAlgn="base">
              <a:buSzPct val="100000"/>
              <a:buFont typeface="Arial" panose="020B0604020202020204" pitchFamily="34" charset="0"/>
              <a:buChar char="•"/>
            </a:pPr>
            <a:r>
              <a:rPr lang="en-US" sz="1800" dirty="0"/>
              <a:t>Health issues of migrants and how to cope with them </a:t>
            </a:r>
          </a:p>
          <a:p>
            <a:pPr lvl="1" fontAlgn="base">
              <a:buSzPct val="100000"/>
              <a:buFont typeface="Arial" panose="020B0604020202020204" pitchFamily="34" charset="0"/>
              <a:buChar char="•"/>
            </a:pPr>
            <a:r>
              <a:rPr lang="en-US" sz="1800" dirty="0"/>
              <a:t>Country specific health terminology and explored useful online tools</a:t>
            </a:r>
          </a:p>
          <a:p>
            <a:pPr lvl="1">
              <a:buSzPct val="100000"/>
              <a:buFont typeface="Arial" panose="020B0604020202020204" pitchFamily="34" charset="0"/>
              <a:buChar char="•"/>
            </a:pPr>
            <a:r>
              <a:rPr lang="en-US" sz="1800" dirty="0"/>
              <a:t>Prevention strategies of health risks and how to find reliable relevant online sources</a:t>
            </a:r>
            <a:endParaRPr lang="de-DE" sz="1800" dirty="0"/>
          </a:p>
        </p:txBody>
      </p:sp>
      <p:pic>
        <p:nvPicPr>
          <p:cNvPr id="6" name="Grafik 2">
            <a:extLst>
              <a:ext uri="{FF2B5EF4-FFF2-40B4-BE49-F238E27FC236}">
                <a16:creationId xmlns:a16="http://schemas.microsoft.com/office/drawing/2014/main" id="{7A2692E2-0795-03B4-BAAD-715985E3F7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Tree>
    <p:extLst>
      <p:ext uri="{BB962C8B-B14F-4D97-AF65-F5344CB8AC3E}">
        <p14:creationId xmlns:p14="http://schemas.microsoft.com/office/powerpoint/2010/main" val="31009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Summary module 3</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9669517" y="-3932"/>
            <a:ext cx="2521224" cy="382304"/>
          </a:xfrm>
          <a:prstGeom prst="rect">
            <a:avLst/>
          </a:prstGeom>
          <a:solidFill>
            <a:schemeClr val="tx1">
              <a:lumMod val="50000"/>
              <a:lumOff val="50000"/>
            </a:schemeClr>
          </a:solidFill>
        </p:spPr>
        <p:txBody>
          <a:bodyPr vert="horz" lIns="91440" tIns="45720" rIns="91440" bIns="45720" rtlCol="0" anchor="ctr">
            <a:norm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Summary module 6</a:t>
            </a:r>
            <a:endParaRPr lang="en-US" sz="15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7" name="Θέση περιεχομένου 5">
            <a:extLst>
              <a:ext uri="{FF2B5EF4-FFF2-40B4-BE49-F238E27FC236}">
                <a16:creationId xmlns:a16="http://schemas.microsoft.com/office/drawing/2014/main" id="{AA5AE911-E515-48E3-AB8B-121C68B77A58}"/>
              </a:ext>
            </a:extLst>
          </p:cNvPr>
          <p:cNvSpPr>
            <a:spLocks noGrp="1"/>
          </p:cNvSpPr>
          <p:nvPr>
            <p:ph sz="half" idx="4294967295"/>
          </p:nvPr>
        </p:nvSpPr>
        <p:spPr>
          <a:xfrm>
            <a:off x="831906" y="1828800"/>
            <a:ext cx="7931949" cy="4776951"/>
          </a:xfrm>
          <a:prstGeom prst="rect">
            <a:avLst/>
          </a:prstGeom>
          <a:ln>
            <a:solidFill>
              <a:schemeClr val="bg1"/>
            </a:solidFill>
          </a:ln>
        </p:spPr>
        <p:txBody>
          <a:bodyPr>
            <a:normAutofit fontScale="92500" lnSpcReduction="20000"/>
          </a:bodyPr>
          <a:lstStyle/>
          <a:p>
            <a:pPr marL="312738" indent="-312738">
              <a:lnSpc>
                <a:spcPct val="120000"/>
              </a:lnSpc>
              <a:tabLst>
                <a:tab pos="273050" algn="l"/>
              </a:tabLst>
            </a:pPr>
            <a:r>
              <a:rPr lang="de-DE" sz="2000" b="1" dirty="0"/>
              <a:t>What is a National health System?</a:t>
            </a:r>
          </a:p>
          <a:p>
            <a:pPr lvl="1">
              <a:lnSpc>
                <a:spcPct val="120000"/>
              </a:lnSpc>
              <a:buFont typeface="Arial" panose="020B0604020202020204" pitchFamily="34" charset="0"/>
              <a:buChar char="•"/>
              <a:tabLst>
                <a:tab pos="273050" algn="l"/>
              </a:tabLst>
            </a:pPr>
            <a:r>
              <a:rPr lang="de-DE" sz="1800" dirty="0"/>
              <a:t>How my National health System works?</a:t>
            </a:r>
          </a:p>
          <a:p>
            <a:pPr lvl="1">
              <a:lnSpc>
                <a:spcPct val="120000"/>
              </a:lnSpc>
              <a:buFont typeface="Arial" panose="020B0604020202020204" pitchFamily="34" charset="0"/>
              <a:buChar char="•"/>
              <a:tabLst>
                <a:tab pos="273050" algn="l"/>
              </a:tabLst>
            </a:pPr>
            <a:r>
              <a:rPr lang="de-DE" sz="1800" dirty="0"/>
              <a:t>What are my rights and duties as an user? </a:t>
            </a:r>
          </a:p>
          <a:p>
            <a:pPr marL="312738" indent="-312738">
              <a:lnSpc>
                <a:spcPct val="120000"/>
              </a:lnSpc>
              <a:tabLst>
                <a:tab pos="273050" algn="l"/>
              </a:tabLst>
            </a:pPr>
            <a:r>
              <a:rPr lang="de-DE" sz="2000" b="1" dirty="0"/>
              <a:t>What Services does the National Health System Provide?</a:t>
            </a: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Emergency/urgency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General admission/entry (health card, social security number)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Family doctor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Hospital/specialist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Dental services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Psychologist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Pharmacy/drugstores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spcAft>
                <a:spcPts val="800"/>
              </a:spcAft>
              <a:buFont typeface="Arial" panose="020B0604020202020204" pitchFamily="34" charset="0"/>
              <a:buChar char="•"/>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Vaccinations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769938" lvl="1" indent="-312738">
              <a:lnSpc>
                <a:spcPct val="120000"/>
              </a:lnSpc>
              <a:tabLst>
                <a:tab pos="273050" algn="l"/>
              </a:tabLst>
            </a:pPr>
            <a:endParaRPr lang="el-GR" sz="1800" dirty="0"/>
          </a:p>
        </p:txBody>
      </p:sp>
      <p:pic>
        <p:nvPicPr>
          <p:cNvPr id="6" name="Grafik 2">
            <a:extLst>
              <a:ext uri="{FF2B5EF4-FFF2-40B4-BE49-F238E27FC236}">
                <a16:creationId xmlns:a16="http://schemas.microsoft.com/office/drawing/2014/main" id="{3992F09A-FD36-92B9-501D-22959A06C0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Tree>
    <p:extLst>
      <p:ext uri="{BB962C8B-B14F-4D97-AF65-F5344CB8AC3E}">
        <p14:creationId xmlns:p14="http://schemas.microsoft.com/office/powerpoint/2010/main" val="119424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B2E9AC-816E-4FA5-BC38-62423476B951}"/>
              </a:ext>
            </a:extLst>
          </p:cNvPr>
          <p:cNvSpPr>
            <a:spLocks noGrp="1"/>
          </p:cNvSpPr>
          <p:nvPr>
            <p:ph type="title"/>
          </p:nvPr>
        </p:nvSpPr>
        <p:spPr/>
        <p:txBody>
          <a:bodyPr/>
          <a:lstStyle/>
          <a:p>
            <a:r>
              <a:rPr lang="en-US" dirty="0"/>
              <a:t>Summary module 4</a:t>
            </a:r>
            <a:endParaRPr lang="el-GR" dirty="0"/>
          </a:p>
        </p:txBody>
      </p:sp>
      <p:sp>
        <p:nvSpPr>
          <p:cNvPr id="9" name="Ορθογώνιο 7">
            <a:extLst>
              <a:ext uri="{FF2B5EF4-FFF2-40B4-BE49-F238E27FC236}">
                <a16:creationId xmlns:a16="http://schemas.microsoft.com/office/drawing/2014/main" id="{B82A66C1-6116-4A83-BD79-EDE0B788F4A6}"/>
              </a:ext>
            </a:extLst>
          </p:cNvPr>
          <p:cNvSpPr/>
          <p:nvPr/>
        </p:nvSpPr>
        <p:spPr>
          <a:xfrm>
            <a:off x="8755117" y="-3932"/>
            <a:ext cx="3435624" cy="245041"/>
          </a:xfrm>
          <a:prstGeom prst="rect">
            <a:avLst/>
          </a:prstGeom>
          <a:solidFill>
            <a:schemeClr val="tx1">
              <a:lumMod val="50000"/>
              <a:lumOff val="50000"/>
            </a:schemeClr>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rPr>
              <a:t>6.5 Summary training program</a:t>
            </a:r>
            <a:endParaRPr lang="en-US" sz="1600" dirty="0">
              <a:solidFill>
                <a:schemeClr val="bg1"/>
              </a:solidFill>
              <a:effectLst>
                <a:outerShdw blurRad="38100" dist="38100" dir="2700000" algn="tl">
                  <a:srgbClr val="000000">
                    <a:alpha val="43137"/>
                  </a:srgbClr>
                </a:outerShdw>
              </a:effectLst>
              <a:latin typeface="Abadi Extra Light" panose="020B0204020104020204" pitchFamily="34" charset="0"/>
              <a:ea typeface="+mj-ea"/>
              <a:cs typeface="+mj-cs"/>
            </a:endParaRPr>
          </a:p>
        </p:txBody>
      </p:sp>
      <p:sp>
        <p:nvSpPr>
          <p:cNvPr id="8" name="Google Shape;587;p47"/>
          <p:cNvSpPr txBox="1">
            <a:spLocks/>
          </p:cNvSpPr>
          <p:nvPr/>
        </p:nvSpPr>
        <p:spPr>
          <a:xfrm>
            <a:off x="858115" y="2144985"/>
            <a:ext cx="6007270" cy="4178300"/>
          </a:xfrm>
          <a:prstGeom prst="rect">
            <a:avLst/>
          </a:prstGeom>
          <a:noFill/>
          <a:ln w="9525" cap="flat" cmpd="sng">
            <a:solidFill>
              <a:schemeClr val="lt1"/>
            </a:solidFill>
            <a:prstDash val="solid"/>
            <a:round/>
            <a:headEnd type="none" w="sm" len="sm"/>
            <a:tailEnd type="none" w="sm" len="sm"/>
          </a:ln>
        </p:spPr>
        <p:txBody>
          <a:bodyPr spcFirstLastPara="1" vert="horz" wrap="square" lIns="91425" tIns="45700" rIns="91425" bIns="45700" rtlCol="0" anchor="t" anchorCtr="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Clr>
                <a:srgbClr val="C00000"/>
              </a:buClr>
              <a:buSzPct val="120000"/>
            </a:pPr>
            <a:r>
              <a:rPr lang="en-US" b="1" dirty="0"/>
              <a:t>Turning digitally literate</a:t>
            </a:r>
          </a:p>
          <a:p>
            <a:pPr lvl="1">
              <a:lnSpc>
                <a:spcPct val="110000"/>
              </a:lnSpc>
              <a:buClr>
                <a:srgbClr val="C00000"/>
              </a:buClr>
              <a:buFont typeface="Arial" panose="020B0604020202020204" pitchFamily="34" charset="0"/>
              <a:buChar char="•"/>
            </a:pPr>
            <a:r>
              <a:rPr lang="en-US" sz="2000" dirty="0"/>
              <a:t>Differences between digital devices</a:t>
            </a:r>
          </a:p>
          <a:p>
            <a:pPr lvl="1">
              <a:lnSpc>
                <a:spcPct val="110000"/>
              </a:lnSpc>
              <a:buClr>
                <a:srgbClr val="C00000"/>
              </a:buClr>
              <a:buFont typeface="Arial" panose="020B0604020202020204" pitchFamily="34" charset="0"/>
              <a:buChar char="•"/>
            </a:pPr>
            <a:r>
              <a:rPr lang="en-US" sz="2000" dirty="0"/>
              <a:t>How to search on the internet</a:t>
            </a:r>
          </a:p>
          <a:p>
            <a:pPr lvl="1">
              <a:lnSpc>
                <a:spcPct val="110000"/>
              </a:lnSpc>
              <a:buClr>
                <a:srgbClr val="C00000"/>
              </a:buClr>
              <a:buFont typeface="Arial" panose="020B0604020202020204" pitchFamily="34" charset="0"/>
              <a:buChar char="•"/>
            </a:pPr>
            <a:r>
              <a:rPr lang="en-US" sz="2000" dirty="0"/>
              <a:t>Some concepts and basic tips on security and privacy in the digital environment</a:t>
            </a:r>
          </a:p>
          <a:p>
            <a:pPr lvl="1">
              <a:lnSpc>
                <a:spcPct val="110000"/>
              </a:lnSpc>
              <a:buClr>
                <a:srgbClr val="C00000"/>
              </a:buClr>
              <a:buFont typeface="Arial" panose="020B0604020202020204" pitchFamily="34" charset="0"/>
              <a:buChar char="•"/>
            </a:pPr>
            <a:r>
              <a:rPr lang="en-US" sz="2000" dirty="0"/>
              <a:t>Some tools for formal communication in the digital environment were discussed</a:t>
            </a:r>
          </a:p>
        </p:txBody>
      </p:sp>
      <p:pic>
        <p:nvPicPr>
          <p:cNvPr id="6" name="Grafik 2">
            <a:extLst>
              <a:ext uri="{FF2B5EF4-FFF2-40B4-BE49-F238E27FC236}">
                <a16:creationId xmlns:a16="http://schemas.microsoft.com/office/drawing/2014/main" id="{2B140600-8022-A6DE-754D-2769D9924A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80401" y="1382548"/>
            <a:ext cx="4460766" cy="4460766"/>
          </a:xfrm>
          <a:prstGeom prst="rect">
            <a:avLst/>
          </a:prstGeom>
        </p:spPr>
      </p:pic>
    </p:spTree>
    <p:extLst>
      <p:ext uri="{BB962C8B-B14F-4D97-AF65-F5344CB8AC3E}">
        <p14:creationId xmlns:p14="http://schemas.microsoft.com/office/powerpoint/2010/main" val="98742424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70845C-646F-42C1-997A-D57C1D5965C8}">
  <ds:schemaRefs>
    <ds:schemaRef ds:uri="http://purl.org/dc/elements/1.1/"/>
    <ds:schemaRef ds:uri="f31421c9-628b-4b4d-907b-e4fb7eb6347f"/>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3DA6455-F80E-4111-A185-1AD64E17F4C8}">
  <ds:schemaRefs>
    <ds:schemaRef ds:uri="http://schemas.microsoft.com/sharepoint/v3/contenttype/forms"/>
  </ds:schemaRefs>
</ds:datastoreItem>
</file>

<file path=customXml/itemProps3.xml><?xml version="1.0" encoding="utf-8"?>
<ds:datastoreItem xmlns:ds="http://schemas.openxmlformats.org/officeDocument/2006/customXml" ds:itemID="{C5AEE793-A0EF-41FA-9F12-199A41A7F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831</Words>
  <Application>Microsoft Office PowerPoint</Application>
  <PresentationFormat>Ευρεία οθόνη</PresentationFormat>
  <Paragraphs>120</Paragraphs>
  <Slides>14</Slides>
  <Notes>12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14</vt:i4>
      </vt:variant>
    </vt:vector>
  </HeadingPairs>
  <TitlesOfParts>
    <vt:vector size="23" baseType="lpstr">
      <vt:lpstr>Abadi Extra Light</vt:lpstr>
      <vt:lpstr>Arial</vt:lpstr>
      <vt:lpstr>Calibri</vt:lpstr>
      <vt:lpstr>Calibri Light</vt:lpstr>
      <vt:lpstr>Gill Sans Nova</vt:lpstr>
      <vt:lpstr>Impact</vt:lpstr>
      <vt:lpstr>Roboto</vt:lpstr>
      <vt:lpstr>Wingdings</vt:lpstr>
      <vt:lpstr>Θέμα του Office</vt:lpstr>
      <vt:lpstr>Παρουσίαση του PowerPoint</vt:lpstr>
      <vt:lpstr>Partners</vt:lpstr>
      <vt:lpstr>Objectives</vt:lpstr>
      <vt:lpstr>Action 6.2.4 Summary of the training programme</vt:lpstr>
      <vt:lpstr>Summary module 1</vt:lpstr>
      <vt:lpstr>Summary module 1</vt:lpstr>
      <vt:lpstr>Summary module 2</vt:lpstr>
      <vt:lpstr>Summary module 3</vt:lpstr>
      <vt:lpstr>Summary module 4</vt:lpstr>
      <vt:lpstr>Summary module 5</vt:lpstr>
      <vt:lpstr>Summary module 6</vt:lpstr>
      <vt:lpstr> Evaluating the training program</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What is social economy? Create your own social company!</dc:title>
  <dc:creator>pantelis bbalaouras</dc:creator>
  <cp:lastModifiedBy>pantelis balaouras</cp:lastModifiedBy>
  <cp:revision>125</cp:revision>
  <dcterms:created xsi:type="dcterms:W3CDTF">2020-06-02T13:31:56Z</dcterms:created>
  <dcterms:modified xsi:type="dcterms:W3CDTF">2022-05-22T12:14:00Z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