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5"/>
  </p:notesMasterIdLst>
  <p:sldIdLst>
    <p:sldId id="256" r:id="rId2"/>
    <p:sldId id="257" r:id="rId3"/>
    <p:sldId id="258" r:id="rId4"/>
    <p:sldId id="259" r:id="rId5"/>
    <p:sldId id="260" r:id="rId6"/>
    <p:sldId id="307" r:id="rId7"/>
    <p:sldId id="308" r:id="rId8"/>
    <p:sldId id="309" r:id="rId9"/>
    <p:sldId id="372" r:id="rId10"/>
    <p:sldId id="377" r:id="rId11"/>
    <p:sldId id="371" r:id="rId12"/>
    <p:sldId id="322" r:id="rId13"/>
    <p:sldId id="335" r:id="rId14"/>
    <p:sldId id="323" r:id="rId15"/>
    <p:sldId id="338" r:id="rId16"/>
    <p:sldId id="344" r:id="rId17"/>
    <p:sldId id="333" r:id="rId18"/>
    <p:sldId id="324" r:id="rId19"/>
    <p:sldId id="339" r:id="rId20"/>
    <p:sldId id="340" r:id="rId21"/>
    <p:sldId id="345" r:id="rId22"/>
    <p:sldId id="342" r:id="rId23"/>
    <p:sldId id="373" r:id="rId24"/>
    <p:sldId id="378" r:id="rId25"/>
    <p:sldId id="379" r:id="rId26"/>
    <p:sldId id="268" r:id="rId27"/>
    <p:sldId id="380" r:id="rId28"/>
    <p:sldId id="267" r:id="rId29"/>
    <p:sldId id="261" r:id="rId30"/>
    <p:sldId id="381" r:id="rId31"/>
    <p:sldId id="263" r:id="rId32"/>
    <p:sldId id="264" r:id="rId33"/>
    <p:sldId id="265" r:id="rId34"/>
    <p:sldId id="266" r:id="rId35"/>
    <p:sldId id="374"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75" r:id="rId52"/>
    <p:sldId id="405" r:id="rId53"/>
    <p:sldId id="397" r:id="rId54"/>
    <p:sldId id="398" r:id="rId55"/>
    <p:sldId id="399" r:id="rId56"/>
    <p:sldId id="400" r:id="rId57"/>
    <p:sldId id="401" r:id="rId58"/>
    <p:sldId id="402" r:id="rId59"/>
    <p:sldId id="269" r:id="rId60"/>
    <p:sldId id="403" r:id="rId61"/>
    <p:sldId id="404" r:id="rId62"/>
    <p:sldId id="350" r:id="rId63"/>
    <p:sldId id="408" r:id="rId64"/>
    <p:sldId id="409" r:id="rId65"/>
    <p:sldId id="410" r:id="rId66"/>
    <p:sldId id="411" r:id="rId67"/>
    <p:sldId id="407" r:id="rId68"/>
    <p:sldId id="352" r:id="rId69"/>
    <p:sldId id="365" r:id="rId70"/>
    <p:sldId id="369" r:id="rId71"/>
    <p:sldId id="366" r:id="rId72"/>
    <p:sldId id="364" r:id="rId73"/>
    <p:sldId id="362" r:id="rId74"/>
    <p:sldId id="363" r:id="rId75"/>
    <p:sldId id="367" r:id="rId76"/>
    <p:sldId id="412" r:id="rId77"/>
    <p:sldId id="418" r:id="rId78"/>
    <p:sldId id="413" r:id="rId79"/>
    <p:sldId id="370" r:id="rId80"/>
    <p:sldId id="351" r:id="rId81"/>
    <p:sldId id="361" r:id="rId82"/>
    <p:sldId id="353" r:id="rId83"/>
    <p:sldId id="360" r:id="rId84"/>
    <p:sldId id="354" r:id="rId85"/>
    <p:sldId id="358" r:id="rId86"/>
    <p:sldId id="355" r:id="rId87"/>
    <p:sldId id="356" r:id="rId88"/>
    <p:sldId id="368" r:id="rId89"/>
    <p:sldId id="414" r:id="rId90"/>
    <p:sldId id="415" r:id="rId91"/>
    <p:sldId id="417" r:id="rId92"/>
    <p:sldId id="325" r:id="rId93"/>
    <p:sldId id="312" r:id="rId94"/>
    <p:sldId id="376" r:id="rId95"/>
    <p:sldId id="326" r:id="rId96"/>
    <p:sldId id="327" r:id="rId97"/>
    <p:sldId id="328" r:id="rId98"/>
    <p:sldId id="329" r:id="rId99"/>
    <p:sldId id="330" r:id="rId100"/>
    <p:sldId id="331" r:id="rId101"/>
    <p:sldId id="332" r:id="rId102"/>
    <p:sldId id="416" r:id="rId103"/>
    <p:sldId id="406" r:id="rId104"/>
  </p:sldIdLst>
  <p:sldSz cx="12192000" cy="6858000"/>
  <p:notesSz cx="6858000" cy="9144000"/>
  <p:embeddedFontLst>
    <p:embeddedFont>
      <p:font typeface="Calibri" panose="020F0502020204030204" pitchFamily="34" charset="0"/>
      <p:regular r:id="rId106"/>
      <p:bold r:id="rId107"/>
      <p:italic r:id="rId108"/>
      <p:boldItalic r:id="rId109"/>
    </p:embeddedFont>
    <p:embeddedFont>
      <p:font typeface="Gill Sans" panose="020B0604020202020204" charset="0"/>
      <p:regular r:id="rId110"/>
      <p:bold r:id="rId111"/>
    </p:embeddedFont>
    <p:embeddedFont>
      <p:font typeface="Impact" panose="020B0806030902050204" pitchFamily="34" charset="0"/>
      <p:regular r:id="rId112"/>
    </p:embeddedFont>
    <p:embeddedFont>
      <p:font typeface="Roboto" panose="02000000000000000000" pitchFamily="2" charset="0"/>
      <p:regular r:id="rId113"/>
      <p:bold r:id="rId114"/>
      <p:italic r:id="rId115"/>
      <p:boldItalic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7" roundtripDataSignature="AMtx7mijBboLH64igjhmTy29um9uZ0PpX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94E9B8-06DC-3204-C9E0-54FF56B797C1}" name="Jenny Wielga" initials="JW" userId="Jenny Wielg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4A8FB-527A-4D41-A3DE-217224282923}" v="123" dt="2022-05-16T12:40:09.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3" autoAdjust="0"/>
    <p:restoredTop sz="94660"/>
  </p:normalViewPr>
  <p:slideViewPr>
    <p:cSldViewPr snapToGrid="0">
      <p:cViewPr varScale="1">
        <p:scale>
          <a:sx n="102" d="100"/>
          <a:sy n="102" d="100"/>
        </p:scale>
        <p:origin x="3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customschemas.google.com/relationships/presentationmetadata" Target="meta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13" Type="http://schemas.openxmlformats.org/officeDocument/2006/relationships/font" Target="fonts/font8.fntdata"/><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116" Type="http://schemas.openxmlformats.org/officeDocument/2006/relationships/font" Target="fonts/font11.fntdata"/><Relationship Id="rId124"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ntelis balaouras" userId="25e8755020fc1734" providerId="LiveId" clId="{5187AF33-20DA-4106-9F24-B63758BDB8B2}"/>
    <pc:docChg chg="undo custSel addSld modSld sldOrd modMainMaster">
      <pc:chgData name="pantelis balaouras" userId="25e8755020fc1734" providerId="LiveId" clId="{5187AF33-20DA-4106-9F24-B63758BDB8B2}" dt="2022-04-28T17:48:13.304" v="1018"/>
      <pc:docMkLst>
        <pc:docMk/>
      </pc:docMkLst>
      <pc:sldChg chg="addSp delSp modSp mod">
        <pc:chgData name="pantelis balaouras" userId="25e8755020fc1734" providerId="LiveId" clId="{5187AF33-20DA-4106-9F24-B63758BDB8B2}" dt="2022-04-18T08:49:18.668" v="19"/>
        <pc:sldMkLst>
          <pc:docMk/>
          <pc:sldMk cId="0" sldId="256"/>
        </pc:sldMkLst>
        <pc:spChg chg="mod">
          <ac:chgData name="pantelis balaouras" userId="25e8755020fc1734" providerId="LiveId" clId="{5187AF33-20DA-4106-9F24-B63758BDB8B2}" dt="2022-04-18T08:49:00.853" v="17" actId="14100"/>
          <ac:spMkLst>
            <pc:docMk/>
            <pc:sldMk cId="0" sldId="256"/>
            <ac:spMk id="71" creationId="{00000000-0000-0000-0000-000000000000}"/>
          </ac:spMkLst>
        </pc:spChg>
        <pc:picChg chg="add mod">
          <ac:chgData name="pantelis balaouras" userId="25e8755020fc1734" providerId="LiveId" clId="{5187AF33-20DA-4106-9F24-B63758BDB8B2}" dt="2022-04-18T08:49:18.668" v="19"/>
          <ac:picMkLst>
            <pc:docMk/>
            <pc:sldMk cId="0" sldId="256"/>
            <ac:picMk id="15" creationId="{64D42A5A-599D-4544-B7CD-5A03F1F039C6}"/>
          </ac:picMkLst>
        </pc:picChg>
        <pc:picChg chg="del">
          <ac:chgData name="pantelis balaouras" userId="25e8755020fc1734" providerId="LiveId" clId="{5187AF33-20DA-4106-9F24-B63758BDB8B2}" dt="2022-04-18T08:49:03.205" v="18" actId="478"/>
          <ac:picMkLst>
            <pc:docMk/>
            <pc:sldMk cId="0" sldId="256"/>
            <ac:picMk id="83" creationId="{00000000-0000-0000-0000-000000000000}"/>
          </ac:picMkLst>
        </pc:picChg>
      </pc:sldChg>
      <pc:sldChg chg="modSp mod">
        <pc:chgData name="pantelis balaouras" userId="25e8755020fc1734" providerId="LiveId" clId="{5187AF33-20DA-4106-9F24-B63758BDB8B2}" dt="2022-04-18T08:47:41.165" v="10"/>
        <pc:sldMkLst>
          <pc:docMk/>
          <pc:sldMk cId="0" sldId="258"/>
        </pc:sldMkLst>
        <pc:spChg chg="mod">
          <ac:chgData name="pantelis balaouras" userId="25e8755020fc1734" providerId="LiveId" clId="{5187AF33-20DA-4106-9F24-B63758BDB8B2}" dt="2022-04-18T08:47:35.399" v="9" actId="1076"/>
          <ac:spMkLst>
            <pc:docMk/>
            <pc:sldMk cId="0" sldId="258"/>
            <ac:spMk id="114" creationId="{00000000-0000-0000-0000-000000000000}"/>
          </ac:spMkLst>
        </pc:spChg>
        <pc:spChg chg="mod">
          <ac:chgData name="pantelis balaouras" userId="25e8755020fc1734" providerId="LiveId" clId="{5187AF33-20DA-4106-9F24-B63758BDB8B2}" dt="2022-04-18T08:47:00.286" v="1" actId="207"/>
          <ac:spMkLst>
            <pc:docMk/>
            <pc:sldMk cId="0" sldId="258"/>
            <ac:spMk id="127" creationId="{00000000-0000-0000-0000-000000000000}"/>
          </ac:spMkLst>
        </pc:spChg>
        <pc:spChg chg="mod">
          <ac:chgData name="pantelis balaouras" userId="25e8755020fc1734" providerId="LiveId" clId="{5187AF33-20DA-4106-9F24-B63758BDB8B2}" dt="2022-04-18T08:47:18.383" v="6" actId="1035"/>
          <ac:spMkLst>
            <pc:docMk/>
            <pc:sldMk cId="0" sldId="258"/>
            <ac:spMk id="128" creationId="{00000000-0000-0000-0000-000000000000}"/>
          </ac:spMkLst>
        </pc:spChg>
        <pc:grpChg chg="mod">
          <ac:chgData name="pantelis balaouras" userId="25e8755020fc1734" providerId="LiveId" clId="{5187AF33-20DA-4106-9F24-B63758BDB8B2}" dt="2022-04-18T08:47:41.165" v="10"/>
          <ac:grpSpMkLst>
            <pc:docMk/>
            <pc:sldMk cId="0" sldId="258"/>
            <ac:grpSpMk id="118" creationId="{00000000-0000-0000-0000-000000000000}"/>
          </ac:grpSpMkLst>
        </pc:grpChg>
        <pc:picChg chg="mod">
          <ac:chgData name="pantelis balaouras" userId="25e8755020fc1734" providerId="LiveId" clId="{5187AF33-20DA-4106-9F24-B63758BDB8B2}" dt="2022-04-18T08:47:23.330" v="7" actId="1076"/>
          <ac:picMkLst>
            <pc:docMk/>
            <pc:sldMk cId="0" sldId="258"/>
            <ac:picMk id="132" creationId="{00000000-0000-0000-0000-000000000000}"/>
          </ac:picMkLst>
        </pc:picChg>
      </pc:sldChg>
      <pc:sldChg chg="addSp delSp modSp mod">
        <pc:chgData name="pantelis balaouras" userId="25e8755020fc1734" providerId="LiveId" clId="{5187AF33-20DA-4106-9F24-B63758BDB8B2}" dt="2022-04-18T08:55:27.545" v="163"/>
        <pc:sldMkLst>
          <pc:docMk/>
          <pc:sldMk cId="0" sldId="260"/>
        </pc:sldMkLst>
        <pc:spChg chg="del">
          <ac:chgData name="pantelis balaouras" userId="25e8755020fc1734" providerId="LiveId" clId="{5187AF33-20DA-4106-9F24-B63758BDB8B2}" dt="2022-04-18T08:54:41.083" v="159" actId="478"/>
          <ac:spMkLst>
            <pc:docMk/>
            <pc:sldMk cId="0" sldId="260"/>
            <ac:spMk id="9" creationId="{00000000-0000-0000-0000-000000000000}"/>
          </ac:spMkLst>
        </pc:spChg>
        <pc:spChg chg="add del mod">
          <ac:chgData name="pantelis balaouras" userId="25e8755020fc1734" providerId="LiveId" clId="{5187AF33-20DA-4106-9F24-B63758BDB8B2}" dt="2022-04-18T08:54:21.666" v="154" actId="478"/>
          <ac:spMkLst>
            <pc:docMk/>
            <pc:sldMk cId="0" sldId="260"/>
            <ac:spMk id="10" creationId="{FC512111-7C53-49E9-BEF2-AD648A1F7383}"/>
          </ac:spMkLst>
        </pc:spChg>
        <pc:spChg chg="del">
          <ac:chgData name="pantelis balaouras" userId="25e8755020fc1734" providerId="LiveId" clId="{5187AF33-20DA-4106-9F24-B63758BDB8B2}" dt="2022-04-18T08:55:17.888" v="162" actId="478"/>
          <ac:spMkLst>
            <pc:docMk/>
            <pc:sldMk cId="0" sldId="260"/>
            <ac:spMk id="11" creationId="{00000000-0000-0000-0000-000000000000}"/>
          </ac:spMkLst>
        </pc:spChg>
        <pc:spChg chg="add del mod">
          <ac:chgData name="pantelis balaouras" userId="25e8755020fc1734" providerId="LiveId" clId="{5187AF33-20DA-4106-9F24-B63758BDB8B2}" dt="2022-04-18T08:54:37.911" v="158"/>
          <ac:spMkLst>
            <pc:docMk/>
            <pc:sldMk cId="0" sldId="260"/>
            <ac:spMk id="12" creationId="{66F03470-667C-46DF-8B1D-DE9B15A38380}"/>
          </ac:spMkLst>
        </pc:spChg>
        <pc:spChg chg="add del mod">
          <ac:chgData name="pantelis balaouras" userId="25e8755020fc1734" providerId="LiveId" clId="{5187AF33-20DA-4106-9F24-B63758BDB8B2}" dt="2022-04-18T08:55:17.888" v="162" actId="478"/>
          <ac:spMkLst>
            <pc:docMk/>
            <pc:sldMk cId="0" sldId="260"/>
            <ac:spMk id="13" creationId="{6F686218-D366-49E7-ACA0-A704DBE53E18}"/>
          </ac:spMkLst>
        </pc:spChg>
        <pc:spChg chg="add del mod">
          <ac:chgData name="pantelis balaouras" userId="25e8755020fc1734" providerId="LiveId" clId="{5187AF33-20DA-4106-9F24-B63758BDB8B2}" dt="2022-04-18T08:55:17.888" v="162" actId="478"/>
          <ac:spMkLst>
            <pc:docMk/>
            <pc:sldMk cId="0" sldId="260"/>
            <ac:spMk id="14" creationId="{D21B6C5C-6E14-444F-A438-A2B302CDFE3A}"/>
          </ac:spMkLst>
        </pc:spChg>
        <pc:spChg chg="add del mod">
          <ac:chgData name="pantelis balaouras" userId="25e8755020fc1734" providerId="LiveId" clId="{5187AF33-20DA-4106-9F24-B63758BDB8B2}" dt="2022-04-18T08:55:17.888" v="162" actId="478"/>
          <ac:spMkLst>
            <pc:docMk/>
            <pc:sldMk cId="0" sldId="260"/>
            <ac:spMk id="15" creationId="{D8315CE8-D27D-4977-B12D-8FA7F6FC54B4}"/>
          </ac:spMkLst>
        </pc:spChg>
        <pc:spChg chg="add mod">
          <ac:chgData name="pantelis balaouras" userId="25e8755020fc1734" providerId="LiveId" clId="{5187AF33-20DA-4106-9F24-B63758BDB8B2}" dt="2022-04-18T08:55:27.545" v="163"/>
          <ac:spMkLst>
            <pc:docMk/>
            <pc:sldMk cId="0" sldId="260"/>
            <ac:spMk id="16" creationId="{1E8FF793-EA75-412A-8792-F7196687B6EF}"/>
          </ac:spMkLst>
        </pc:spChg>
        <pc:spChg chg="add mod">
          <ac:chgData name="pantelis balaouras" userId="25e8755020fc1734" providerId="LiveId" clId="{5187AF33-20DA-4106-9F24-B63758BDB8B2}" dt="2022-04-18T08:55:27.545" v="163"/>
          <ac:spMkLst>
            <pc:docMk/>
            <pc:sldMk cId="0" sldId="260"/>
            <ac:spMk id="17" creationId="{C0A56E2F-21B4-4E32-B629-E7441DC6A556}"/>
          </ac:spMkLst>
        </pc:spChg>
        <pc:spChg chg="add mod">
          <ac:chgData name="pantelis balaouras" userId="25e8755020fc1734" providerId="LiveId" clId="{5187AF33-20DA-4106-9F24-B63758BDB8B2}" dt="2022-04-18T08:55:27.545" v="163"/>
          <ac:spMkLst>
            <pc:docMk/>
            <pc:sldMk cId="0" sldId="260"/>
            <ac:spMk id="18" creationId="{54776C7A-3455-4936-B691-56FB18C339F8}"/>
          </ac:spMkLst>
        </pc:spChg>
        <pc:spChg chg="mod">
          <ac:chgData name="pantelis balaouras" userId="25e8755020fc1734" providerId="LiveId" clId="{5187AF33-20DA-4106-9F24-B63758BDB8B2}" dt="2022-04-18T08:55:12.110" v="161" actId="1076"/>
          <ac:spMkLst>
            <pc:docMk/>
            <pc:sldMk cId="0" sldId="260"/>
            <ac:spMk id="160" creationId="{00000000-0000-0000-0000-000000000000}"/>
          </ac:spMkLst>
        </pc:spChg>
        <pc:spChg chg="del">
          <ac:chgData name="pantelis balaouras" userId="25e8755020fc1734" providerId="LiveId" clId="{5187AF33-20DA-4106-9F24-B63758BDB8B2}" dt="2022-04-18T08:55:17.888" v="162" actId="478"/>
          <ac:spMkLst>
            <pc:docMk/>
            <pc:sldMk cId="0" sldId="260"/>
            <ac:spMk id="163" creationId="{00000000-0000-0000-0000-000000000000}"/>
          </ac:spMkLst>
        </pc:spChg>
        <pc:picChg chg="del mod">
          <ac:chgData name="pantelis balaouras" userId="25e8755020fc1734" providerId="LiveId" clId="{5187AF33-20DA-4106-9F24-B63758BDB8B2}" dt="2022-04-18T08:54:28.220" v="156" actId="478"/>
          <ac:picMkLst>
            <pc:docMk/>
            <pc:sldMk cId="0" sldId="260"/>
            <ac:picMk id="3" creationId="{00000000-0000-0000-0000-000000000000}"/>
          </ac:picMkLst>
        </pc:picChg>
      </pc:sldChg>
      <pc:sldChg chg="addSp modSp add mod">
        <pc:chgData name="pantelis balaouras" userId="25e8755020fc1734" providerId="LiveId" clId="{5187AF33-20DA-4106-9F24-B63758BDB8B2}" dt="2022-04-28T17:44:18.489" v="995" actId="1076"/>
        <pc:sldMkLst>
          <pc:docMk/>
          <pc:sldMk cId="1658095146" sldId="261"/>
        </pc:sldMkLst>
        <pc:spChg chg="add mod">
          <ac:chgData name="pantelis balaouras" userId="25e8755020fc1734" providerId="LiveId" clId="{5187AF33-20DA-4106-9F24-B63758BDB8B2}" dt="2022-04-18T10:28:29.515" v="740"/>
          <ac:spMkLst>
            <pc:docMk/>
            <pc:sldMk cId="1658095146" sldId="261"/>
            <ac:spMk id="7" creationId="{D4381A5A-D677-4BEE-B7DD-CB3FC729E974}"/>
          </ac:spMkLst>
        </pc:spChg>
        <pc:spChg chg="mod">
          <ac:chgData name="pantelis balaouras" userId="25e8755020fc1734" providerId="LiveId" clId="{5187AF33-20DA-4106-9F24-B63758BDB8B2}" dt="2022-04-28T17:44:18.489" v="995" actId="1076"/>
          <ac:spMkLst>
            <pc:docMk/>
            <pc:sldMk cId="1658095146" sldId="261"/>
            <ac:spMk id="183" creationId="{00000000-0000-0000-0000-000000000000}"/>
          </ac:spMkLst>
        </pc:spChg>
      </pc:sldChg>
      <pc:sldChg chg="addSp modSp add">
        <pc:chgData name="pantelis balaouras" userId="25e8755020fc1734" providerId="LiveId" clId="{5187AF33-20DA-4106-9F24-B63758BDB8B2}" dt="2022-04-18T10:28:32.919" v="742"/>
        <pc:sldMkLst>
          <pc:docMk/>
          <pc:sldMk cId="1834970965" sldId="263"/>
        </pc:sldMkLst>
        <pc:spChg chg="add mod">
          <ac:chgData name="pantelis balaouras" userId="25e8755020fc1734" providerId="LiveId" clId="{5187AF33-20DA-4106-9F24-B63758BDB8B2}" dt="2022-04-18T10:28:32.919" v="742"/>
          <ac:spMkLst>
            <pc:docMk/>
            <pc:sldMk cId="1834970965" sldId="263"/>
            <ac:spMk id="7" creationId="{7283F666-40DE-4BC5-BF55-DD3FC701739F}"/>
          </ac:spMkLst>
        </pc:spChg>
      </pc:sldChg>
      <pc:sldChg chg="addSp modSp add">
        <pc:chgData name="pantelis balaouras" userId="25e8755020fc1734" providerId="LiveId" clId="{5187AF33-20DA-4106-9F24-B63758BDB8B2}" dt="2022-04-18T10:28:34.523" v="743"/>
        <pc:sldMkLst>
          <pc:docMk/>
          <pc:sldMk cId="1048457920" sldId="264"/>
        </pc:sldMkLst>
        <pc:spChg chg="add mod">
          <ac:chgData name="pantelis balaouras" userId="25e8755020fc1734" providerId="LiveId" clId="{5187AF33-20DA-4106-9F24-B63758BDB8B2}" dt="2022-04-18T10:28:34.523" v="743"/>
          <ac:spMkLst>
            <pc:docMk/>
            <pc:sldMk cId="1048457920" sldId="264"/>
            <ac:spMk id="7" creationId="{1FD5262B-3C00-4493-8A98-4A273BF8E1EB}"/>
          </ac:spMkLst>
        </pc:spChg>
      </pc:sldChg>
      <pc:sldChg chg="addSp modSp add">
        <pc:chgData name="pantelis balaouras" userId="25e8755020fc1734" providerId="LiveId" clId="{5187AF33-20DA-4106-9F24-B63758BDB8B2}" dt="2022-04-18T10:28:36.090" v="744"/>
        <pc:sldMkLst>
          <pc:docMk/>
          <pc:sldMk cId="3890626048" sldId="265"/>
        </pc:sldMkLst>
        <pc:spChg chg="add mod">
          <ac:chgData name="pantelis balaouras" userId="25e8755020fc1734" providerId="LiveId" clId="{5187AF33-20DA-4106-9F24-B63758BDB8B2}" dt="2022-04-18T10:28:36.090" v="744"/>
          <ac:spMkLst>
            <pc:docMk/>
            <pc:sldMk cId="3890626048" sldId="265"/>
            <ac:spMk id="5" creationId="{2A1A1432-3E7B-4E3F-B15D-C8C534BADE52}"/>
          </ac:spMkLst>
        </pc:spChg>
      </pc:sldChg>
      <pc:sldChg chg="addSp modSp add mod">
        <pc:chgData name="pantelis balaouras" userId="25e8755020fc1734" providerId="LiveId" clId="{5187AF33-20DA-4106-9F24-B63758BDB8B2}" dt="2022-04-28T17:44:53.933" v="999" actId="1076"/>
        <pc:sldMkLst>
          <pc:docMk/>
          <pc:sldMk cId="2469196776" sldId="266"/>
        </pc:sldMkLst>
        <pc:spChg chg="add mod">
          <ac:chgData name="pantelis balaouras" userId="25e8755020fc1734" providerId="LiveId" clId="{5187AF33-20DA-4106-9F24-B63758BDB8B2}" dt="2022-04-18T10:28:37.807" v="745"/>
          <ac:spMkLst>
            <pc:docMk/>
            <pc:sldMk cId="2469196776" sldId="266"/>
            <ac:spMk id="9" creationId="{2C493964-6806-4447-B4BE-48F6D9DFC1CB}"/>
          </ac:spMkLst>
        </pc:spChg>
        <pc:spChg chg="mod">
          <ac:chgData name="pantelis balaouras" userId="25e8755020fc1734" providerId="LiveId" clId="{5187AF33-20DA-4106-9F24-B63758BDB8B2}" dt="2022-04-28T17:44:53.933" v="999" actId="1076"/>
          <ac:spMkLst>
            <pc:docMk/>
            <pc:sldMk cId="2469196776" sldId="266"/>
            <ac:spMk id="183" creationId="{00000000-0000-0000-0000-000000000000}"/>
          </ac:spMkLst>
        </pc:spChg>
        <pc:picChg chg="mod">
          <ac:chgData name="pantelis balaouras" userId="25e8755020fc1734" providerId="LiveId" clId="{5187AF33-20DA-4106-9F24-B63758BDB8B2}" dt="2022-04-28T17:44:45.429" v="998" actId="14100"/>
          <ac:picMkLst>
            <pc:docMk/>
            <pc:sldMk cId="2469196776" sldId="266"/>
            <ac:picMk id="3" creationId="{00000000-0000-0000-0000-000000000000}"/>
          </ac:picMkLst>
        </pc:picChg>
      </pc:sldChg>
      <pc:sldChg chg="addSp modSp add mod">
        <pc:chgData name="pantelis balaouras" userId="25e8755020fc1734" providerId="LiveId" clId="{5187AF33-20DA-4106-9F24-B63758BDB8B2}" dt="2022-04-28T17:43:35.140" v="986" actId="1076"/>
        <pc:sldMkLst>
          <pc:docMk/>
          <pc:sldMk cId="2717312" sldId="267"/>
        </pc:sldMkLst>
        <pc:spChg chg="add mod">
          <ac:chgData name="pantelis balaouras" userId="25e8755020fc1734" providerId="LiveId" clId="{5187AF33-20DA-4106-9F24-B63758BDB8B2}" dt="2022-04-18T10:28:26.621" v="739"/>
          <ac:spMkLst>
            <pc:docMk/>
            <pc:sldMk cId="2717312" sldId="267"/>
            <ac:spMk id="7" creationId="{D27E76B4-33A7-469C-B64B-8B23CCACCCB7}"/>
          </ac:spMkLst>
        </pc:spChg>
        <pc:spChg chg="mod">
          <ac:chgData name="pantelis balaouras" userId="25e8755020fc1734" providerId="LiveId" clId="{5187AF33-20DA-4106-9F24-B63758BDB8B2}" dt="2022-04-28T17:43:23.660" v="983" actId="948"/>
          <ac:spMkLst>
            <pc:docMk/>
            <pc:sldMk cId="2717312" sldId="267"/>
            <ac:spMk id="9" creationId="{39B30A15-9168-48BB-9326-59AB32246527}"/>
          </ac:spMkLst>
        </pc:spChg>
        <pc:spChg chg="mod">
          <ac:chgData name="pantelis balaouras" userId="25e8755020fc1734" providerId="LiveId" clId="{5187AF33-20DA-4106-9F24-B63758BDB8B2}" dt="2022-04-28T17:43:35.140" v="986" actId="1076"/>
          <ac:spMkLst>
            <pc:docMk/>
            <pc:sldMk cId="2717312" sldId="267"/>
            <ac:spMk id="183" creationId="{00000000-0000-0000-0000-000000000000}"/>
          </ac:spMkLst>
        </pc:spChg>
        <pc:picChg chg="mod">
          <ac:chgData name="pantelis balaouras" userId="25e8755020fc1734" providerId="LiveId" clId="{5187AF33-20DA-4106-9F24-B63758BDB8B2}" dt="2022-04-28T17:43:29.388" v="985" actId="1076"/>
          <ac:picMkLst>
            <pc:docMk/>
            <pc:sldMk cId="2717312" sldId="267"/>
            <ac:picMk id="2050" creationId="{CF0A9865-856E-4A57-A711-30359C55D8E1}"/>
          </ac:picMkLst>
        </pc:picChg>
      </pc:sldChg>
      <pc:sldChg chg="addSp modSp add">
        <pc:chgData name="pantelis balaouras" userId="25e8755020fc1734" providerId="LiveId" clId="{5187AF33-20DA-4106-9F24-B63758BDB8B2}" dt="2022-04-18T10:28:22.672" v="737"/>
        <pc:sldMkLst>
          <pc:docMk/>
          <pc:sldMk cId="3885507581" sldId="268"/>
        </pc:sldMkLst>
        <pc:spChg chg="add mod">
          <ac:chgData name="pantelis balaouras" userId="25e8755020fc1734" providerId="LiveId" clId="{5187AF33-20DA-4106-9F24-B63758BDB8B2}" dt="2022-04-18T10:28:22.672" v="737"/>
          <ac:spMkLst>
            <pc:docMk/>
            <pc:sldMk cId="3885507581" sldId="268"/>
            <ac:spMk id="11" creationId="{58DB729A-7084-482C-A939-625DA2545BB8}"/>
          </ac:spMkLst>
        </pc:spChg>
      </pc:sldChg>
      <pc:sldChg chg="delSp modSp mod">
        <pc:chgData name="pantelis balaouras" userId="25e8755020fc1734" providerId="LiveId" clId="{5187AF33-20DA-4106-9F24-B63758BDB8B2}" dt="2022-04-28T17:42:40.822" v="977" actId="478"/>
        <pc:sldMkLst>
          <pc:docMk/>
          <pc:sldMk cId="3828121810" sldId="307"/>
        </pc:sldMkLst>
        <pc:spChg chg="mod">
          <ac:chgData name="pantelis balaouras" userId="25e8755020fc1734" providerId="LiveId" clId="{5187AF33-20DA-4106-9F24-B63758BDB8B2}" dt="2022-04-18T08:48:08.629" v="12" actId="2711"/>
          <ac:spMkLst>
            <pc:docMk/>
            <pc:sldMk cId="3828121810" sldId="307"/>
            <ac:spMk id="5" creationId="{FAA18648-8A7B-40D3-A066-80FDB05B7DF4}"/>
          </ac:spMkLst>
        </pc:spChg>
        <pc:spChg chg="mod">
          <ac:chgData name="pantelis balaouras" userId="25e8755020fc1734" providerId="LiveId" clId="{5187AF33-20DA-4106-9F24-B63758BDB8B2}" dt="2022-04-18T10:07:14.748" v="509"/>
          <ac:spMkLst>
            <pc:docMk/>
            <pc:sldMk cId="3828121810" sldId="307"/>
            <ac:spMk id="9" creationId="{7F48D75A-F668-48C2-A034-ACE1B4986E36}"/>
          </ac:spMkLst>
        </pc:spChg>
        <pc:spChg chg="mod">
          <ac:chgData name="pantelis balaouras" userId="25e8755020fc1734" providerId="LiveId" clId="{5187AF33-20DA-4106-9F24-B63758BDB8B2}" dt="2022-04-18T10:07:07.531" v="508" actId="207"/>
          <ac:spMkLst>
            <pc:docMk/>
            <pc:sldMk cId="3828121810" sldId="307"/>
            <ac:spMk id="10" creationId="{6ED39337-3E0B-4330-9666-8D353C4D4FBE}"/>
          </ac:spMkLst>
        </pc:spChg>
        <pc:spChg chg="mod">
          <ac:chgData name="pantelis balaouras" userId="25e8755020fc1734" providerId="LiveId" clId="{5187AF33-20DA-4106-9F24-B63758BDB8B2}" dt="2022-04-18T10:07:07.531" v="508" actId="207"/>
          <ac:spMkLst>
            <pc:docMk/>
            <pc:sldMk cId="3828121810" sldId="307"/>
            <ac:spMk id="11" creationId="{1A1F82FC-D5E2-4953-A4C7-E66694AFD878}"/>
          </ac:spMkLst>
        </pc:spChg>
        <pc:spChg chg="mod">
          <ac:chgData name="pantelis balaouras" userId="25e8755020fc1734" providerId="LiveId" clId="{5187AF33-20DA-4106-9F24-B63758BDB8B2}" dt="2022-04-18T10:07:07.531" v="508" actId="207"/>
          <ac:spMkLst>
            <pc:docMk/>
            <pc:sldMk cId="3828121810" sldId="307"/>
            <ac:spMk id="12" creationId="{5534BC34-AB13-4918-A99B-55035905F6E0}"/>
          </ac:spMkLst>
        </pc:spChg>
        <pc:spChg chg="del mod">
          <ac:chgData name="pantelis balaouras" userId="25e8755020fc1734" providerId="LiveId" clId="{5187AF33-20DA-4106-9F24-B63758BDB8B2}" dt="2022-04-28T17:42:39.800" v="976" actId="478"/>
          <ac:spMkLst>
            <pc:docMk/>
            <pc:sldMk cId="3828121810" sldId="307"/>
            <ac:spMk id="13" creationId="{E62B8D5F-8BE4-40B5-AEC5-E4009CE757A5}"/>
          </ac:spMkLst>
        </pc:spChg>
        <pc:spChg chg="del mod">
          <ac:chgData name="pantelis balaouras" userId="25e8755020fc1734" providerId="LiveId" clId="{5187AF33-20DA-4106-9F24-B63758BDB8B2}" dt="2022-04-28T17:42:40.822" v="977" actId="478"/>
          <ac:spMkLst>
            <pc:docMk/>
            <pc:sldMk cId="3828121810" sldId="307"/>
            <ac:spMk id="14" creationId="{CAF954B7-06F8-499E-9C79-26A5D6725846}"/>
          </ac:spMkLst>
        </pc:spChg>
        <pc:picChg chg="del">
          <ac:chgData name="pantelis balaouras" userId="25e8755020fc1734" providerId="LiveId" clId="{5187AF33-20DA-4106-9F24-B63758BDB8B2}" dt="2022-04-18T08:54:10.011" v="152" actId="478"/>
          <ac:picMkLst>
            <pc:docMk/>
            <pc:sldMk cId="3828121810" sldId="307"/>
            <ac:picMk id="2" creationId="{00000000-0000-0000-0000-000000000000}"/>
          </ac:picMkLst>
        </pc:picChg>
      </pc:sldChg>
      <pc:sldChg chg="addSp delSp modSp mod">
        <pc:chgData name="pantelis balaouras" userId="25e8755020fc1734" providerId="LiveId" clId="{5187AF33-20DA-4106-9F24-B63758BDB8B2}" dt="2022-04-28T17:42:44.695" v="979" actId="478"/>
        <pc:sldMkLst>
          <pc:docMk/>
          <pc:sldMk cId="1273206073" sldId="308"/>
        </pc:sldMkLst>
        <pc:spChg chg="del mod">
          <ac:chgData name="pantelis balaouras" userId="25e8755020fc1734" providerId="LiveId" clId="{5187AF33-20DA-4106-9F24-B63758BDB8B2}" dt="2022-04-18T10:11:14.667" v="601" actId="478"/>
          <ac:spMkLst>
            <pc:docMk/>
            <pc:sldMk cId="1273206073" sldId="308"/>
            <ac:spMk id="2" creationId="{3144D3C7-26B7-4C4F-B901-5AB92224C0C8}"/>
          </ac:spMkLst>
        </pc:spChg>
        <pc:spChg chg="mod">
          <ac:chgData name="pantelis balaouras" userId="25e8755020fc1734" providerId="LiveId" clId="{5187AF33-20DA-4106-9F24-B63758BDB8B2}" dt="2022-04-18T10:02:31.778" v="173" actId="20577"/>
          <ac:spMkLst>
            <pc:docMk/>
            <pc:sldMk cId="1273206073" sldId="308"/>
            <ac:spMk id="4" creationId="{E47D0821-8573-4002-9B33-F43C68A1D403}"/>
          </ac:spMkLst>
        </pc:spChg>
        <pc:spChg chg="mod">
          <ac:chgData name="pantelis balaouras" userId="25e8755020fc1734" providerId="LiveId" clId="{5187AF33-20DA-4106-9F24-B63758BDB8B2}" dt="2022-04-18T10:06:57.619" v="507" actId="207"/>
          <ac:spMkLst>
            <pc:docMk/>
            <pc:sldMk cId="1273206073" sldId="308"/>
            <ac:spMk id="9" creationId="{7F48D75A-F668-48C2-A034-ACE1B4986E36}"/>
          </ac:spMkLst>
        </pc:spChg>
        <pc:spChg chg="mod">
          <ac:chgData name="pantelis balaouras" userId="25e8755020fc1734" providerId="LiveId" clId="{5187AF33-20DA-4106-9F24-B63758BDB8B2}" dt="2022-04-28T17:31:54.662" v="901"/>
          <ac:spMkLst>
            <pc:docMk/>
            <pc:sldMk cId="1273206073" sldId="308"/>
            <ac:spMk id="10" creationId="{6ED39337-3E0B-4330-9666-8D353C4D4FBE}"/>
          </ac:spMkLst>
        </pc:spChg>
        <pc:spChg chg="mod">
          <ac:chgData name="pantelis balaouras" userId="25e8755020fc1734" providerId="LiveId" clId="{5187AF33-20DA-4106-9F24-B63758BDB8B2}" dt="2022-04-18T10:06:57.619" v="507" actId="207"/>
          <ac:spMkLst>
            <pc:docMk/>
            <pc:sldMk cId="1273206073" sldId="308"/>
            <ac:spMk id="11" creationId="{1A1F82FC-D5E2-4953-A4C7-E66694AFD878}"/>
          </ac:spMkLst>
        </pc:spChg>
        <pc:spChg chg="mod">
          <ac:chgData name="pantelis balaouras" userId="25e8755020fc1734" providerId="LiveId" clId="{5187AF33-20DA-4106-9F24-B63758BDB8B2}" dt="2022-04-18T10:06:57.619" v="507" actId="207"/>
          <ac:spMkLst>
            <pc:docMk/>
            <pc:sldMk cId="1273206073" sldId="308"/>
            <ac:spMk id="12" creationId="{5534BC34-AB13-4918-A99B-55035905F6E0}"/>
          </ac:spMkLst>
        </pc:spChg>
        <pc:spChg chg="del mod">
          <ac:chgData name="pantelis balaouras" userId="25e8755020fc1734" providerId="LiveId" clId="{5187AF33-20DA-4106-9F24-B63758BDB8B2}" dt="2022-04-28T17:42:43.222" v="978" actId="478"/>
          <ac:spMkLst>
            <pc:docMk/>
            <pc:sldMk cId="1273206073" sldId="308"/>
            <ac:spMk id="13" creationId="{E62B8D5F-8BE4-40B5-AEC5-E4009CE757A5}"/>
          </ac:spMkLst>
        </pc:spChg>
        <pc:spChg chg="del mod">
          <ac:chgData name="pantelis balaouras" userId="25e8755020fc1734" providerId="LiveId" clId="{5187AF33-20DA-4106-9F24-B63758BDB8B2}" dt="2022-04-28T17:42:44.695" v="979" actId="478"/>
          <ac:spMkLst>
            <pc:docMk/>
            <pc:sldMk cId="1273206073" sldId="308"/>
            <ac:spMk id="14" creationId="{CAF954B7-06F8-499E-9C79-26A5D6725846}"/>
          </ac:spMkLst>
        </pc:spChg>
        <pc:spChg chg="del">
          <ac:chgData name="pantelis balaouras" userId="25e8755020fc1734" providerId="LiveId" clId="{5187AF33-20DA-4106-9F24-B63758BDB8B2}" dt="2022-04-18T10:06:32.608" v="501" actId="478"/>
          <ac:spMkLst>
            <pc:docMk/>
            <pc:sldMk cId="1273206073" sldId="308"/>
            <ac:spMk id="16" creationId="{28254EEA-5466-488A-B331-67C451BDD49C}"/>
          </ac:spMkLst>
        </pc:spChg>
        <pc:spChg chg="add mod">
          <ac:chgData name="pantelis balaouras" userId="25e8755020fc1734" providerId="LiveId" clId="{5187AF33-20DA-4106-9F24-B63758BDB8B2}" dt="2022-04-18T10:11:24.756" v="602" actId="1076"/>
          <ac:spMkLst>
            <pc:docMk/>
            <pc:sldMk cId="1273206073" sldId="308"/>
            <ac:spMk id="17" creationId="{05A02191-185F-44AB-BCE1-6953D36207DC}"/>
          </ac:spMkLst>
        </pc:spChg>
        <pc:picChg chg="del">
          <ac:chgData name="pantelis balaouras" userId="25e8755020fc1734" providerId="LiveId" clId="{5187AF33-20DA-4106-9F24-B63758BDB8B2}" dt="2022-04-18T10:06:30.214" v="500" actId="478"/>
          <ac:picMkLst>
            <pc:docMk/>
            <pc:sldMk cId="1273206073" sldId="308"/>
            <ac:picMk id="3" creationId="{4DB5C50E-C2A5-4D37-9EF7-55510DFB5716}"/>
          </ac:picMkLst>
        </pc:picChg>
        <pc:picChg chg="del mod">
          <ac:chgData name="pantelis balaouras" userId="25e8755020fc1734" providerId="LiveId" clId="{5187AF33-20DA-4106-9F24-B63758BDB8B2}" dt="2022-04-18T08:55:44.654" v="164" actId="478"/>
          <ac:picMkLst>
            <pc:docMk/>
            <pc:sldMk cId="1273206073" sldId="308"/>
            <ac:picMk id="15" creationId="{F9F55FCA-B523-449D-B106-583BDC969364}"/>
          </ac:picMkLst>
        </pc:picChg>
      </pc:sldChg>
      <pc:sldChg chg="delSp modSp mod">
        <pc:chgData name="pantelis balaouras" userId="25e8755020fc1734" providerId="LiveId" clId="{5187AF33-20DA-4106-9F24-B63758BDB8B2}" dt="2022-04-18T10:08:30.416" v="526" actId="478"/>
        <pc:sldMkLst>
          <pc:docMk/>
          <pc:sldMk cId="2191018080" sldId="309"/>
        </pc:sldMkLst>
        <pc:spChg chg="del">
          <ac:chgData name="pantelis balaouras" userId="25e8755020fc1734" providerId="LiveId" clId="{5187AF33-20DA-4106-9F24-B63758BDB8B2}" dt="2022-04-18T10:08:30.416" v="526" actId="478"/>
          <ac:spMkLst>
            <pc:docMk/>
            <pc:sldMk cId="2191018080" sldId="309"/>
            <ac:spMk id="183" creationId="{00000000-0000-0000-0000-000000000000}"/>
          </ac:spMkLst>
        </pc:spChg>
        <pc:graphicFrameChg chg="mod modGraphic">
          <ac:chgData name="pantelis balaouras" userId="25e8755020fc1734" providerId="LiveId" clId="{5187AF33-20DA-4106-9F24-B63758BDB8B2}" dt="2022-04-18T10:08:25.444" v="525"/>
          <ac:graphicFrameMkLst>
            <pc:docMk/>
            <pc:sldMk cId="2191018080" sldId="309"/>
            <ac:graphicFrameMk id="4" creationId="{4DB0040A-5228-40A8-8327-5937D11E7B76}"/>
          </ac:graphicFrameMkLst>
        </pc:graphicFrameChg>
        <pc:picChg chg="del">
          <ac:chgData name="pantelis balaouras" userId="25e8755020fc1734" providerId="LiveId" clId="{5187AF33-20DA-4106-9F24-B63758BDB8B2}" dt="2022-04-18T08:48:32.484" v="14" actId="478"/>
          <ac:picMkLst>
            <pc:docMk/>
            <pc:sldMk cId="2191018080" sldId="309"/>
            <ac:picMk id="7" creationId="{0527292C-7599-42C6-A8F2-ABAE5FA9EE8C}"/>
          </ac:picMkLst>
        </pc:picChg>
      </pc:sldChg>
      <pc:sldChg chg="delSp mod">
        <pc:chgData name="pantelis balaouras" userId="25e8755020fc1734" providerId="LiveId" clId="{5187AF33-20DA-4106-9F24-B63758BDB8B2}" dt="2022-04-18T08:53:33.398" v="143" actId="478"/>
        <pc:sldMkLst>
          <pc:docMk/>
          <pc:sldMk cId="976190646" sldId="312"/>
        </pc:sldMkLst>
        <pc:picChg chg="del">
          <ac:chgData name="pantelis balaouras" userId="25e8755020fc1734" providerId="LiveId" clId="{5187AF33-20DA-4106-9F24-B63758BDB8B2}" dt="2022-04-18T08:53:33.398" v="143" actId="478"/>
          <ac:picMkLst>
            <pc:docMk/>
            <pc:sldMk cId="976190646" sldId="312"/>
            <ac:picMk id="6" creationId="{754304E4-B734-4D5B-B319-398A8901C077}"/>
          </ac:picMkLst>
        </pc:picChg>
      </pc:sldChg>
      <pc:sldChg chg="addSp delSp modSp mod">
        <pc:chgData name="pantelis balaouras" userId="25e8755020fc1734" providerId="LiveId" clId="{5187AF33-20DA-4106-9F24-B63758BDB8B2}" dt="2022-04-18T10:21:51.534" v="673" actId="478"/>
        <pc:sldMkLst>
          <pc:docMk/>
          <pc:sldMk cId="2612167859" sldId="322"/>
        </pc:sldMkLst>
        <pc:spChg chg="add mod">
          <ac:chgData name="pantelis balaouras" userId="25e8755020fc1734" providerId="LiveId" clId="{5187AF33-20DA-4106-9F24-B63758BDB8B2}" dt="2022-04-18T10:09:16.223" v="546"/>
          <ac:spMkLst>
            <pc:docMk/>
            <pc:sldMk cId="2612167859" sldId="322"/>
            <ac:spMk id="11" creationId="{E6CAE374-AE45-469D-961D-4739208809A6}"/>
          </ac:spMkLst>
        </pc:spChg>
        <pc:spChg chg="del">
          <ac:chgData name="pantelis balaouras" userId="25e8755020fc1734" providerId="LiveId" clId="{5187AF33-20DA-4106-9F24-B63758BDB8B2}" dt="2022-04-18T10:21:51.534" v="673" actId="478"/>
          <ac:spMkLst>
            <pc:docMk/>
            <pc:sldMk cId="2612167859" sldId="322"/>
            <ac:spMk id="183" creationId="{00000000-0000-0000-0000-000000000000}"/>
          </ac:spMkLst>
        </pc:spChg>
        <pc:picChg chg="mod">
          <ac:chgData name="pantelis balaouras" userId="25e8755020fc1734" providerId="LiveId" clId="{5187AF33-20DA-4106-9F24-B63758BDB8B2}" dt="2022-04-18T10:16:10.183" v="613" actId="1440"/>
          <ac:picMkLst>
            <pc:docMk/>
            <pc:sldMk cId="2612167859" sldId="322"/>
            <ac:picMk id="3" creationId="{CD9C3E8C-9F83-4479-A572-250FA94117F1}"/>
          </ac:picMkLst>
        </pc:picChg>
        <pc:picChg chg="del">
          <ac:chgData name="pantelis balaouras" userId="25e8755020fc1734" providerId="LiveId" clId="{5187AF33-20DA-4106-9F24-B63758BDB8B2}" dt="2022-04-18T08:52:23.743" v="109" actId="478"/>
          <ac:picMkLst>
            <pc:docMk/>
            <pc:sldMk cId="2612167859" sldId="322"/>
            <ac:picMk id="7" creationId="{671150BA-38AF-4B3D-B599-397A24C5AEF5}"/>
          </ac:picMkLst>
        </pc:picChg>
      </pc:sldChg>
      <pc:sldChg chg="addSp delSp modSp mod">
        <pc:chgData name="pantelis balaouras" userId="25e8755020fc1734" providerId="LiveId" clId="{5187AF33-20DA-4106-9F24-B63758BDB8B2}" dt="2022-04-18T10:22:23.973" v="679" actId="1076"/>
        <pc:sldMkLst>
          <pc:docMk/>
          <pc:sldMk cId="4166410801" sldId="323"/>
        </pc:sldMkLst>
        <pc:spChg chg="mod">
          <ac:chgData name="pantelis balaouras" userId="25e8755020fc1734" providerId="LiveId" clId="{5187AF33-20DA-4106-9F24-B63758BDB8B2}" dt="2022-04-18T10:22:17.422" v="676" actId="14100"/>
          <ac:spMkLst>
            <pc:docMk/>
            <pc:sldMk cId="4166410801" sldId="323"/>
            <ac:spMk id="10" creationId="{A76D4AA0-5B2D-4504-A8B5-7F5A95DA9AEB}"/>
          </ac:spMkLst>
        </pc:spChg>
        <pc:spChg chg="add mod">
          <ac:chgData name="pantelis balaouras" userId="25e8755020fc1734" providerId="LiveId" clId="{5187AF33-20DA-4106-9F24-B63758BDB8B2}" dt="2022-04-18T10:09:19.548" v="548"/>
          <ac:spMkLst>
            <pc:docMk/>
            <pc:sldMk cId="4166410801" sldId="323"/>
            <ac:spMk id="11" creationId="{54E7F954-9DAF-4742-ACE7-B012F96B253C}"/>
          </ac:spMkLst>
        </pc:spChg>
        <pc:spChg chg="del">
          <ac:chgData name="pantelis balaouras" userId="25e8755020fc1734" providerId="LiveId" clId="{5187AF33-20DA-4106-9F24-B63758BDB8B2}" dt="2022-04-18T10:21:45.435" v="671" actId="478"/>
          <ac:spMkLst>
            <pc:docMk/>
            <pc:sldMk cId="4166410801" sldId="323"/>
            <ac:spMk id="183" creationId="{00000000-0000-0000-0000-000000000000}"/>
          </ac:spMkLst>
        </pc:spChg>
        <pc:picChg chg="del">
          <ac:chgData name="pantelis balaouras" userId="25e8755020fc1734" providerId="LiveId" clId="{5187AF33-20DA-4106-9F24-B63758BDB8B2}" dt="2022-04-18T08:52:29.144" v="111" actId="478"/>
          <ac:picMkLst>
            <pc:docMk/>
            <pc:sldMk cId="4166410801" sldId="323"/>
            <ac:picMk id="7" creationId="{D4EAC7CB-8594-4476-860D-803B622611D5}"/>
          </ac:picMkLst>
        </pc:picChg>
        <pc:picChg chg="mod">
          <ac:chgData name="pantelis balaouras" userId="25e8755020fc1734" providerId="LiveId" clId="{5187AF33-20DA-4106-9F24-B63758BDB8B2}" dt="2022-04-18T10:22:23.973" v="679" actId="1076"/>
          <ac:picMkLst>
            <pc:docMk/>
            <pc:sldMk cId="4166410801" sldId="323"/>
            <ac:picMk id="1026" creationId="{60156036-D81A-42BB-A2F2-B566B47E2934}"/>
          </ac:picMkLst>
        </pc:picChg>
      </pc:sldChg>
      <pc:sldChg chg="addSp delSp modSp mod">
        <pc:chgData name="pantelis balaouras" userId="25e8755020fc1734" providerId="LiveId" clId="{5187AF33-20DA-4106-9F24-B63758BDB8B2}" dt="2022-04-18T10:19:09.715" v="644" actId="14100"/>
        <pc:sldMkLst>
          <pc:docMk/>
          <pc:sldMk cId="3184790271" sldId="324"/>
        </pc:sldMkLst>
        <pc:spChg chg="mod">
          <ac:chgData name="pantelis balaouras" userId="25e8755020fc1734" providerId="LiveId" clId="{5187AF33-20DA-4106-9F24-B63758BDB8B2}" dt="2022-04-18T10:19:09.715" v="644" actId="14100"/>
          <ac:spMkLst>
            <pc:docMk/>
            <pc:sldMk cId="3184790271" sldId="324"/>
            <ac:spMk id="10" creationId="{A76D4AA0-5B2D-4504-A8B5-7F5A95DA9AEB}"/>
          </ac:spMkLst>
        </pc:spChg>
        <pc:spChg chg="add mod">
          <ac:chgData name="pantelis balaouras" userId="25e8755020fc1734" providerId="LiveId" clId="{5187AF33-20DA-4106-9F24-B63758BDB8B2}" dt="2022-04-18T10:09:28.431" v="552"/>
          <ac:spMkLst>
            <pc:docMk/>
            <pc:sldMk cId="3184790271" sldId="324"/>
            <ac:spMk id="11" creationId="{4AA7AC5F-7D8D-48BA-B128-69E72CC33648}"/>
          </ac:spMkLst>
        </pc:spChg>
        <pc:picChg chg="mod">
          <ac:chgData name="pantelis balaouras" userId="25e8755020fc1734" providerId="LiveId" clId="{5187AF33-20DA-4106-9F24-B63758BDB8B2}" dt="2022-04-18T10:19:04.195" v="643" actId="1076"/>
          <ac:picMkLst>
            <pc:docMk/>
            <pc:sldMk cId="3184790271" sldId="324"/>
            <ac:picMk id="3" creationId="{DDCD5588-9E73-4032-8736-3EF019A7B0BC}"/>
          </ac:picMkLst>
        </pc:picChg>
        <pc:picChg chg="del">
          <ac:chgData name="pantelis balaouras" userId="25e8755020fc1734" providerId="LiveId" clId="{5187AF33-20DA-4106-9F24-B63758BDB8B2}" dt="2022-04-18T08:52:42.507" v="115" actId="478"/>
          <ac:picMkLst>
            <pc:docMk/>
            <pc:sldMk cId="3184790271" sldId="324"/>
            <ac:picMk id="7" creationId="{EEFE9395-E6A7-4328-8D22-F5FFB7CC3AAE}"/>
          </ac:picMkLst>
        </pc:picChg>
      </pc:sldChg>
      <pc:sldChg chg="delSp modSp mod">
        <pc:chgData name="pantelis balaouras" userId="25e8755020fc1734" providerId="LiveId" clId="{5187AF33-20DA-4106-9F24-B63758BDB8B2}" dt="2022-04-28T17:48:13.304" v="1018"/>
        <pc:sldMkLst>
          <pc:docMk/>
          <pc:sldMk cId="1873623006" sldId="325"/>
        </pc:sldMkLst>
        <pc:spChg chg="mod">
          <ac:chgData name="pantelis balaouras" userId="25e8755020fc1734" providerId="LiveId" clId="{5187AF33-20DA-4106-9F24-B63758BDB8B2}" dt="2022-04-28T17:48:13.304" v="1018"/>
          <ac:spMkLst>
            <pc:docMk/>
            <pc:sldMk cId="1873623006" sldId="325"/>
            <ac:spMk id="9" creationId="{7F48D75A-F668-48C2-A034-ACE1B4986E36}"/>
          </ac:spMkLst>
        </pc:spChg>
        <pc:spChg chg="mod">
          <ac:chgData name="pantelis balaouras" userId="25e8755020fc1734" providerId="LiveId" clId="{5187AF33-20DA-4106-9F24-B63758BDB8B2}" dt="2022-04-28T17:40:46.524" v="969" actId="207"/>
          <ac:spMkLst>
            <pc:docMk/>
            <pc:sldMk cId="1873623006" sldId="325"/>
            <ac:spMk id="10" creationId="{6ED39337-3E0B-4330-9666-8D353C4D4FBE}"/>
          </ac:spMkLst>
        </pc:spChg>
        <pc:spChg chg="mod">
          <ac:chgData name="pantelis balaouras" userId="25e8755020fc1734" providerId="LiveId" clId="{5187AF33-20DA-4106-9F24-B63758BDB8B2}" dt="2022-04-28T17:40:46.524" v="969" actId="207"/>
          <ac:spMkLst>
            <pc:docMk/>
            <pc:sldMk cId="1873623006" sldId="325"/>
            <ac:spMk id="11" creationId="{1A1F82FC-D5E2-4953-A4C7-E66694AFD878}"/>
          </ac:spMkLst>
        </pc:spChg>
        <pc:spChg chg="mod">
          <ac:chgData name="pantelis balaouras" userId="25e8755020fc1734" providerId="LiveId" clId="{5187AF33-20DA-4106-9F24-B63758BDB8B2}" dt="2022-04-28T17:40:46.524" v="969" actId="207"/>
          <ac:spMkLst>
            <pc:docMk/>
            <pc:sldMk cId="1873623006" sldId="325"/>
            <ac:spMk id="12" creationId="{5534BC34-AB13-4918-A99B-55035905F6E0}"/>
          </ac:spMkLst>
        </pc:spChg>
        <pc:spChg chg="del">
          <ac:chgData name="pantelis balaouras" userId="25e8755020fc1734" providerId="LiveId" clId="{5187AF33-20DA-4106-9F24-B63758BDB8B2}" dt="2022-04-28T17:40:38.679" v="967" actId="478"/>
          <ac:spMkLst>
            <pc:docMk/>
            <pc:sldMk cId="1873623006" sldId="325"/>
            <ac:spMk id="13" creationId="{E62B8D5F-8BE4-40B5-AEC5-E4009CE757A5}"/>
          </ac:spMkLst>
        </pc:spChg>
        <pc:spChg chg="del">
          <ac:chgData name="pantelis balaouras" userId="25e8755020fc1734" providerId="LiveId" clId="{5187AF33-20DA-4106-9F24-B63758BDB8B2}" dt="2022-04-28T17:40:39.978" v="968" actId="478"/>
          <ac:spMkLst>
            <pc:docMk/>
            <pc:sldMk cId="1873623006" sldId="325"/>
            <ac:spMk id="14" creationId="{CAF954B7-06F8-499E-9C79-26A5D6725846}"/>
          </ac:spMkLst>
        </pc:spChg>
        <pc:picChg chg="del">
          <ac:chgData name="pantelis balaouras" userId="25e8755020fc1734" providerId="LiveId" clId="{5187AF33-20DA-4106-9F24-B63758BDB8B2}" dt="2022-04-18T08:53:31.752" v="142" actId="478"/>
          <ac:picMkLst>
            <pc:docMk/>
            <pc:sldMk cId="1873623006" sldId="325"/>
            <ac:picMk id="17" creationId="{D0572D34-991D-4A57-AAFE-50A2709C9F49}"/>
          </ac:picMkLst>
        </pc:picChg>
      </pc:sldChg>
      <pc:sldChg chg="delSp modSp mod">
        <pc:chgData name="pantelis balaouras" userId="25e8755020fc1734" providerId="LiveId" clId="{5187AF33-20DA-4106-9F24-B63758BDB8B2}" dt="2022-04-28T17:47:42.617" v="1016" actId="114"/>
        <pc:sldMkLst>
          <pc:docMk/>
          <pc:sldMk cId="1974331394" sldId="326"/>
        </pc:sldMkLst>
        <pc:spChg chg="mod">
          <ac:chgData name="pantelis balaouras" userId="25e8755020fc1734" providerId="LiveId" clId="{5187AF33-20DA-4106-9F24-B63758BDB8B2}" dt="2022-04-28T17:47:42.617" v="1016" actId="114"/>
          <ac:spMkLst>
            <pc:docMk/>
            <pc:sldMk cId="1974331394" sldId="326"/>
            <ac:spMk id="10" creationId="{A76D4AA0-5B2D-4504-A8B5-7F5A95DA9AEB}"/>
          </ac:spMkLst>
        </pc:spChg>
        <pc:picChg chg="del">
          <ac:chgData name="pantelis balaouras" userId="25e8755020fc1734" providerId="LiveId" clId="{5187AF33-20DA-4106-9F24-B63758BDB8B2}" dt="2022-04-18T08:53:37.723" v="145" actId="478"/>
          <ac:picMkLst>
            <pc:docMk/>
            <pc:sldMk cId="1974331394" sldId="326"/>
            <ac:picMk id="6" creationId="{734C7EA7-5FA1-4F2D-A006-A3803C34BEB2}"/>
          </ac:picMkLst>
        </pc:picChg>
      </pc:sldChg>
      <pc:sldChg chg="delSp modSp mod">
        <pc:chgData name="pantelis balaouras" userId="25e8755020fc1734" providerId="LiveId" clId="{5187AF33-20DA-4106-9F24-B63758BDB8B2}" dt="2022-04-28T17:47:37.194" v="1015" actId="114"/>
        <pc:sldMkLst>
          <pc:docMk/>
          <pc:sldMk cId="1050592528" sldId="327"/>
        </pc:sldMkLst>
        <pc:spChg chg="mod">
          <ac:chgData name="pantelis balaouras" userId="25e8755020fc1734" providerId="LiveId" clId="{5187AF33-20DA-4106-9F24-B63758BDB8B2}" dt="2022-04-28T17:47:37.194" v="1015" actId="114"/>
          <ac:spMkLst>
            <pc:docMk/>
            <pc:sldMk cId="1050592528" sldId="327"/>
            <ac:spMk id="10" creationId="{A76D4AA0-5B2D-4504-A8B5-7F5A95DA9AEB}"/>
          </ac:spMkLst>
        </pc:spChg>
        <pc:picChg chg="del">
          <ac:chgData name="pantelis balaouras" userId="25e8755020fc1734" providerId="LiveId" clId="{5187AF33-20DA-4106-9F24-B63758BDB8B2}" dt="2022-04-18T08:53:39.462" v="146" actId="478"/>
          <ac:picMkLst>
            <pc:docMk/>
            <pc:sldMk cId="1050592528" sldId="327"/>
            <ac:picMk id="6" creationId="{FD18F60E-C0FD-44D3-939B-065B7D2B3F46}"/>
          </ac:picMkLst>
        </pc:picChg>
      </pc:sldChg>
      <pc:sldChg chg="delSp modSp mod">
        <pc:chgData name="pantelis balaouras" userId="25e8755020fc1734" providerId="LiveId" clId="{5187AF33-20DA-4106-9F24-B63758BDB8B2}" dt="2022-04-28T17:47:33.185" v="1014" actId="114"/>
        <pc:sldMkLst>
          <pc:docMk/>
          <pc:sldMk cId="6210114" sldId="328"/>
        </pc:sldMkLst>
        <pc:spChg chg="mod">
          <ac:chgData name="pantelis balaouras" userId="25e8755020fc1734" providerId="LiveId" clId="{5187AF33-20DA-4106-9F24-B63758BDB8B2}" dt="2022-04-28T17:47:33.185" v="1014" actId="114"/>
          <ac:spMkLst>
            <pc:docMk/>
            <pc:sldMk cId="6210114" sldId="328"/>
            <ac:spMk id="10" creationId="{A76D4AA0-5B2D-4504-A8B5-7F5A95DA9AEB}"/>
          </ac:spMkLst>
        </pc:spChg>
        <pc:picChg chg="del">
          <ac:chgData name="pantelis balaouras" userId="25e8755020fc1734" providerId="LiveId" clId="{5187AF33-20DA-4106-9F24-B63758BDB8B2}" dt="2022-04-18T08:53:41.112" v="147" actId="478"/>
          <ac:picMkLst>
            <pc:docMk/>
            <pc:sldMk cId="6210114" sldId="328"/>
            <ac:picMk id="6" creationId="{C11F32CC-7858-4825-B507-6D555495B7F8}"/>
          </ac:picMkLst>
        </pc:picChg>
      </pc:sldChg>
      <pc:sldChg chg="delSp modSp mod">
        <pc:chgData name="pantelis balaouras" userId="25e8755020fc1734" providerId="LiveId" clId="{5187AF33-20DA-4106-9F24-B63758BDB8B2}" dt="2022-04-28T17:47:27.897" v="1013" actId="114"/>
        <pc:sldMkLst>
          <pc:docMk/>
          <pc:sldMk cId="1234128900" sldId="329"/>
        </pc:sldMkLst>
        <pc:spChg chg="mod">
          <ac:chgData name="pantelis balaouras" userId="25e8755020fc1734" providerId="LiveId" clId="{5187AF33-20DA-4106-9F24-B63758BDB8B2}" dt="2022-04-28T17:47:27.897" v="1013" actId="114"/>
          <ac:spMkLst>
            <pc:docMk/>
            <pc:sldMk cId="1234128900" sldId="329"/>
            <ac:spMk id="10" creationId="{A76D4AA0-5B2D-4504-A8B5-7F5A95DA9AEB}"/>
          </ac:spMkLst>
        </pc:spChg>
        <pc:picChg chg="del">
          <ac:chgData name="pantelis balaouras" userId="25e8755020fc1734" providerId="LiveId" clId="{5187AF33-20DA-4106-9F24-B63758BDB8B2}" dt="2022-04-18T08:53:42.855" v="148" actId="478"/>
          <ac:picMkLst>
            <pc:docMk/>
            <pc:sldMk cId="1234128900" sldId="329"/>
            <ac:picMk id="6" creationId="{B5FBF2C7-FDC1-45A5-A6FA-1744A9DFDAB9}"/>
          </ac:picMkLst>
        </pc:picChg>
      </pc:sldChg>
      <pc:sldChg chg="delSp modSp mod">
        <pc:chgData name="pantelis balaouras" userId="25e8755020fc1734" providerId="LiveId" clId="{5187AF33-20DA-4106-9F24-B63758BDB8B2}" dt="2022-04-28T17:47:23.128" v="1012" actId="114"/>
        <pc:sldMkLst>
          <pc:docMk/>
          <pc:sldMk cId="4270556921" sldId="330"/>
        </pc:sldMkLst>
        <pc:spChg chg="mod">
          <ac:chgData name="pantelis balaouras" userId="25e8755020fc1734" providerId="LiveId" clId="{5187AF33-20DA-4106-9F24-B63758BDB8B2}" dt="2022-04-28T17:47:23.128" v="1012" actId="114"/>
          <ac:spMkLst>
            <pc:docMk/>
            <pc:sldMk cId="4270556921" sldId="330"/>
            <ac:spMk id="10" creationId="{A76D4AA0-5B2D-4504-A8B5-7F5A95DA9AEB}"/>
          </ac:spMkLst>
        </pc:spChg>
        <pc:picChg chg="del">
          <ac:chgData name="pantelis balaouras" userId="25e8755020fc1734" providerId="LiveId" clId="{5187AF33-20DA-4106-9F24-B63758BDB8B2}" dt="2022-04-18T08:53:44.504" v="149" actId="478"/>
          <ac:picMkLst>
            <pc:docMk/>
            <pc:sldMk cId="4270556921" sldId="330"/>
            <ac:picMk id="6" creationId="{9862411D-D005-4810-A628-A3D21598FA6E}"/>
          </ac:picMkLst>
        </pc:picChg>
      </pc:sldChg>
      <pc:sldChg chg="delSp modSp mod">
        <pc:chgData name="pantelis balaouras" userId="25e8755020fc1734" providerId="LiveId" clId="{5187AF33-20DA-4106-9F24-B63758BDB8B2}" dt="2022-04-28T17:47:18.057" v="1011" actId="114"/>
        <pc:sldMkLst>
          <pc:docMk/>
          <pc:sldMk cId="4051644139" sldId="331"/>
        </pc:sldMkLst>
        <pc:spChg chg="mod">
          <ac:chgData name="pantelis balaouras" userId="25e8755020fc1734" providerId="LiveId" clId="{5187AF33-20DA-4106-9F24-B63758BDB8B2}" dt="2022-04-28T17:47:18.057" v="1011" actId="114"/>
          <ac:spMkLst>
            <pc:docMk/>
            <pc:sldMk cId="4051644139" sldId="331"/>
            <ac:spMk id="10" creationId="{A76D4AA0-5B2D-4504-A8B5-7F5A95DA9AEB}"/>
          </ac:spMkLst>
        </pc:spChg>
        <pc:picChg chg="del">
          <ac:chgData name="pantelis balaouras" userId="25e8755020fc1734" providerId="LiveId" clId="{5187AF33-20DA-4106-9F24-B63758BDB8B2}" dt="2022-04-18T08:53:46.171" v="150" actId="478"/>
          <ac:picMkLst>
            <pc:docMk/>
            <pc:sldMk cId="4051644139" sldId="331"/>
            <ac:picMk id="6" creationId="{71BCA02E-8B76-4D49-BB2E-08EBE5967C48}"/>
          </ac:picMkLst>
        </pc:picChg>
      </pc:sldChg>
      <pc:sldChg chg="delSp modSp mod">
        <pc:chgData name="pantelis balaouras" userId="25e8755020fc1734" providerId="LiveId" clId="{5187AF33-20DA-4106-9F24-B63758BDB8B2}" dt="2022-04-28T17:47:13.001" v="1010" actId="114"/>
        <pc:sldMkLst>
          <pc:docMk/>
          <pc:sldMk cId="4155154638" sldId="332"/>
        </pc:sldMkLst>
        <pc:spChg chg="mod">
          <ac:chgData name="pantelis balaouras" userId="25e8755020fc1734" providerId="LiveId" clId="{5187AF33-20DA-4106-9F24-B63758BDB8B2}" dt="2022-04-28T17:47:13.001" v="1010" actId="114"/>
          <ac:spMkLst>
            <pc:docMk/>
            <pc:sldMk cId="4155154638" sldId="332"/>
            <ac:spMk id="10" creationId="{A76D4AA0-5B2D-4504-A8B5-7F5A95DA9AEB}"/>
          </ac:spMkLst>
        </pc:spChg>
        <pc:picChg chg="del">
          <ac:chgData name="pantelis balaouras" userId="25e8755020fc1734" providerId="LiveId" clId="{5187AF33-20DA-4106-9F24-B63758BDB8B2}" dt="2022-04-18T08:53:47.769" v="151" actId="478"/>
          <ac:picMkLst>
            <pc:docMk/>
            <pc:sldMk cId="4155154638" sldId="332"/>
            <ac:picMk id="6" creationId="{823D995E-899B-422C-9A24-311ABD2EB337}"/>
          </ac:picMkLst>
        </pc:picChg>
      </pc:sldChg>
      <pc:sldChg chg="addSp delSp modSp mod">
        <pc:chgData name="pantelis balaouras" userId="25e8755020fc1734" providerId="LiveId" clId="{5187AF33-20DA-4106-9F24-B63758BDB8B2}" dt="2022-04-18T10:21:34.718" v="668" actId="478"/>
        <pc:sldMkLst>
          <pc:docMk/>
          <pc:sldMk cId="2039544334" sldId="333"/>
        </pc:sldMkLst>
        <pc:spChg chg="add mod">
          <ac:chgData name="pantelis balaouras" userId="25e8755020fc1734" providerId="LiveId" clId="{5187AF33-20DA-4106-9F24-B63758BDB8B2}" dt="2022-04-18T10:09:26.898" v="551"/>
          <ac:spMkLst>
            <pc:docMk/>
            <pc:sldMk cId="2039544334" sldId="333"/>
            <ac:spMk id="9" creationId="{9BDEDFAD-5D7C-4F85-B680-BA4B881B2185}"/>
          </ac:spMkLst>
        </pc:spChg>
        <pc:spChg chg="mod">
          <ac:chgData name="pantelis balaouras" userId="25e8755020fc1734" providerId="LiveId" clId="{5187AF33-20DA-4106-9F24-B63758BDB8B2}" dt="2022-04-18T10:18:20.828" v="637" actId="12"/>
          <ac:spMkLst>
            <pc:docMk/>
            <pc:sldMk cId="2039544334" sldId="333"/>
            <ac:spMk id="10" creationId="{A76D4AA0-5B2D-4504-A8B5-7F5A95DA9AEB}"/>
          </ac:spMkLst>
        </pc:spChg>
        <pc:spChg chg="del">
          <ac:chgData name="pantelis balaouras" userId="25e8755020fc1734" providerId="LiveId" clId="{5187AF33-20DA-4106-9F24-B63758BDB8B2}" dt="2022-04-18T10:21:34.718" v="668" actId="478"/>
          <ac:spMkLst>
            <pc:docMk/>
            <pc:sldMk cId="2039544334" sldId="333"/>
            <ac:spMk id="183" creationId="{00000000-0000-0000-0000-000000000000}"/>
          </ac:spMkLst>
        </pc:spChg>
        <pc:picChg chg="mod">
          <ac:chgData name="pantelis balaouras" userId="25e8755020fc1734" providerId="LiveId" clId="{5187AF33-20DA-4106-9F24-B63758BDB8B2}" dt="2022-04-18T10:17:59.867" v="632" actId="1076"/>
          <ac:picMkLst>
            <pc:docMk/>
            <pc:sldMk cId="2039544334" sldId="333"/>
            <ac:picMk id="3" creationId="{48A144A8-96C0-46FE-B36F-4410BBE6230B}"/>
          </ac:picMkLst>
        </pc:picChg>
        <pc:picChg chg="del">
          <ac:chgData name="pantelis balaouras" userId="25e8755020fc1734" providerId="LiveId" clId="{5187AF33-20DA-4106-9F24-B63758BDB8B2}" dt="2022-04-18T08:52:40.456" v="114" actId="478"/>
          <ac:picMkLst>
            <pc:docMk/>
            <pc:sldMk cId="2039544334" sldId="333"/>
            <ac:picMk id="7" creationId="{B9C94B1B-8784-4720-91C4-18DD10AE19FE}"/>
          </ac:picMkLst>
        </pc:picChg>
      </pc:sldChg>
      <pc:sldChg chg="addSp delSp modSp mod">
        <pc:chgData name="pantelis balaouras" userId="25e8755020fc1734" providerId="LiveId" clId="{5187AF33-20DA-4106-9F24-B63758BDB8B2}" dt="2022-04-18T10:21:48.856" v="672" actId="478"/>
        <pc:sldMkLst>
          <pc:docMk/>
          <pc:sldMk cId="422429731" sldId="335"/>
        </pc:sldMkLst>
        <pc:spChg chg="mod">
          <ac:chgData name="pantelis balaouras" userId="25e8755020fc1734" providerId="LiveId" clId="{5187AF33-20DA-4106-9F24-B63758BDB8B2}" dt="2022-04-18T10:18:34.165" v="639" actId="12"/>
          <ac:spMkLst>
            <pc:docMk/>
            <pc:sldMk cId="422429731" sldId="335"/>
            <ac:spMk id="10" creationId="{A76D4AA0-5B2D-4504-A8B5-7F5A95DA9AEB}"/>
          </ac:spMkLst>
        </pc:spChg>
        <pc:spChg chg="add mod">
          <ac:chgData name="pantelis balaouras" userId="25e8755020fc1734" providerId="LiveId" clId="{5187AF33-20DA-4106-9F24-B63758BDB8B2}" dt="2022-04-18T10:09:18.196" v="547"/>
          <ac:spMkLst>
            <pc:docMk/>
            <pc:sldMk cId="422429731" sldId="335"/>
            <ac:spMk id="11" creationId="{BA40A624-3FC8-49EA-9236-30215C99876D}"/>
          </ac:spMkLst>
        </pc:spChg>
        <pc:spChg chg="del">
          <ac:chgData name="pantelis balaouras" userId="25e8755020fc1734" providerId="LiveId" clId="{5187AF33-20DA-4106-9F24-B63758BDB8B2}" dt="2022-04-18T10:21:48.856" v="672" actId="478"/>
          <ac:spMkLst>
            <pc:docMk/>
            <pc:sldMk cId="422429731" sldId="335"/>
            <ac:spMk id="183" creationId="{00000000-0000-0000-0000-000000000000}"/>
          </ac:spMkLst>
        </pc:spChg>
        <pc:picChg chg="mod">
          <ac:chgData name="pantelis balaouras" userId="25e8755020fc1734" providerId="LiveId" clId="{5187AF33-20DA-4106-9F24-B63758BDB8B2}" dt="2022-04-18T10:16:14.528" v="614" actId="1440"/>
          <ac:picMkLst>
            <pc:docMk/>
            <pc:sldMk cId="422429731" sldId="335"/>
            <ac:picMk id="3" creationId="{CD9C3E8C-9F83-4479-A572-250FA94117F1}"/>
          </ac:picMkLst>
        </pc:picChg>
        <pc:picChg chg="del">
          <ac:chgData name="pantelis balaouras" userId="25e8755020fc1734" providerId="LiveId" clId="{5187AF33-20DA-4106-9F24-B63758BDB8B2}" dt="2022-04-18T08:52:25.927" v="110" actId="478"/>
          <ac:picMkLst>
            <pc:docMk/>
            <pc:sldMk cId="422429731" sldId="335"/>
            <ac:picMk id="7" creationId="{F2311A1E-49B3-43E9-9CAA-843E36C19DCA}"/>
          </ac:picMkLst>
        </pc:picChg>
      </pc:sldChg>
      <pc:sldChg chg="addSp delSp modSp mod">
        <pc:chgData name="pantelis balaouras" userId="25e8755020fc1734" providerId="LiveId" clId="{5187AF33-20DA-4106-9F24-B63758BDB8B2}" dt="2022-04-18T10:21:43.250" v="670" actId="478"/>
        <pc:sldMkLst>
          <pc:docMk/>
          <pc:sldMk cId="3227730540" sldId="338"/>
        </pc:sldMkLst>
        <pc:spChg chg="add mod">
          <ac:chgData name="pantelis balaouras" userId="25e8755020fc1734" providerId="LiveId" clId="{5187AF33-20DA-4106-9F24-B63758BDB8B2}" dt="2022-04-18T10:09:21.223" v="549"/>
          <ac:spMkLst>
            <pc:docMk/>
            <pc:sldMk cId="3227730540" sldId="338"/>
            <ac:spMk id="12" creationId="{9A2269D9-AA2A-4679-B269-68E4C37E6F9D}"/>
          </ac:spMkLst>
        </pc:spChg>
        <pc:spChg chg="del">
          <ac:chgData name="pantelis balaouras" userId="25e8755020fc1734" providerId="LiveId" clId="{5187AF33-20DA-4106-9F24-B63758BDB8B2}" dt="2022-04-18T10:21:43.250" v="670" actId="478"/>
          <ac:spMkLst>
            <pc:docMk/>
            <pc:sldMk cId="3227730540" sldId="338"/>
            <ac:spMk id="183" creationId="{00000000-0000-0000-0000-000000000000}"/>
          </ac:spMkLst>
        </pc:spChg>
        <pc:picChg chg="del">
          <ac:chgData name="pantelis balaouras" userId="25e8755020fc1734" providerId="LiveId" clId="{5187AF33-20DA-4106-9F24-B63758BDB8B2}" dt="2022-04-18T08:52:36.149" v="112" actId="478"/>
          <ac:picMkLst>
            <pc:docMk/>
            <pc:sldMk cId="3227730540" sldId="338"/>
            <ac:picMk id="10" creationId="{6652C167-1299-4670-9381-943AA91CF843}"/>
          </ac:picMkLst>
        </pc:picChg>
        <pc:picChg chg="mod">
          <ac:chgData name="pantelis balaouras" userId="25e8755020fc1734" providerId="LiveId" clId="{5187AF33-20DA-4106-9F24-B63758BDB8B2}" dt="2022-04-18T10:17:03.754" v="619" actId="1440"/>
          <ac:picMkLst>
            <pc:docMk/>
            <pc:sldMk cId="3227730540" sldId="338"/>
            <ac:picMk id="3074" creationId="{C588B8BD-D9A0-4598-92C3-FBFB84AFD05D}"/>
          </ac:picMkLst>
        </pc:picChg>
        <pc:picChg chg="mod">
          <ac:chgData name="pantelis balaouras" userId="25e8755020fc1734" providerId="LiveId" clId="{5187AF33-20DA-4106-9F24-B63758BDB8B2}" dt="2022-04-18T10:17:12.040" v="622" actId="1440"/>
          <ac:picMkLst>
            <pc:docMk/>
            <pc:sldMk cId="3227730540" sldId="338"/>
            <ac:picMk id="3076" creationId="{274EB5CC-03C5-4EC9-8EE7-511D1B82A765}"/>
          </ac:picMkLst>
        </pc:picChg>
        <pc:picChg chg="mod">
          <ac:chgData name="pantelis balaouras" userId="25e8755020fc1734" providerId="LiveId" clId="{5187AF33-20DA-4106-9F24-B63758BDB8B2}" dt="2022-04-18T10:17:09.257" v="621" actId="1440"/>
          <ac:picMkLst>
            <pc:docMk/>
            <pc:sldMk cId="3227730540" sldId="338"/>
            <ac:picMk id="3078" creationId="{4BCFDD81-DD69-42A2-B906-4CC8526536D8}"/>
          </ac:picMkLst>
        </pc:picChg>
        <pc:picChg chg="mod">
          <ac:chgData name="pantelis balaouras" userId="25e8755020fc1734" providerId="LiveId" clId="{5187AF33-20DA-4106-9F24-B63758BDB8B2}" dt="2022-04-18T10:17:06.351" v="620" actId="1440"/>
          <ac:picMkLst>
            <pc:docMk/>
            <pc:sldMk cId="3227730540" sldId="338"/>
            <ac:picMk id="3080" creationId="{D19DA200-9007-46B0-8D6F-9C9F8119791F}"/>
          </ac:picMkLst>
        </pc:picChg>
        <pc:picChg chg="mod">
          <ac:chgData name="pantelis balaouras" userId="25e8755020fc1734" providerId="LiveId" clId="{5187AF33-20DA-4106-9F24-B63758BDB8B2}" dt="2022-04-18T10:17:01.868" v="618" actId="1440"/>
          <ac:picMkLst>
            <pc:docMk/>
            <pc:sldMk cId="3227730540" sldId="338"/>
            <ac:picMk id="3082" creationId="{03E7C58E-195D-4823-920C-809A3A11669A}"/>
          </ac:picMkLst>
        </pc:picChg>
      </pc:sldChg>
      <pc:sldChg chg="addSp delSp modSp mod">
        <pc:chgData name="pantelis balaouras" userId="25e8755020fc1734" providerId="LiveId" clId="{5187AF33-20DA-4106-9F24-B63758BDB8B2}" dt="2022-04-18T10:21:32.156" v="667" actId="478"/>
        <pc:sldMkLst>
          <pc:docMk/>
          <pc:sldMk cId="1946327928" sldId="339"/>
        </pc:sldMkLst>
        <pc:spChg chg="mod">
          <ac:chgData name="pantelis balaouras" userId="25e8755020fc1734" providerId="LiveId" clId="{5187AF33-20DA-4106-9F24-B63758BDB8B2}" dt="2022-04-18T10:19:49.458" v="651" actId="14100"/>
          <ac:spMkLst>
            <pc:docMk/>
            <pc:sldMk cId="1946327928" sldId="339"/>
            <ac:spMk id="10" creationId="{A76D4AA0-5B2D-4504-A8B5-7F5A95DA9AEB}"/>
          </ac:spMkLst>
        </pc:spChg>
        <pc:spChg chg="add mod">
          <ac:chgData name="pantelis balaouras" userId="25e8755020fc1734" providerId="LiveId" clId="{5187AF33-20DA-4106-9F24-B63758BDB8B2}" dt="2022-04-18T10:09:29.922" v="553"/>
          <ac:spMkLst>
            <pc:docMk/>
            <pc:sldMk cId="1946327928" sldId="339"/>
            <ac:spMk id="11" creationId="{0B2E8028-1AB0-453C-B8CC-ED37731DDFFF}"/>
          </ac:spMkLst>
        </pc:spChg>
        <pc:spChg chg="del">
          <ac:chgData name="pantelis balaouras" userId="25e8755020fc1734" providerId="LiveId" clId="{5187AF33-20DA-4106-9F24-B63758BDB8B2}" dt="2022-04-18T10:21:32.156" v="667" actId="478"/>
          <ac:spMkLst>
            <pc:docMk/>
            <pc:sldMk cId="1946327928" sldId="339"/>
            <ac:spMk id="183" creationId="{00000000-0000-0000-0000-000000000000}"/>
          </ac:spMkLst>
        </pc:spChg>
        <pc:picChg chg="mod">
          <ac:chgData name="pantelis balaouras" userId="25e8755020fc1734" providerId="LiveId" clId="{5187AF33-20DA-4106-9F24-B63758BDB8B2}" dt="2022-04-18T10:19:43.805" v="650" actId="1076"/>
          <ac:picMkLst>
            <pc:docMk/>
            <pc:sldMk cId="1946327928" sldId="339"/>
            <ac:picMk id="3" creationId="{E82C55D6-A097-4707-AB76-C6450AEC2FE0}"/>
          </ac:picMkLst>
        </pc:picChg>
        <pc:picChg chg="del">
          <ac:chgData name="pantelis balaouras" userId="25e8755020fc1734" providerId="LiveId" clId="{5187AF33-20DA-4106-9F24-B63758BDB8B2}" dt="2022-04-18T08:52:44.327" v="116" actId="478"/>
          <ac:picMkLst>
            <pc:docMk/>
            <pc:sldMk cId="1946327928" sldId="339"/>
            <ac:picMk id="7" creationId="{126FDB94-D0C1-41CA-A7ED-6888C2B80661}"/>
          </ac:picMkLst>
        </pc:picChg>
      </pc:sldChg>
      <pc:sldChg chg="addSp delSp modSp mod">
        <pc:chgData name="pantelis balaouras" userId="25e8755020fc1734" providerId="LiveId" clId="{5187AF33-20DA-4106-9F24-B63758BDB8B2}" dt="2022-04-18T10:23:21.085" v="687" actId="1076"/>
        <pc:sldMkLst>
          <pc:docMk/>
          <pc:sldMk cId="2227359501" sldId="340"/>
        </pc:sldMkLst>
        <pc:spChg chg="mod">
          <ac:chgData name="pantelis balaouras" userId="25e8755020fc1734" providerId="LiveId" clId="{5187AF33-20DA-4106-9F24-B63758BDB8B2}" dt="2022-04-18T10:23:16.601" v="686" actId="120"/>
          <ac:spMkLst>
            <pc:docMk/>
            <pc:sldMk cId="2227359501" sldId="340"/>
            <ac:spMk id="10" creationId="{A76D4AA0-5B2D-4504-A8B5-7F5A95DA9AEB}"/>
          </ac:spMkLst>
        </pc:spChg>
        <pc:spChg chg="add mod">
          <ac:chgData name="pantelis balaouras" userId="25e8755020fc1734" providerId="LiveId" clId="{5187AF33-20DA-4106-9F24-B63758BDB8B2}" dt="2022-04-18T10:09:31.370" v="554"/>
          <ac:spMkLst>
            <pc:docMk/>
            <pc:sldMk cId="2227359501" sldId="340"/>
            <ac:spMk id="11" creationId="{D359CE5E-C19C-4D6D-9BF5-C3ED0281E20E}"/>
          </ac:spMkLst>
        </pc:spChg>
        <pc:spChg chg="del">
          <ac:chgData name="pantelis balaouras" userId="25e8755020fc1734" providerId="LiveId" clId="{5187AF33-20DA-4106-9F24-B63758BDB8B2}" dt="2022-04-18T10:21:27.944" v="666" actId="478"/>
          <ac:spMkLst>
            <pc:docMk/>
            <pc:sldMk cId="2227359501" sldId="340"/>
            <ac:spMk id="183" creationId="{00000000-0000-0000-0000-000000000000}"/>
          </ac:spMkLst>
        </pc:spChg>
        <pc:picChg chg="del">
          <ac:chgData name="pantelis balaouras" userId="25e8755020fc1734" providerId="LiveId" clId="{5187AF33-20DA-4106-9F24-B63758BDB8B2}" dt="2022-04-18T08:52:46.121" v="117" actId="478"/>
          <ac:picMkLst>
            <pc:docMk/>
            <pc:sldMk cId="2227359501" sldId="340"/>
            <ac:picMk id="7" creationId="{F5FEE353-E4C8-40D5-9292-2D6DF80BF86B}"/>
          </ac:picMkLst>
        </pc:picChg>
        <pc:picChg chg="mod">
          <ac:chgData name="pantelis balaouras" userId="25e8755020fc1734" providerId="LiveId" clId="{5187AF33-20DA-4106-9F24-B63758BDB8B2}" dt="2022-04-18T10:23:21.085" v="687" actId="1076"/>
          <ac:picMkLst>
            <pc:docMk/>
            <pc:sldMk cId="2227359501" sldId="340"/>
            <ac:picMk id="4098" creationId="{09B583B8-A42D-4122-8F6F-E86E802B1AC4}"/>
          </ac:picMkLst>
        </pc:picChg>
      </pc:sldChg>
      <pc:sldChg chg="addSp delSp modSp mod">
        <pc:chgData name="pantelis balaouras" userId="25e8755020fc1734" providerId="LiveId" clId="{5187AF33-20DA-4106-9F24-B63758BDB8B2}" dt="2022-04-18T10:23:49.751" v="692" actId="1076"/>
        <pc:sldMkLst>
          <pc:docMk/>
          <pc:sldMk cId="512377311" sldId="342"/>
        </pc:sldMkLst>
        <pc:spChg chg="mod">
          <ac:chgData name="pantelis balaouras" userId="25e8755020fc1734" providerId="LiveId" clId="{5187AF33-20DA-4106-9F24-B63758BDB8B2}" dt="2022-04-18T10:20:52.324" v="660" actId="14100"/>
          <ac:spMkLst>
            <pc:docMk/>
            <pc:sldMk cId="512377311" sldId="342"/>
            <ac:spMk id="10" creationId="{A76D4AA0-5B2D-4504-A8B5-7F5A95DA9AEB}"/>
          </ac:spMkLst>
        </pc:spChg>
        <pc:spChg chg="add mod">
          <ac:chgData name="pantelis balaouras" userId="25e8755020fc1734" providerId="LiveId" clId="{5187AF33-20DA-4106-9F24-B63758BDB8B2}" dt="2022-04-18T10:09:33.718" v="556"/>
          <ac:spMkLst>
            <pc:docMk/>
            <pc:sldMk cId="512377311" sldId="342"/>
            <ac:spMk id="11" creationId="{34EF71E9-8513-4480-9A46-F6F252357008}"/>
          </ac:spMkLst>
        </pc:spChg>
        <pc:spChg chg="del">
          <ac:chgData name="pantelis balaouras" userId="25e8755020fc1734" providerId="LiveId" clId="{5187AF33-20DA-4106-9F24-B63758BDB8B2}" dt="2022-04-18T10:21:01.771" v="662" actId="478"/>
          <ac:spMkLst>
            <pc:docMk/>
            <pc:sldMk cId="512377311" sldId="342"/>
            <ac:spMk id="183" creationId="{00000000-0000-0000-0000-000000000000}"/>
          </ac:spMkLst>
        </pc:spChg>
        <pc:picChg chg="del">
          <ac:chgData name="pantelis balaouras" userId="25e8755020fc1734" providerId="LiveId" clId="{5187AF33-20DA-4106-9F24-B63758BDB8B2}" dt="2022-04-18T08:52:50.022" v="119" actId="478"/>
          <ac:picMkLst>
            <pc:docMk/>
            <pc:sldMk cId="512377311" sldId="342"/>
            <ac:picMk id="7" creationId="{B4859261-0572-40A0-85BD-F823E5B2F045}"/>
          </ac:picMkLst>
        </pc:picChg>
        <pc:picChg chg="mod">
          <ac:chgData name="pantelis balaouras" userId="25e8755020fc1734" providerId="LiveId" clId="{5187AF33-20DA-4106-9F24-B63758BDB8B2}" dt="2022-04-18T10:23:49.751" v="692" actId="1076"/>
          <ac:picMkLst>
            <pc:docMk/>
            <pc:sldMk cId="512377311" sldId="342"/>
            <ac:picMk id="7170" creationId="{C690039E-914B-4FFA-9487-4BADFDD4ED88}"/>
          </ac:picMkLst>
        </pc:picChg>
      </pc:sldChg>
      <pc:sldChg chg="addSp delSp modSp mod">
        <pc:chgData name="pantelis balaouras" userId="25e8755020fc1734" providerId="LiveId" clId="{5187AF33-20DA-4106-9F24-B63758BDB8B2}" dt="2022-04-18T10:21:38.430" v="669" actId="478"/>
        <pc:sldMkLst>
          <pc:docMk/>
          <pc:sldMk cId="3932206905" sldId="344"/>
        </pc:sldMkLst>
        <pc:spChg chg="mod">
          <ac:chgData name="pantelis balaouras" userId="25e8755020fc1734" providerId="LiveId" clId="{5187AF33-20DA-4106-9F24-B63758BDB8B2}" dt="2022-04-18T10:17:44.436" v="630" actId="113"/>
          <ac:spMkLst>
            <pc:docMk/>
            <pc:sldMk cId="3932206905" sldId="344"/>
            <ac:spMk id="10" creationId="{A76D4AA0-5B2D-4504-A8B5-7F5A95DA9AEB}"/>
          </ac:spMkLst>
        </pc:spChg>
        <pc:spChg chg="add mod">
          <ac:chgData name="pantelis balaouras" userId="25e8755020fc1734" providerId="LiveId" clId="{5187AF33-20DA-4106-9F24-B63758BDB8B2}" dt="2022-04-18T10:09:22.619" v="550"/>
          <ac:spMkLst>
            <pc:docMk/>
            <pc:sldMk cId="3932206905" sldId="344"/>
            <ac:spMk id="11" creationId="{3BCEF9AA-6F5E-48CD-BB65-D32A3B3DF7C5}"/>
          </ac:spMkLst>
        </pc:spChg>
        <pc:spChg chg="del">
          <ac:chgData name="pantelis balaouras" userId="25e8755020fc1734" providerId="LiveId" clId="{5187AF33-20DA-4106-9F24-B63758BDB8B2}" dt="2022-04-18T10:21:38.430" v="669" actId="478"/>
          <ac:spMkLst>
            <pc:docMk/>
            <pc:sldMk cId="3932206905" sldId="344"/>
            <ac:spMk id="183" creationId="{00000000-0000-0000-0000-000000000000}"/>
          </ac:spMkLst>
        </pc:spChg>
        <pc:picChg chg="del">
          <ac:chgData name="pantelis balaouras" userId="25e8755020fc1734" providerId="LiveId" clId="{5187AF33-20DA-4106-9F24-B63758BDB8B2}" dt="2022-04-18T08:52:38.600" v="113" actId="478"/>
          <ac:picMkLst>
            <pc:docMk/>
            <pc:sldMk cId="3932206905" sldId="344"/>
            <ac:picMk id="7" creationId="{6C58D327-B19E-4869-8152-0FAFBC7A606F}"/>
          </ac:picMkLst>
        </pc:picChg>
        <pc:picChg chg="mod">
          <ac:chgData name="pantelis balaouras" userId="25e8755020fc1734" providerId="LiveId" clId="{5187AF33-20DA-4106-9F24-B63758BDB8B2}" dt="2022-04-18T10:17:17.372" v="623" actId="1440"/>
          <ac:picMkLst>
            <pc:docMk/>
            <pc:sldMk cId="3932206905" sldId="344"/>
            <ac:picMk id="8196" creationId="{524FC8F7-68A4-48FD-96F6-E0AABE1D0A41}"/>
          </ac:picMkLst>
        </pc:picChg>
      </pc:sldChg>
      <pc:sldChg chg="addSp delSp modSp mod">
        <pc:chgData name="pantelis balaouras" userId="25e8755020fc1734" providerId="LiveId" clId="{5187AF33-20DA-4106-9F24-B63758BDB8B2}" dt="2022-04-18T10:23:27.493" v="688" actId="1440"/>
        <pc:sldMkLst>
          <pc:docMk/>
          <pc:sldMk cId="953428544" sldId="345"/>
        </pc:sldMkLst>
        <pc:spChg chg="add mod">
          <ac:chgData name="pantelis balaouras" userId="25e8755020fc1734" providerId="LiveId" clId="{5187AF33-20DA-4106-9F24-B63758BDB8B2}" dt="2022-04-18T10:09:32.459" v="555"/>
          <ac:spMkLst>
            <pc:docMk/>
            <pc:sldMk cId="953428544" sldId="345"/>
            <ac:spMk id="11" creationId="{8D3E39DF-558E-4961-8891-3C5E18051A6B}"/>
          </ac:spMkLst>
        </pc:spChg>
        <pc:spChg chg="del">
          <ac:chgData name="pantelis balaouras" userId="25e8755020fc1734" providerId="LiveId" clId="{5187AF33-20DA-4106-9F24-B63758BDB8B2}" dt="2022-04-18T10:21:24.560" v="665" actId="478"/>
          <ac:spMkLst>
            <pc:docMk/>
            <pc:sldMk cId="953428544" sldId="345"/>
            <ac:spMk id="183" creationId="{00000000-0000-0000-0000-000000000000}"/>
          </ac:spMkLst>
        </pc:spChg>
        <pc:picChg chg="del">
          <ac:chgData name="pantelis balaouras" userId="25e8755020fc1734" providerId="LiveId" clId="{5187AF33-20DA-4106-9F24-B63758BDB8B2}" dt="2022-04-18T08:52:48.085" v="118" actId="478"/>
          <ac:picMkLst>
            <pc:docMk/>
            <pc:sldMk cId="953428544" sldId="345"/>
            <ac:picMk id="7" creationId="{57390577-98F4-4312-BCA2-A98F8B0D936C}"/>
          </ac:picMkLst>
        </pc:picChg>
        <pc:picChg chg="mod">
          <ac:chgData name="pantelis balaouras" userId="25e8755020fc1734" providerId="LiveId" clId="{5187AF33-20DA-4106-9F24-B63758BDB8B2}" dt="2022-04-18T10:23:27.493" v="688" actId="1440"/>
          <ac:picMkLst>
            <pc:docMk/>
            <pc:sldMk cId="953428544" sldId="345"/>
            <ac:picMk id="6146" creationId="{30DAEE37-0453-4FB7-8984-9D3176084FE8}"/>
          </ac:picMkLst>
        </pc:picChg>
      </pc:sldChg>
      <pc:sldChg chg="delSp modSp mod">
        <pc:chgData name="pantelis balaouras" userId="25e8755020fc1734" providerId="LiveId" clId="{5187AF33-20DA-4106-9F24-B63758BDB8B2}" dt="2022-04-28T17:41:14.866" v="973" actId="478"/>
        <pc:sldMkLst>
          <pc:docMk/>
          <pc:sldMk cId="4277135184" sldId="350"/>
        </pc:sldMkLst>
        <pc:spChg chg="mod">
          <ac:chgData name="pantelis balaouras" userId="25e8755020fc1734" providerId="LiveId" clId="{5187AF33-20DA-4106-9F24-B63758BDB8B2}" dt="2022-04-28T17:38:57.745" v="963" actId="404"/>
          <ac:spMkLst>
            <pc:docMk/>
            <pc:sldMk cId="4277135184" sldId="350"/>
            <ac:spMk id="9" creationId="{7F48D75A-F668-48C2-A034-ACE1B4986E36}"/>
          </ac:spMkLst>
        </pc:spChg>
        <pc:spChg chg="mod">
          <ac:chgData name="pantelis balaouras" userId="25e8755020fc1734" providerId="LiveId" clId="{5187AF33-20DA-4106-9F24-B63758BDB8B2}" dt="2022-04-28T17:38:42.976" v="960" actId="207"/>
          <ac:spMkLst>
            <pc:docMk/>
            <pc:sldMk cId="4277135184" sldId="350"/>
            <ac:spMk id="10" creationId="{6ED39337-3E0B-4330-9666-8D353C4D4FBE}"/>
          </ac:spMkLst>
        </pc:spChg>
        <pc:spChg chg="mod">
          <ac:chgData name="pantelis balaouras" userId="25e8755020fc1734" providerId="LiveId" clId="{5187AF33-20DA-4106-9F24-B63758BDB8B2}" dt="2022-04-28T17:38:47.572" v="961" actId="207"/>
          <ac:spMkLst>
            <pc:docMk/>
            <pc:sldMk cId="4277135184" sldId="350"/>
            <ac:spMk id="11" creationId="{1A1F82FC-D5E2-4953-A4C7-E66694AFD878}"/>
          </ac:spMkLst>
        </pc:spChg>
        <pc:spChg chg="mod">
          <ac:chgData name="pantelis balaouras" userId="25e8755020fc1734" providerId="LiveId" clId="{5187AF33-20DA-4106-9F24-B63758BDB8B2}" dt="2022-04-28T17:38:42.976" v="960" actId="207"/>
          <ac:spMkLst>
            <pc:docMk/>
            <pc:sldMk cId="4277135184" sldId="350"/>
            <ac:spMk id="12" creationId="{5534BC34-AB13-4918-A99B-55035905F6E0}"/>
          </ac:spMkLst>
        </pc:spChg>
        <pc:spChg chg="del mod">
          <ac:chgData name="pantelis balaouras" userId="25e8755020fc1734" providerId="LiveId" clId="{5187AF33-20DA-4106-9F24-B63758BDB8B2}" dt="2022-04-28T17:41:13.587" v="972" actId="478"/>
          <ac:spMkLst>
            <pc:docMk/>
            <pc:sldMk cId="4277135184" sldId="350"/>
            <ac:spMk id="13" creationId="{E62B8D5F-8BE4-40B5-AEC5-E4009CE757A5}"/>
          </ac:spMkLst>
        </pc:spChg>
        <pc:spChg chg="del mod">
          <ac:chgData name="pantelis balaouras" userId="25e8755020fc1734" providerId="LiveId" clId="{5187AF33-20DA-4106-9F24-B63758BDB8B2}" dt="2022-04-28T17:41:14.866" v="973" actId="478"/>
          <ac:spMkLst>
            <pc:docMk/>
            <pc:sldMk cId="4277135184" sldId="350"/>
            <ac:spMk id="14" creationId="{CAF954B7-06F8-499E-9C79-26A5D6725846}"/>
          </ac:spMkLst>
        </pc:spChg>
        <pc:picChg chg="del">
          <ac:chgData name="pantelis balaouras" userId="25e8755020fc1734" providerId="LiveId" clId="{5187AF33-20DA-4106-9F24-B63758BDB8B2}" dt="2022-04-18T08:52:52.337" v="120" actId="478"/>
          <ac:picMkLst>
            <pc:docMk/>
            <pc:sldMk cId="4277135184" sldId="350"/>
            <ac:picMk id="5" creationId="{00000000-0000-0000-0000-000000000000}"/>
          </ac:picMkLst>
        </pc:picChg>
      </pc:sldChg>
      <pc:sldChg chg="delSp mod">
        <pc:chgData name="pantelis balaouras" userId="25e8755020fc1734" providerId="LiveId" clId="{5187AF33-20DA-4106-9F24-B63758BDB8B2}" dt="2022-04-18T08:53:16.313" v="133" actId="478"/>
        <pc:sldMkLst>
          <pc:docMk/>
          <pc:sldMk cId="187634581" sldId="351"/>
        </pc:sldMkLst>
        <pc:picChg chg="del">
          <ac:chgData name="pantelis balaouras" userId="25e8755020fc1734" providerId="LiveId" clId="{5187AF33-20DA-4106-9F24-B63758BDB8B2}" dt="2022-04-18T08:53:16.313" v="133" actId="478"/>
          <ac:picMkLst>
            <pc:docMk/>
            <pc:sldMk cId="187634581" sldId="351"/>
            <ac:picMk id="5" creationId="{00000000-0000-0000-0000-000000000000}"/>
          </ac:picMkLst>
        </pc:picChg>
      </pc:sldChg>
      <pc:sldChg chg="delSp mod">
        <pc:chgData name="pantelis balaouras" userId="25e8755020fc1734" providerId="LiveId" clId="{5187AF33-20DA-4106-9F24-B63758BDB8B2}" dt="2022-04-18T08:53:00.662" v="124" actId="478"/>
        <pc:sldMkLst>
          <pc:docMk/>
          <pc:sldMk cId="3593555341" sldId="352"/>
        </pc:sldMkLst>
        <pc:picChg chg="del">
          <ac:chgData name="pantelis balaouras" userId="25e8755020fc1734" providerId="LiveId" clId="{5187AF33-20DA-4106-9F24-B63758BDB8B2}" dt="2022-04-18T08:53:00.662" v="124" actId="478"/>
          <ac:picMkLst>
            <pc:docMk/>
            <pc:sldMk cId="3593555341" sldId="352"/>
            <ac:picMk id="2" creationId="{00000000-0000-0000-0000-000000000000}"/>
          </ac:picMkLst>
        </pc:picChg>
      </pc:sldChg>
      <pc:sldChg chg="delSp mod">
        <pc:chgData name="pantelis balaouras" userId="25e8755020fc1734" providerId="LiveId" clId="{5187AF33-20DA-4106-9F24-B63758BDB8B2}" dt="2022-04-18T08:53:19.751" v="135" actId="478"/>
        <pc:sldMkLst>
          <pc:docMk/>
          <pc:sldMk cId="298944714" sldId="353"/>
        </pc:sldMkLst>
        <pc:picChg chg="del">
          <ac:chgData name="pantelis balaouras" userId="25e8755020fc1734" providerId="LiveId" clId="{5187AF33-20DA-4106-9F24-B63758BDB8B2}" dt="2022-04-18T08:53:19.751" v="135" actId="478"/>
          <ac:picMkLst>
            <pc:docMk/>
            <pc:sldMk cId="298944714" sldId="353"/>
            <ac:picMk id="2" creationId="{00000000-0000-0000-0000-000000000000}"/>
          </ac:picMkLst>
        </pc:picChg>
      </pc:sldChg>
      <pc:sldChg chg="delSp mod">
        <pc:chgData name="pantelis balaouras" userId="25e8755020fc1734" providerId="LiveId" clId="{5187AF33-20DA-4106-9F24-B63758BDB8B2}" dt="2022-04-18T08:53:23.162" v="137" actId="478"/>
        <pc:sldMkLst>
          <pc:docMk/>
          <pc:sldMk cId="4282398708" sldId="354"/>
        </pc:sldMkLst>
        <pc:picChg chg="del">
          <ac:chgData name="pantelis balaouras" userId="25e8755020fc1734" providerId="LiveId" clId="{5187AF33-20DA-4106-9F24-B63758BDB8B2}" dt="2022-04-18T08:53:23.162" v="137" actId="478"/>
          <ac:picMkLst>
            <pc:docMk/>
            <pc:sldMk cId="4282398708" sldId="354"/>
            <ac:picMk id="2" creationId="{00000000-0000-0000-0000-000000000000}"/>
          </ac:picMkLst>
        </pc:picChg>
      </pc:sldChg>
      <pc:sldChg chg="delSp mod">
        <pc:chgData name="pantelis balaouras" userId="25e8755020fc1734" providerId="LiveId" clId="{5187AF33-20DA-4106-9F24-B63758BDB8B2}" dt="2022-04-18T08:53:26.728" v="139" actId="478"/>
        <pc:sldMkLst>
          <pc:docMk/>
          <pc:sldMk cId="1761330682" sldId="355"/>
        </pc:sldMkLst>
        <pc:picChg chg="del">
          <ac:chgData name="pantelis balaouras" userId="25e8755020fc1734" providerId="LiveId" clId="{5187AF33-20DA-4106-9F24-B63758BDB8B2}" dt="2022-04-18T08:53:26.728" v="139" actId="478"/>
          <ac:picMkLst>
            <pc:docMk/>
            <pc:sldMk cId="1761330682" sldId="355"/>
            <ac:picMk id="2" creationId="{00000000-0000-0000-0000-000000000000}"/>
          </ac:picMkLst>
        </pc:picChg>
      </pc:sldChg>
      <pc:sldChg chg="delSp mod">
        <pc:chgData name="pantelis balaouras" userId="25e8755020fc1734" providerId="LiveId" clId="{5187AF33-20DA-4106-9F24-B63758BDB8B2}" dt="2022-04-18T08:53:28.458" v="140" actId="478"/>
        <pc:sldMkLst>
          <pc:docMk/>
          <pc:sldMk cId="1739850751" sldId="356"/>
        </pc:sldMkLst>
        <pc:picChg chg="del">
          <ac:chgData name="pantelis balaouras" userId="25e8755020fc1734" providerId="LiveId" clId="{5187AF33-20DA-4106-9F24-B63758BDB8B2}" dt="2022-04-18T08:53:28.458" v="140" actId="478"/>
          <ac:picMkLst>
            <pc:docMk/>
            <pc:sldMk cId="1739850751" sldId="356"/>
            <ac:picMk id="2" creationId="{00000000-0000-0000-0000-000000000000}"/>
          </ac:picMkLst>
        </pc:picChg>
      </pc:sldChg>
      <pc:sldChg chg="delSp mod">
        <pc:chgData name="pantelis balaouras" userId="25e8755020fc1734" providerId="LiveId" clId="{5187AF33-20DA-4106-9F24-B63758BDB8B2}" dt="2022-04-18T08:53:25.002" v="138" actId="478"/>
        <pc:sldMkLst>
          <pc:docMk/>
          <pc:sldMk cId="3533884024" sldId="358"/>
        </pc:sldMkLst>
        <pc:picChg chg="del">
          <ac:chgData name="pantelis balaouras" userId="25e8755020fc1734" providerId="LiveId" clId="{5187AF33-20DA-4106-9F24-B63758BDB8B2}" dt="2022-04-18T08:53:25.002" v="138" actId="478"/>
          <ac:picMkLst>
            <pc:docMk/>
            <pc:sldMk cId="3533884024" sldId="358"/>
            <ac:picMk id="2" creationId="{00000000-0000-0000-0000-000000000000}"/>
          </ac:picMkLst>
        </pc:picChg>
      </pc:sldChg>
      <pc:sldChg chg="delSp mod">
        <pc:chgData name="pantelis balaouras" userId="25e8755020fc1734" providerId="LiveId" clId="{5187AF33-20DA-4106-9F24-B63758BDB8B2}" dt="2022-04-18T08:53:21.546" v="136" actId="478"/>
        <pc:sldMkLst>
          <pc:docMk/>
          <pc:sldMk cId="3866909916" sldId="360"/>
        </pc:sldMkLst>
        <pc:picChg chg="del">
          <ac:chgData name="pantelis balaouras" userId="25e8755020fc1734" providerId="LiveId" clId="{5187AF33-20DA-4106-9F24-B63758BDB8B2}" dt="2022-04-18T08:53:21.546" v="136" actId="478"/>
          <ac:picMkLst>
            <pc:docMk/>
            <pc:sldMk cId="3866909916" sldId="360"/>
            <ac:picMk id="2" creationId="{00000000-0000-0000-0000-000000000000}"/>
          </ac:picMkLst>
        </pc:picChg>
      </pc:sldChg>
      <pc:sldChg chg="delSp mod">
        <pc:chgData name="pantelis balaouras" userId="25e8755020fc1734" providerId="LiveId" clId="{5187AF33-20DA-4106-9F24-B63758BDB8B2}" dt="2022-04-18T08:53:17.929" v="134" actId="478"/>
        <pc:sldMkLst>
          <pc:docMk/>
          <pc:sldMk cId="829211414" sldId="361"/>
        </pc:sldMkLst>
        <pc:picChg chg="del">
          <ac:chgData name="pantelis balaouras" userId="25e8755020fc1734" providerId="LiveId" clId="{5187AF33-20DA-4106-9F24-B63758BDB8B2}" dt="2022-04-18T08:53:17.929" v="134" actId="478"/>
          <ac:picMkLst>
            <pc:docMk/>
            <pc:sldMk cId="829211414" sldId="361"/>
            <ac:picMk id="2" creationId="{00000000-0000-0000-0000-000000000000}"/>
          </ac:picMkLst>
        </pc:picChg>
      </pc:sldChg>
      <pc:sldChg chg="delSp mod">
        <pc:chgData name="pantelis balaouras" userId="25e8755020fc1734" providerId="LiveId" clId="{5187AF33-20DA-4106-9F24-B63758BDB8B2}" dt="2022-04-18T08:53:09.622" v="129" actId="478"/>
        <pc:sldMkLst>
          <pc:docMk/>
          <pc:sldMk cId="39951149" sldId="362"/>
        </pc:sldMkLst>
        <pc:picChg chg="del">
          <ac:chgData name="pantelis balaouras" userId="25e8755020fc1734" providerId="LiveId" clId="{5187AF33-20DA-4106-9F24-B63758BDB8B2}" dt="2022-04-18T08:53:09.622" v="129" actId="478"/>
          <ac:picMkLst>
            <pc:docMk/>
            <pc:sldMk cId="39951149" sldId="362"/>
            <ac:picMk id="2" creationId="{00000000-0000-0000-0000-000000000000}"/>
          </ac:picMkLst>
        </pc:picChg>
      </pc:sldChg>
      <pc:sldChg chg="delSp mod">
        <pc:chgData name="pantelis balaouras" userId="25e8755020fc1734" providerId="LiveId" clId="{5187AF33-20DA-4106-9F24-B63758BDB8B2}" dt="2022-04-18T08:53:11.335" v="130" actId="478"/>
        <pc:sldMkLst>
          <pc:docMk/>
          <pc:sldMk cId="1136410980" sldId="363"/>
        </pc:sldMkLst>
        <pc:picChg chg="del">
          <ac:chgData name="pantelis balaouras" userId="25e8755020fc1734" providerId="LiveId" clId="{5187AF33-20DA-4106-9F24-B63758BDB8B2}" dt="2022-04-18T08:53:11.335" v="130" actId="478"/>
          <ac:picMkLst>
            <pc:docMk/>
            <pc:sldMk cId="1136410980" sldId="363"/>
            <ac:picMk id="2" creationId="{00000000-0000-0000-0000-000000000000}"/>
          </ac:picMkLst>
        </pc:picChg>
      </pc:sldChg>
      <pc:sldChg chg="delSp mod">
        <pc:chgData name="pantelis balaouras" userId="25e8755020fc1734" providerId="LiveId" clId="{5187AF33-20DA-4106-9F24-B63758BDB8B2}" dt="2022-04-18T08:53:07.638" v="128" actId="478"/>
        <pc:sldMkLst>
          <pc:docMk/>
          <pc:sldMk cId="332379924" sldId="364"/>
        </pc:sldMkLst>
        <pc:picChg chg="del">
          <ac:chgData name="pantelis balaouras" userId="25e8755020fc1734" providerId="LiveId" clId="{5187AF33-20DA-4106-9F24-B63758BDB8B2}" dt="2022-04-18T08:53:07.638" v="128" actId="478"/>
          <ac:picMkLst>
            <pc:docMk/>
            <pc:sldMk cId="332379924" sldId="364"/>
            <ac:picMk id="2" creationId="{00000000-0000-0000-0000-000000000000}"/>
          </ac:picMkLst>
        </pc:picChg>
      </pc:sldChg>
      <pc:sldChg chg="delSp modSp mod">
        <pc:chgData name="pantelis balaouras" userId="25e8755020fc1734" providerId="LiveId" clId="{5187AF33-20DA-4106-9F24-B63758BDB8B2}" dt="2022-04-28T17:46:21.722" v="1007" actId="113"/>
        <pc:sldMkLst>
          <pc:docMk/>
          <pc:sldMk cId="4262029356" sldId="365"/>
        </pc:sldMkLst>
        <pc:spChg chg="mod">
          <ac:chgData name="pantelis balaouras" userId="25e8755020fc1734" providerId="LiveId" clId="{5187AF33-20DA-4106-9F24-B63758BDB8B2}" dt="2022-04-28T17:46:21.722" v="1007" actId="113"/>
          <ac:spMkLst>
            <pc:docMk/>
            <pc:sldMk cId="4262029356" sldId="365"/>
            <ac:spMk id="15" creationId="{FAA18648-8A7B-40D3-A066-80FDB05B7DF4}"/>
          </ac:spMkLst>
        </pc:spChg>
        <pc:picChg chg="del">
          <ac:chgData name="pantelis balaouras" userId="25e8755020fc1734" providerId="LiveId" clId="{5187AF33-20DA-4106-9F24-B63758BDB8B2}" dt="2022-04-18T08:53:02.311" v="125" actId="478"/>
          <ac:picMkLst>
            <pc:docMk/>
            <pc:sldMk cId="4262029356" sldId="365"/>
            <ac:picMk id="5" creationId="{00000000-0000-0000-0000-000000000000}"/>
          </ac:picMkLst>
        </pc:picChg>
      </pc:sldChg>
      <pc:sldChg chg="delSp mod">
        <pc:chgData name="pantelis balaouras" userId="25e8755020fc1734" providerId="LiveId" clId="{5187AF33-20DA-4106-9F24-B63758BDB8B2}" dt="2022-04-18T08:53:05.912" v="127" actId="478"/>
        <pc:sldMkLst>
          <pc:docMk/>
          <pc:sldMk cId="2748944826" sldId="366"/>
        </pc:sldMkLst>
        <pc:picChg chg="del">
          <ac:chgData name="pantelis balaouras" userId="25e8755020fc1734" providerId="LiveId" clId="{5187AF33-20DA-4106-9F24-B63758BDB8B2}" dt="2022-04-18T08:53:05.912" v="127" actId="478"/>
          <ac:picMkLst>
            <pc:docMk/>
            <pc:sldMk cId="2748944826" sldId="366"/>
            <ac:picMk id="2" creationId="{00000000-0000-0000-0000-000000000000}"/>
          </ac:picMkLst>
        </pc:picChg>
      </pc:sldChg>
      <pc:sldChg chg="delSp mod">
        <pc:chgData name="pantelis balaouras" userId="25e8755020fc1734" providerId="LiveId" clId="{5187AF33-20DA-4106-9F24-B63758BDB8B2}" dt="2022-04-18T08:53:13.048" v="131" actId="478"/>
        <pc:sldMkLst>
          <pc:docMk/>
          <pc:sldMk cId="2490754024" sldId="367"/>
        </pc:sldMkLst>
        <pc:picChg chg="del">
          <ac:chgData name="pantelis balaouras" userId="25e8755020fc1734" providerId="LiveId" clId="{5187AF33-20DA-4106-9F24-B63758BDB8B2}" dt="2022-04-18T08:53:13.048" v="131" actId="478"/>
          <ac:picMkLst>
            <pc:docMk/>
            <pc:sldMk cId="2490754024" sldId="367"/>
            <ac:picMk id="2" creationId="{00000000-0000-0000-0000-000000000000}"/>
          </ac:picMkLst>
        </pc:picChg>
      </pc:sldChg>
      <pc:sldChg chg="delSp mod">
        <pc:chgData name="pantelis balaouras" userId="25e8755020fc1734" providerId="LiveId" clId="{5187AF33-20DA-4106-9F24-B63758BDB8B2}" dt="2022-04-18T08:53:30.055" v="141" actId="478"/>
        <pc:sldMkLst>
          <pc:docMk/>
          <pc:sldMk cId="2828698912" sldId="368"/>
        </pc:sldMkLst>
        <pc:picChg chg="del">
          <ac:chgData name="pantelis balaouras" userId="25e8755020fc1734" providerId="LiveId" clId="{5187AF33-20DA-4106-9F24-B63758BDB8B2}" dt="2022-04-18T08:53:30.055" v="141" actId="478"/>
          <ac:picMkLst>
            <pc:docMk/>
            <pc:sldMk cId="2828698912" sldId="368"/>
            <ac:picMk id="2" creationId="{00000000-0000-0000-0000-000000000000}"/>
          </ac:picMkLst>
        </pc:picChg>
      </pc:sldChg>
      <pc:sldChg chg="delSp modSp mod">
        <pc:chgData name="pantelis balaouras" userId="25e8755020fc1734" providerId="LiveId" clId="{5187AF33-20DA-4106-9F24-B63758BDB8B2}" dt="2022-04-28T17:46:27.313" v="1008" actId="113"/>
        <pc:sldMkLst>
          <pc:docMk/>
          <pc:sldMk cId="1265091666" sldId="369"/>
        </pc:sldMkLst>
        <pc:spChg chg="mod">
          <ac:chgData name="pantelis balaouras" userId="25e8755020fc1734" providerId="LiveId" clId="{5187AF33-20DA-4106-9F24-B63758BDB8B2}" dt="2022-04-28T17:46:27.313" v="1008" actId="113"/>
          <ac:spMkLst>
            <pc:docMk/>
            <pc:sldMk cId="1265091666" sldId="369"/>
            <ac:spMk id="15" creationId="{FAA18648-8A7B-40D3-A066-80FDB05B7DF4}"/>
          </ac:spMkLst>
        </pc:spChg>
        <pc:picChg chg="del">
          <ac:chgData name="pantelis balaouras" userId="25e8755020fc1734" providerId="LiveId" clId="{5187AF33-20DA-4106-9F24-B63758BDB8B2}" dt="2022-04-18T08:53:04.104" v="126" actId="478"/>
          <ac:picMkLst>
            <pc:docMk/>
            <pc:sldMk cId="1265091666" sldId="369"/>
            <ac:picMk id="5" creationId="{00000000-0000-0000-0000-000000000000}"/>
          </ac:picMkLst>
        </pc:picChg>
      </pc:sldChg>
      <pc:sldChg chg="delSp mod">
        <pc:chgData name="pantelis balaouras" userId="25e8755020fc1734" providerId="LiveId" clId="{5187AF33-20DA-4106-9F24-B63758BDB8B2}" dt="2022-04-28T17:41:03.430" v="971" actId="478"/>
        <pc:sldMkLst>
          <pc:docMk/>
          <pc:sldMk cId="3322283428" sldId="370"/>
        </pc:sldMkLst>
        <pc:spChg chg="del">
          <ac:chgData name="pantelis balaouras" userId="25e8755020fc1734" providerId="LiveId" clId="{5187AF33-20DA-4106-9F24-B63758BDB8B2}" dt="2022-04-28T17:41:02.279" v="970" actId="478"/>
          <ac:spMkLst>
            <pc:docMk/>
            <pc:sldMk cId="3322283428" sldId="370"/>
            <ac:spMk id="13" creationId="{E62B8D5F-8BE4-40B5-AEC5-E4009CE757A5}"/>
          </ac:spMkLst>
        </pc:spChg>
        <pc:spChg chg="del">
          <ac:chgData name="pantelis balaouras" userId="25e8755020fc1734" providerId="LiveId" clId="{5187AF33-20DA-4106-9F24-B63758BDB8B2}" dt="2022-04-28T17:41:03.430" v="971" actId="478"/>
          <ac:spMkLst>
            <pc:docMk/>
            <pc:sldMk cId="3322283428" sldId="370"/>
            <ac:spMk id="14" creationId="{CAF954B7-06F8-499E-9C79-26A5D6725846}"/>
          </ac:spMkLst>
        </pc:spChg>
        <pc:picChg chg="del">
          <ac:chgData name="pantelis balaouras" userId="25e8755020fc1734" providerId="LiveId" clId="{5187AF33-20DA-4106-9F24-B63758BDB8B2}" dt="2022-04-18T08:53:14.713" v="132" actId="478"/>
          <ac:picMkLst>
            <pc:docMk/>
            <pc:sldMk cId="3322283428" sldId="370"/>
            <ac:picMk id="5" creationId="{00000000-0000-0000-0000-000000000000}"/>
          </ac:picMkLst>
        </pc:picChg>
      </pc:sldChg>
      <pc:sldChg chg="addSp delSp modSp mod">
        <pc:chgData name="pantelis balaouras" userId="25e8755020fc1734" providerId="LiveId" clId="{5187AF33-20DA-4106-9F24-B63758BDB8B2}" dt="2022-04-18T10:21:54.864" v="674" actId="478"/>
        <pc:sldMkLst>
          <pc:docMk/>
          <pc:sldMk cId="3011147306" sldId="371"/>
        </pc:sldMkLst>
        <pc:spChg chg="add mod">
          <ac:chgData name="pantelis balaouras" userId="25e8755020fc1734" providerId="LiveId" clId="{5187AF33-20DA-4106-9F24-B63758BDB8B2}" dt="2022-04-18T10:09:12.709" v="545"/>
          <ac:spMkLst>
            <pc:docMk/>
            <pc:sldMk cId="3011147306" sldId="371"/>
            <ac:spMk id="9" creationId="{B4B74CBD-4DFC-41FF-9131-4DA19FFF8D0A}"/>
          </ac:spMkLst>
        </pc:spChg>
        <pc:spChg chg="mod">
          <ac:chgData name="pantelis balaouras" userId="25e8755020fc1734" providerId="LiveId" clId="{5187AF33-20DA-4106-9F24-B63758BDB8B2}" dt="2022-04-18T10:18:41.436" v="640" actId="12"/>
          <ac:spMkLst>
            <pc:docMk/>
            <pc:sldMk cId="3011147306" sldId="371"/>
            <ac:spMk id="10" creationId="{A76D4AA0-5B2D-4504-A8B5-7F5A95DA9AEB}"/>
          </ac:spMkLst>
        </pc:spChg>
        <pc:spChg chg="del">
          <ac:chgData name="pantelis balaouras" userId="25e8755020fc1734" providerId="LiveId" clId="{5187AF33-20DA-4106-9F24-B63758BDB8B2}" dt="2022-04-18T10:21:54.864" v="674" actId="478"/>
          <ac:spMkLst>
            <pc:docMk/>
            <pc:sldMk cId="3011147306" sldId="371"/>
            <ac:spMk id="183" creationId="{00000000-0000-0000-0000-000000000000}"/>
          </ac:spMkLst>
        </pc:spChg>
        <pc:picChg chg="mod">
          <ac:chgData name="pantelis balaouras" userId="25e8755020fc1734" providerId="LiveId" clId="{5187AF33-20DA-4106-9F24-B63758BDB8B2}" dt="2022-04-18T10:16:31.096" v="617" actId="1076"/>
          <ac:picMkLst>
            <pc:docMk/>
            <pc:sldMk cId="3011147306" sldId="371"/>
            <ac:picMk id="3" creationId="{28D552C3-367A-4B66-BF24-1FC96150029F}"/>
          </ac:picMkLst>
        </pc:picChg>
        <pc:picChg chg="del">
          <ac:chgData name="pantelis balaouras" userId="25e8755020fc1734" providerId="LiveId" clId="{5187AF33-20DA-4106-9F24-B63758BDB8B2}" dt="2022-04-18T08:51:31.608" v="107" actId="478"/>
          <ac:picMkLst>
            <pc:docMk/>
            <pc:sldMk cId="3011147306" sldId="371"/>
            <ac:picMk id="7" creationId="{0527292C-7599-42C6-A8F2-ABAE5FA9EE8C}"/>
          </ac:picMkLst>
        </pc:picChg>
      </pc:sldChg>
      <pc:sldChg chg="addSp delSp modSp mod">
        <pc:chgData name="pantelis balaouras" userId="25e8755020fc1734" providerId="LiveId" clId="{5187AF33-20DA-4106-9F24-B63758BDB8B2}" dt="2022-04-28T17:39:31.783" v="964"/>
        <pc:sldMkLst>
          <pc:docMk/>
          <pc:sldMk cId="632774671" sldId="372"/>
        </pc:sldMkLst>
        <pc:spChg chg="add mod">
          <ac:chgData name="pantelis balaouras" userId="25e8755020fc1734" providerId="LiveId" clId="{5187AF33-20DA-4106-9F24-B63758BDB8B2}" dt="2022-04-28T17:39:31.783" v="964"/>
          <ac:spMkLst>
            <pc:docMk/>
            <pc:sldMk cId="632774671" sldId="372"/>
            <ac:spMk id="7" creationId="{48FE4693-B191-4270-BC0B-4C1F9BAF8D6A}"/>
          </ac:spMkLst>
        </pc:spChg>
        <pc:spChg chg="add mod">
          <ac:chgData name="pantelis balaouras" userId="25e8755020fc1734" providerId="LiveId" clId="{5187AF33-20DA-4106-9F24-B63758BDB8B2}" dt="2022-04-18T10:09:09.250" v="544" actId="14100"/>
          <ac:spMkLst>
            <pc:docMk/>
            <pc:sldMk cId="632774671" sldId="372"/>
            <ac:spMk id="9" creationId="{B5EDE453-4F64-41BE-AF2F-AEA0EC2A7EC5}"/>
          </ac:spMkLst>
        </pc:spChg>
        <pc:graphicFrameChg chg="mod">
          <ac:chgData name="pantelis balaouras" userId="25e8755020fc1734" providerId="LiveId" clId="{5187AF33-20DA-4106-9F24-B63758BDB8B2}" dt="2022-04-28T17:32:25.101" v="902" actId="1076"/>
          <ac:graphicFrameMkLst>
            <pc:docMk/>
            <pc:sldMk cId="632774671" sldId="372"/>
            <ac:graphicFrameMk id="2" creationId="{7434A233-A542-4416-A0E8-7223C2C3DF2E}"/>
          </ac:graphicFrameMkLst>
        </pc:graphicFrameChg>
        <pc:picChg chg="del">
          <ac:chgData name="pantelis balaouras" userId="25e8755020fc1734" providerId="LiveId" clId="{5187AF33-20DA-4106-9F24-B63758BDB8B2}" dt="2022-04-18T08:51:29.112" v="106" actId="478"/>
          <ac:picMkLst>
            <pc:docMk/>
            <pc:sldMk cId="632774671" sldId="372"/>
            <ac:picMk id="7" creationId="{0527292C-7599-42C6-A8F2-ABAE5FA9EE8C}"/>
          </ac:picMkLst>
        </pc:picChg>
      </pc:sldChg>
      <pc:sldChg chg="addSp delSp modSp mod ord">
        <pc:chgData name="pantelis balaouras" userId="25e8755020fc1734" providerId="LiveId" clId="{5187AF33-20DA-4106-9F24-B63758BDB8B2}" dt="2022-04-28T17:39:57.196" v="965"/>
        <pc:sldMkLst>
          <pc:docMk/>
          <pc:sldMk cId="2925904884" sldId="373"/>
        </pc:sldMkLst>
        <pc:spChg chg="mod">
          <ac:chgData name="pantelis balaouras" userId="25e8755020fc1734" providerId="LiveId" clId="{5187AF33-20DA-4106-9F24-B63758BDB8B2}" dt="2022-04-28T17:34:57.189" v="911"/>
          <ac:spMkLst>
            <pc:docMk/>
            <pc:sldMk cId="2925904884" sldId="373"/>
            <ac:spMk id="7" creationId="{497B204E-AEB5-403C-BCDB-10C7A792F8EF}"/>
          </ac:spMkLst>
        </pc:spChg>
        <pc:spChg chg="mod">
          <ac:chgData name="pantelis balaouras" userId="25e8755020fc1734" providerId="LiveId" clId="{5187AF33-20DA-4106-9F24-B63758BDB8B2}" dt="2022-04-28T17:34:57.189" v="911"/>
          <ac:spMkLst>
            <pc:docMk/>
            <pc:sldMk cId="2925904884" sldId="373"/>
            <ac:spMk id="9" creationId="{A0292EF7-12C6-4108-BB1C-B169A2CBB9CC}"/>
          </ac:spMkLst>
        </pc:spChg>
        <pc:spChg chg="mod">
          <ac:chgData name="pantelis balaouras" userId="25e8755020fc1734" providerId="LiveId" clId="{5187AF33-20DA-4106-9F24-B63758BDB8B2}" dt="2022-04-28T17:34:57.189" v="911"/>
          <ac:spMkLst>
            <pc:docMk/>
            <pc:sldMk cId="2925904884" sldId="373"/>
            <ac:spMk id="10" creationId="{E0A09C66-EAF2-4480-89B8-88176A9DA858}"/>
          </ac:spMkLst>
        </pc:spChg>
        <pc:spChg chg="mod">
          <ac:chgData name="pantelis balaouras" userId="25e8755020fc1734" providerId="LiveId" clId="{5187AF33-20DA-4106-9F24-B63758BDB8B2}" dt="2022-04-28T17:34:57.189" v="911"/>
          <ac:spMkLst>
            <pc:docMk/>
            <pc:sldMk cId="2925904884" sldId="373"/>
            <ac:spMk id="11" creationId="{A5A07B55-FEE9-4400-8319-66B0C60495C4}"/>
          </ac:spMkLst>
        </pc:spChg>
        <pc:spChg chg="mod">
          <ac:chgData name="pantelis balaouras" userId="25e8755020fc1734" providerId="LiveId" clId="{5187AF33-20DA-4106-9F24-B63758BDB8B2}" dt="2022-04-28T17:34:57.189" v="911"/>
          <ac:spMkLst>
            <pc:docMk/>
            <pc:sldMk cId="2925904884" sldId="373"/>
            <ac:spMk id="12" creationId="{7703F2CF-6A5A-4611-B4F6-004C6573BE02}"/>
          </ac:spMkLst>
        </pc:spChg>
        <pc:spChg chg="mod">
          <ac:chgData name="pantelis balaouras" userId="25e8755020fc1734" providerId="LiveId" clId="{5187AF33-20DA-4106-9F24-B63758BDB8B2}" dt="2022-04-28T17:34:57.189" v="911"/>
          <ac:spMkLst>
            <pc:docMk/>
            <pc:sldMk cId="2925904884" sldId="373"/>
            <ac:spMk id="13" creationId="{40C52311-447B-4816-B8D3-D8C06AE43801}"/>
          </ac:spMkLst>
        </pc:spChg>
        <pc:spChg chg="mod">
          <ac:chgData name="pantelis balaouras" userId="25e8755020fc1734" providerId="LiveId" clId="{5187AF33-20DA-4106-9F24-B63758BDB8B2}" dt="2022-04-28T17:34:57.189" v="911"/>
          <ac:spMkLst>
            <pc:docMk/>
            <pc:sldMk cId="2925904884" sldId="373"/>
            <ac:spMk id="14" creationId="{329F7E20-EE3D-4220-A70A-4334D667192E}"/>
          </ac:spMkLst>
        </pc:spChg>
        <pc:spChg chg="mod">
          <ac:chgData name="pantelis balaouras" userId="25e8755020fc1734" providerId="LiveId" clId="{5187AF33-20DA-4106-9F24-B63758BDB8B2}" dt="2022-04-28T17:34:57.189" v="911"/>
          <ac:spMkLst>
            <pc:docMk/>
            <pc:sldMk cId="2925904884" sldId="373"/>
            <ac:spMk id="15" creationId="{9E3667EA-7712-4D66-AD35-300FD6E6DA51}"/>
          </ac:spMkLst>
        </pc:spChg>
        <pc:spChg chg="mod">
          <ac:chgData name="pantelis balaouras" userId="25e8755020fc1734" providerId="LiveId" clId="{5187AF33-20DA-4106-9F24-B63758BDB8B2}" dt="2022-04-28T17:34:57.189" v="911"/>
          <ac:spMkLst>
            <pc:docMk/>
            <pc:sldMk cId="2925904884" sldId="373"/>
            <ac:spMk id="16" creationId="{E3E93972-3EE6-4DED-9B48-6DF26F9955CA}"/>
          </ac:spMkLst>
        </pc:spChg>
        <pc:spChg chg="add mod">
          <ac:chgData name="pantelis balaouras" userId="25e8755020fc1734" providerId="LiveId" clId="{5187AF33-20DA-4106-9F24-B63758BDB8B2}" dt="2022-04-28T17:39:57.196" v="965"/>
          <ac:spMkLst>
            <pc:docMk/>
            <pc:sldMk cId="2925904884" sldId="373"/>
            <ac:spMk id="17" creationId="{81ED1391-5C14-483E-B54E-F822E9014AAA}"/>
          </ac:spMkLst>
        </pc:spChg>
        <pc:grpChg chg="add mod">
          <ac:chgData name="pantelis balaouras" userId="25e8755020fc1734" providerId="LiveId" clId="{5187AF33-20DA-4106-9F24-B63758BDB8B2}" dt="2022-04-28T17:35:00.615" v="912" actId="1076"/>
          <ac:grpSpMkLst>
            <pc:docMk/>
            <pc:sldMk cId="2925904884" sldId="373"/>
            <ac:grpSpMk id="6" creationId="{4D5E59FD-DEFA-43C5-B056-24EB5C393EE9}"/>
          </ac:grpSpMkLst>
        </pc:grpChg>
        <pc:graphicFrameChg chg="del">
          <ac:chgData name="pantelis balaouras" userId="25e8755020fc1734" providerId="LiveId" clId="{5187AF33-20DA-4106-9F24-B63758BDB8B2}" dt="2022-04-28T17:34:50.007" v="910" actId="478"/>
          <ac:graphicFrameMkLst>
            <pc:docMk/>
            <pc:sldMk cId="2925904884" sldId="373"/>
            <ac:graphicFrameMk id="2" creationId="{7434A233-A542-4416-A0E8-7223C2C3DF2E}"/>
          </ac:graphicFrameMkLst>
        </pc:graphicFrameChg>
        <pc:picChg chg="del">
          <ac:chgData name="pantelis balaouras" userId="25e8755020fc1734" providerId="LiveId" clId="{5187AF33-20DA-4106-9F24-B63758BDB8B2}" dt="2022-04-18T08:52:54.616" v="121" actId="478"/>
          <ac:picMkLst>
            <pc:docMk/>
            <pc:sldMk cId="2925904884" sldId="373"/>
            <ac:picMk id="7" creationId="{0527292C-7599-42C6-A8F2-ABAE5FA9EE8C}"/>
          </ac:picMkLst>
        </pc:picChg>
      </pc:sldChg>
      <pc:sldChg chg="addSp delSp modSp mod ord">
        <pc:chgData name="pantelis balaouras" userId="25e8755020fc1734" providerId="LiveId" clId="{5187AF33-20DA-4106-9F24-B63758BDB8B2}" dt="2022-04-28T17:40:11.778" v="966"/>
        <pc:sldMkLst>
          <pc:docMk/>
          <pc:sldMk cId="2776088219" sldId="374"/>
        </pc:sldMkLst>
        <pc:spChg chg="add mod">
          <ac:chgData name="pantelis balaouras" userId="25e8755020fc1734" providerId="LiveId" clId="{5187AF33-20DA-4106-9F24-B63758BDB8B2}" dt="2022-04-28T17:40:11.778" v="966"/>
          <ac:spMkLst>
            <pc:docMk/>
            <pc:sldMk cId="2776088219" sldId="374"/>
            <ac:spMk id="6" creationId="{4701EE5A-3689-4F49-BE2B-787617D98364}"/>
          </ac:spMkLst>
        </pc:spChg>
        <pc:graphicFrameChg chg="mod">
          <ac:chgData name="pantelis balaouras" userId="25e8755020fc1734" providerId="LiveId" clId="{5187AF33-20DA-4106-9F24-B63758BDB8B2}" dt="2022-04-28T17:36:19.123" v="941" actId="207"/>
          <ac:graphicFrameMkLst>
            <pc:docMk/>
            <pc:sldMk cId="2776088219" sldId="374"/>
            <ac:graphicFrameMk id="2" creationId="{7434A233-A542-4416-A0E8-7223C2C3DF2E}"/>
          </ac:graphicFrameMkLst>
        </pc:graphicFrameChg>
        <pc:picChg chg="del">
          <ac:chgData name="pantelis balaouras" userId="25e8755020fc1734" providerId="LiveId" clId="{5187AF33-20DA-4106-9F24-B63758BDB8B2}" dt="2022-04-18T08:52:56.873" v="122" actId="478"/>
          <ac:picMkLst>
            <pc:docMk/>
            <pc:sldMk cId="2776088219" sldId="374"/>
            <ac:picMk id="7" creationId="{0527292C-7599-42C6-A8F2-ABAE5FA9EE8C}"/>
          </ac:picMkLst>
        </pc:picChg>
      </pc:sldChg>
      <pc:sldChg chg="addSp delSp modSp mod ord">
        <pc:chgData name="pantelis balaouras" userId="25e8755020fc1734" providerId="LiveId" clId="{5187AF33-20DA-4106-9F24-B63758BDB8B2}" dt="2022-04-28T17:38:23.861" v="959" actId="478"/>
        <pc:sldMkLst>
          <pc:docMk/>
          <pc:sldMk cId="4102576440" sldId="375"/>
        </pc:sldMkLst>
        <pc:spChg chg="add mod">
          <ac:chgData name="pantelis balaouras" userId="25e8755020fc1734" providerId="LiveId" clId="{5187AF33-20DA-4106-9F24-B63758BDB8B2}" dt="2022-04-28T17:38:18.345" v="958"/>
          <ac:spMkLst>
            <pc:docMk/>
            <pc:sldMk cId="4102576440" sldId="375"/>
            <ac:spMk id="7" creationId="{C3918D72-ED12-46D8-804E-4A9E246B407F}"/>
          </ac:spMkLst>
        </pc:spChg>
        <pc:spChg chg="del">
          <ac:chgData name="pantelis balaouras" userId="25e8755020fc1734" providerId="LiveId" clId="{5187AF33-20DA-4106-9F24-B63758BDB8B2}" dt="2022-04-28T17:38:23.861" v="959" actId="478"/>
          <ac:spMkLst>
            <pc:docMk/>
            <pc:sldMk cId="4102576440" sldId="375"/>
            <ac:spMk id="183" creationId="{00000000-0000-0000-0000-000000000000}"/>
          </ac:spMkLst>
        </pc:spChg>
        <pc:graphicFrameChg chg="mod">
          <ac:chgData name="pantelis balaouras" userId="25e8755020fc1734" providerId="LiveId" clId="{5187AF33-20DA-4106-9F24-B63758BDB8B2}" dt="2022-04-28T17:36:54.482" v="954" actId="207"/>
          <ac:graphicFrameMkLst>
            <pc:docMk/>
            <pc:sldMk cId="4102576440" sldId="375"/>
            <ac:graphicFrameMk id="2" creationId="{7434A233-A542-4416-A0E8-7223C2C3DF2E}"/>
          </ac:graphicFrameMkLst>
        </pc:graphicFrameChg>
        <pc:picChg chg="del">
          <ac:chgData name="pantelis balaouras" userId="25e8755020fc1734" providerId="LiveId" clId="{5187AF33-20DA-4106-9F24-B63758BDB8B2}" dt="2022-04-18T08:52:58.663" v="123" actId="478"/>
          <ac:picMkLst>
            <pc:docMk/>
            <pc:sldMk cId="4102576440" sldId="375"/>
            <ac:picMk id="7" creationId="{0527292C-7599-42C6-A8F2-ABAE5FA9EE8C}"/>
          </ac:picMkLst>
        </pc:picChg>
      </pc:sldChg>
      <pc:sldChg chg="delSp modSp mod">
        <pc:chgData name="pantelis balaouras" userId="25e8755020fc1734" providerId="LiveId" clId="{5187AF33-20DA-4106-9F24-B63758BDB8B2}" dt="2022-04-28T17:47:47.729" v="1017" actId="114"/>
        <pc:sldMkLst>
          <pc:docMk/>
          <pc:sldMk cId="1590466318" sldId="376"/>
        </pc:sldMkLst>
        <pc:spChg chg="mod">
          <ac:chgData name="pantelis balaouras" userId="25e8755020fc1734" providerId="LiveId" clId="{5187AF33-20DA-4106-9F24-B63758BDB8B2}" dt="2022-04-28T17:47:47.729" v="1017" actId="114"/>
          <ac:spMkLst>
            <pc:docMk/>
            <pc:sldMk cId="1590466318" sldId="376"/>
            <ac:spMk id="10" creationId="{A76D4AA0-5B2D-4504-A8B5-7F5A95DA9AEB}"/>
          </ac:spMkLst>
        </pc:spChg>
        <pc:picChg chg="del">
          <ac:chgData name="pantelis balaouras" userId="25e8755020fc1734" providerId="LiveId" clId="{5187AF33-20DA-4106-9F24-B63758BDB8B2}" dt="2022-04-18T08:53:36.009" v="144" actId="478"/>
          <ac:picMkLst>
            <pc:docMk/>
            <pc:sldMk cId="1590466318" sldId="376"/>
            <ac:picMk id="6" creationId="{754304E4-B734-4D5B-B319-398A8901C077}"/>
          </ac:picMkLst>
        </pc:picChg>
      </pc:sldChg>
      <pc:sldChg chg="addSp modSp new mod">
        <pc:chgData name="pantelis balaouras" userId="25e8755020fc1734" providerId="LiveId" clId="{5187AF33-20DA-4106-9F24-B63758BDB8B2}" dt="2022-04-18T10:13:17.620" v="612"/>
        <pc:sldMkLst>
          <pc:docMk/>
          <pc:sldMk cId="4214362847" sldId="377"/>
        </pc:sldMkLst>
        <pc:spChg chg="mod">
          <ac:chgData name="pantelis balaouras" userId="25e8755020fc1734" providerId="LiveId" clId="{5187AF33-20DA-4106-9F24-B63758BDB8B2}" dt="2022-04-18T10:10:56.485" v="599" actId="20577"/>
          <ac:spMkLst>
            <pc:docMk/>
            <pc:sldMk cId="4214362847" sldId="377"/>
            <ac:spMk id="2" creationId="{CD768B88-C82F-473E-ACF0-FC437A6DABDE}"/>
          </ac:spMkLst>
        </pc:spChg>
        <pc:spChg chg="mod">
          <ac:chgData name="pantelis balaouras" userId="25e8755020fc1734" providerId="LiveId" clId="{5187AF33-20DA-4106-9F24-B63758BDB8B2}" dt="2022-04-18T10:12:50.662" v="611" actId="14100"/>
          <ac:spMkLst>
            <pc:docMk/>
            <pc:sldMk cId="4214362847" sldId="377"/>
            <ac:spMk id="3" creationId="{A8424C74-F774-4E9F-AE49-9FF6ED66B6C4}"/>
          </ac:spMkLst>
        </pc:spChg>
        <pc:spChg chg="add mod">
          <ac:chgData name="pantelis balaouras" userId="25e8755020fc1734" providerId="LiveId" clId="{5187AF33-20DA-4106-9F24-B63758BDB8B2}" dt="2022-04-18T10:13:17.620" v="612"/>
          <ac:spMkLst>
            <pc:docMk/>
            <pc:sldMk cId="4214362847" sldId="377"/>
            <ac:spMk id="5" creationId="{B849EE12-F575-41F5-A3E9-BF347E02C0BD}"/>
          </ac:spMkLst>
        </pc:spChg>
        <pc:picChg chg="add mod">
          <ac:chgData name="pantelis balaouras" userId="25e8755020fc1734" providerId="LiveId" clId="{5187AF33-20DA-4106-9F24-B63758BDB8B2}" dt="2022-04-18T10:12:43.918" v="610" actId="1076"/>
          <ac:picMkLst>
            <pc:docMk/>
            <pc:sldMk cId="4214362847" sldId="377"/>
            <ac:picMk id="1026" creationId="{6786585E-1BB2-4EF2-9CE6-FA0EC2423E78}"/>
          </ac:picMkLst>
        </pc:picChg>
      </pc:sldChg>
      <pc:sldChg chg="addSp delSp modSp add mod">
        <pc:chgData name="pantelis balaouras" userId="25e8755020fc1734" providerId="LiveId" clId="{5187AF33-20DA-4106-9F24-B63758BDB8B2}" dt="2022-04-18T10:25:45.209" v="718" actId="167"/>
        <pc:sldMkLst>
          <pc:docMk/>
          <pc:sldMk cId="1573658713" sldId="378"/>
        </pc:sldMkLst>
        <pc:spChg chg="mod">
          <ac:chgData name="pantelis balaouras" userId="25e8755020fc1734" providerId="LiveId" clId="{5187AF33-20DA-4106-9F24-B63758BDB8B2}" dt="2022-04-18T10:24:14.434" v="702" actId="20577"/>
          <ac:spMkLst>
            <pc:docMk/>
            <pc:sldMk cId="1573658713" sldId="378"/>
            <ac:spMk id="2" creationId="{CD768B88-C82F-473E-ACF0-FC437A6DABDE}"/>
          </ac:spMkLst>
        </pc:spChg>
        <pc:spChg chg="mod">
          <ac:chgData name="pantelis balaouras" userId="25e8755020fc1734" providerId="LiveId" clId="{5187AF33-20DA-4106-9F24-B63758BDB8B2}" dt="2022-04-18T10:24:26.931" v="713" actId="20577"/>
          <ac:spMkLst>
            <pc:docMk/>
            <pc:sldMk cId="1573658713" sldId="378"/>
            <ac:spMk id="3" creationId="{A8424C74-F774-4E9F-AE49-9FF6ED66B6C4}"/>
          </ac:spMkLst>
        </pc:spChg>
        <pc:picChg chg="del mod">
          <ac:chgData name="pantelis balaouras" userId="25e8755020fc1734" providerId="LiveId" clId="{5187AF33-20DA-4106-9F24-B63758BDB8B2}" dt="2022-04-18T10:25:23.460" v="715" actId="478"/>
          <ac:picMkLst>
            <pc:docMk/>
            <pc:sldMk cId="1573658713" sldId="378"/>
            <ac:picMk id="1026" creationId="{6786585E-1BB2-4EF2-9CE6-FA0EC2423E78}"/>
          </ac:picMkLst>
        </pc:picChg>
        <pc:picChg chg="add mod">
          <ac:chgData name="pantelis balaouras" userId="25e8755020fc1734" providerId="LiveId" clId="{5187AF33-20DA-4106-9F24-B63758BDB8B2}" dt="2022-04-18T10:25:45.209" v="718" actId="167"/>
          <ac:picMkLst>
            <pc:docMk/>
            <pc:sldMk cId="1573658713" sldId="378"/>
            <ac:picMk id="2050" creationId="{852EBB97-9600-4A9C-94B9-D9445C853A54}"/>
          </ac:picMkLst>
        </pc:picChg>
      </pc:sldChg>
      <pc:sldChg chg="addSp modSp add mod">
        <pc:chgData name="pantelis balaouras" userId="25e8755020fc1734" providerId="LiveId" clId="{5187AF33-20DA-4106-9F24-B63758BDB8B2}" dt="2022-04-18T10:28:16.213" v="736" actId="27636"/>
        <pc:sldMkLst>
          <pc:docMk/>
          <pc:sldMk cId="3686920375" sldId="379"/>
        </pc:sldMkLst>
        <pc:spChg chg="add mod">
          <ac:chgData name="pantelis balaouras" userId="25e8755020fc1734" providerId="LiveId" clId="{5187AF33-20DA-4106-9F24-B63758BDB8B2}" dt="2022-04-18T10:28:16.213" v="736" actId="27636"/>
          <ac:spMkLst>
            <pc:docMk/>
            <pc:sldMk cId="3686920375" sldId="379"/>
            <ac:spMk id="9" creationId="{4B2254DB-DF84-458B-95C5-3B6F94F4D62B}"/>
          </ac:spMkLst>
        </pc:spChg>
      </pc:sldChg>
      <pc:sldChg chg="addSp modSp add mod">
        <pc:chgData name="pantelis balaouras" userId="25e8755020fc1734" providerId="LiveId" clId="{5187AF33-20DA-4106-9F24-B63758BDB8B2}" dt="2022-04-28T17:44:02.573" v="992" actId="1076"/>
        <pc:sldMkLst>
          <pc:docMk/>
          <pc:sldMk cId="3307070903" sldId="380"/>
        </pc:sldMkLst>
        <pc:spChg chg="add mod">
          <ac:chgData name="pantelis balaouras" userId="25e8755020fc1734" providerId="LiveId" clId="{5187AF33-20DA-4106-9F24-B63758BDB8B2}" dt="2022-04-18T10:28:24.680" v="738"/>
          <ac:spMkLst>
            <pc:docMk/>
            <pc:sldMk cId="3307070903" sldId="380"/>
            <ac:spMk id="11" creationId="{F7456FB5-A8BD-48EE-80EB-0C383333F15C}"/>
          </ac:spMkLst>
        </pc:spChg>
        <pc:spChg chg="mod">
          <ac:chgData name="pantelis balaouras" userId="25e8755020fc1734" providerId="LiveId" clId="{5187AF33-20DA-4106-9F24-B63758BDB8B2}" dt="2022-04-28T17:43:48.454" v="988" actId="1076"/>
          <ac:spMkLst>
            <pc:docMk/>
            <pc:sldMk cId="3307070903" sldId="380"/>
            <ac:spMk id="183" creationId="{00000000-0000-0000-0000-000000000000}"/>
          </ac:spMkLst>
        </pc:spChg>
        <pc:picChg chg="mod">
          <ac:chgData name="pantelis balaouras" userId="25e8755020fc1734" providerId="LiveId" clId="{5187AF33-20DA-4106-9F24-B63758BDB8B2}" dt="2022-04-28T17:44:02.573" v="992" actId="1076"/>
          <ac:picMkLst>
            <pc:docMk/>
            <pc:sldMk cId="3307070903" sldId="380"/>
            <ac:picMk id="4" creationId="{17389387-0938-44AE-903C-EDEB96129975}"/>
          </ac:picMkLst>
        </pc:picChg>
        <pc:picChg chg="mod">
          <ac:chgData name="pantelis balaouras" userId="25e8755020fc1734" providerId="LiveId" clId="{5187AF33-20DA-4106-9F24-B63758BDB8B2}" dt="2022-04-28T17:43:51.164" v="989" actId="1076"/>
          <ac:picMkLst>
            <pc:docMk/>
            <pc:sldMk cId="3307070903" sldId="380"/>
            <ac:picMk id="9" creationId="{6C322BAE-8D3F-43CE-AC40-8C58756E63E9}"/>
          </ac:picMkLst>
        </pc:picChg>
      </pc:sldChg>
      <pc:sldChg chg="addSp modSp add">
        <pc:chgData name="pantelis balaouras" userId="25e8755020fc1734" providerId="LiveId" clId="{5187AF33-20DA-4106-9F24-B63758BDB8B2}" dt="2022-04-18T10:28:31.311" v="741"/>
        <pc:sldMkLst>
          <pc:docMk/>
          <pc:sldMk cId="3209907009" sldId="381"/>
        </pc:sldMkLst>
        <pc:spChg chg="add mod">
          <ac:chgData name="pantelis balaouras" userId="25e8755020fc1734" providerId="LiveId" clId="{5187AF33-20DA-4106-9F24-B63758BDB8B2}" dt="2022-04-18T10:28:31.311" v="741"/>
          <ac:spMkLst>
            <pc:docMk/>
            <pc:sldMk cId="3209907009" sldId="381"/>
            <ac:spMk id="7" creationId="{A8DD0D61-A7EC-41BD-9D85-B1E618521180}"/>
          </ac:spMkLst>
        </pc:spChg>
      </pc:sldChg>
      <pc:sldChg chg="addSp delSp modSp add mod">
        <pc:chgData name="pantelis balaouras" userId="25e8755020fc1734" providerId="LiveId" clId="{5187AF33-20DA-4106-9F24-B63758BDB8B2}" dt="2022-04-18T10:31:13.600" v="772" actId="167"/>
        <pc:sldMkLst>
          <pc:docMk/>
          <pc:sldMk cId="3438124396" sldId="382"/>
        </pc:sldMkLst>
        <pc:spChg chg="mod">
          <ac:chgData name="pantelis balaouras" userId="25e8755020fc1734" providerId="LiveId" clId="{5187AF33-20DA-4106-9F24-B63758BDB8B2}" dt="2022-04-18T10:29:29.849" v="751" actId="20577"/>
          <ac:spMkLst>
            <pc:docMk/>
            <pc:sldMk cId="3438124396" sldId="382"/>
            <ac:spMk id="2" creationId="{CD768B88-C82F-473E-ACF0-FC437A6DABDE}"/>
          </ac:spMkLst>
        </pc:spChg>
        <pc:spChg chg="mod">
          <ac:chgData name="pantelis balaouras" userId="25e8755020fc1734" providerId="LiveId" clId="{5187AF33-20DA-4106-9F24-B63758BDB8B2}" dt="2022-04-18T10:29:46.114" v="768" actId="20577"/>
          <ac:spMkLst>
            <pc:docMk/>
            <pc:sldMk cId="3438124396" sldId="382"/>
            <ac:spMk id="3" creationId="{A8424C74-F774-4E9F-AE49-9FF6ED66B6C4}"/>
          </ac:spMkLst>
        </pc:spChg>
        <pc:picChg chg="del">
          <ac:chgData name="pantelis balaouras" userId="25e8755020fc1734" providerId="LiveId" clId="{5187AF33-20DA-4106-9F24-B63758BDB8B2}" dt="2022-04-18T10:30:48.966" v="769" actId="478"/>
          <ac:picMkLst>
            <pc:docMk/>
            <pc:sldMk cId="3438124396" sldId="382"/>
            <ac:picMk id="2050" creationId="{852EBB97-9600-4A9C-94B9-D9445C853A54}"/>
          </ac:picMkLst>
        </pc:picChg>
        <pc:picChg chg="add mod">
          <ac:chgData name="pantelis balaouras" userId="25e8755020fc1734" providerId="LiveId" clId="{5187AF33-20DA-4106-9F24-B63758BDB8B2}" dt="2022-04-18T10:31:13.600" v="772" actId="167"/>
          <ac:picMkLst>
            <pc:docMk/>
            <pc:sldMk cId="3438124396" sldId="382"/>
            <ac:picMk id="3074" creationId="{66D9829C-E20D-4AC0-AEAB-7CE5DB05E068}"/>
          </ac:picMkLst>
        </pc:picChg>
      </pc:sldChg>
      <pc:sldChg chg="addSp delSp modSp add mod modNotesTx">
        <pc:chgData name="pantelis balaouras" userId="25e8755020fc1734" providerId="LiveId" clId="{5187AF33-20DA-4106-9F24-B63758BDB8B2}" dt="2022-04-18T10:35:07.209" v="887" actId="20577"/>
        <pc:sldMkLst>
          <pc:docMk/>
          <pc:sldMk cId="3843840852" sldId="383"/>
        </pc:sldMkLst>
        <pc:spChg chg="add mod">
          <ac:chgData name="pantelis balaouras" userId="25e8755020fc1734" providerId="LiveId" clId="{5187AF33-20DA-4106-9F24-B63758BDB8B2}" dt="2022-04-18T10:35:07.209" v="887" actId="20577"/>
          <ac:spMkLst>
            <pc:docMk/>
            <pc:sldMk cId="3843840852" sldId="383"/>
            <ac:spMk id="9" creationId="{8B22F4EC-5B00-4FEF-8B0F-7CFC3D692E10}"/>
          </ac:spMkLst>
        </pc:spChg>
        <pc:picChg chg="del">
          <ac:chgData name="pantelis balaouras" userId="25e8755020fc1734" providerId="LiveId" clId="{5187AF33-20DA-4106-9F24-B63758BDB8B2}" dt="2022-04-18T10:32:06.091" v="774" actId="478"/>
          <ac:picMkLst>
            <pc:docMk/>
            <pc:sldMk cId="3843840852" sldId="383"/>
            <ac:picMk id="7" creationId="{0527292C-7599-42C6-A8F2-ABAE5FA9EE8C}"/>
          </ac:picMkLst>
        </pc:picChg>
      </pc:sldChg>
      <pc:sldChg chg="addSp delSp modSp add mod">
        <pc:chgData name="pantelis balaouras" userId="25e8755020fc1734" providerId="LiveId" clId="{5187AF33-20DA-4106-9F24-B63758BDB8B2}" dt="2022-04-18T10:35:12.977" v="888"/>
        <pc:sldMkLst>
          <pc:docMk/>
          <pc:sldMk cId="593579764" sldId="384"/>
        </pc:sldMkLst>
        <pc:spChg chg="add mod">
          <ac:chgData name="pantelis balaouras" userId="25e8755020fc1734" providerId="LiveId" clId="{5187AF33-20DA-4106-9F24-B63758BDB8B2}" dt="2022-04-18T10:35:12.977" v="888"/>
          <ac:spMkLst>
            <pc:docMk/>
            <pc:sldMk cId="593579764" sldId="384"/>
            <ac:spMk id="11" creationId="{EADC94B1-2120-49BD-9800-9A7B7C4DF508}"/>
          </ac:spMkLst>
        </pc:spChg>
        <pc:picChg chg="del">
          <ac:chgData name="pantelis balaouras" userId="25e8755020fc1734" providerId="LiveId" clId="{5187AF33-20DA-4106-9F24-B63758BDB8B2}" dt="2022-04-18T10:32:25.254" v="852" actId="478"/>
          <ac:picMkLst>
            <pc:docMk/>
            <pc:sldMk cId="593579764" sldId="384"/>
            <ac:picMk id="7" creationId="{0527292C-7599-42C6-A8F2-ABAE5FA9EE8C}"/>
          </ac:picMkLst>
        </pc:picChg>
      </pc:sldChg>
      <pc:sldChg chg="addSp delSp modSp add mod">
        <pc:chgData name="pantelis balaouras" userId="25e8755020fc1734" providerId="LiveId" clId="{5187AF33-20DA-4106-9F24-B63758BDB8B2}" dt="2022-04-18T10:35:14.471" v="889"/>
        <pc:sldMkLst>
          <pc:docMk/>
          <pc:sldMk cId="3799951880" sldId="385"/>
        </pc:sldMkLst>
        <pc:spChg chg="add mod">
          <ac:chgData name="pantelis balaouras" userId="25e8755020fc1734" providerId="LiveId" clId="{5187AF33-20DA-4106-9F24-B63758BDB8B2}" dt="2022-04-18T10:35:14.471" v="889"/>
          <ac:spMkLst>
            <pc:docMk/>
            <pc:sldMk cId="3799951880" sldId="385"/>
            <ac:spMk id="9" creationId="{477E3ECE-44D2-46FF-B032-0F5DE9C77F42}"/>
          </ac:spMkLst>
        </pc:spChg>
        <pc:picChg chg="del">
          <ac:chgData name="pantelis balaouras" userId="25e8755020fc1734" providerId="LiveId" clId="{5187AF33-20DA-4106-9F24-B63758BDB8B2}" dt="2022-04-18T10:32:31.510" v="853" actId="478"/>
          <ac:picMkLst>
            <pc:docMk/>
            <pc:sldMk cId="3799951880" sldId="385"/>
            <ac:picMk id="7" creationId="{0527292C-7599-42C6-A8F2-ABAE5FA9EE8C}"/>
          </ac:picMkLst>
        </pc:picChg>
      </pc:sldChg>
      <pc:sldChg chg="addSp delSp modSp add mod modNotesTx">
        <pc:chgData name="pantelis balaouras" userId="25e8755020fc1734" providerId="LiveId" clId="{5187AF33-20DA-4106-9F24-B63758BDB8B2}" dt="2022-04-18T10:35:15.899" v="890"/>
        <pc:sldMkLst>
          <pc:docMk/>
          <pc:sldMk cId="1452563441" sldId="386"/>
        </pc:sldMkLst>
        <pc:spChg chg="add mod">
          <ac:chgData name="pantelis balaouras" userId="25e8755020fc1734" providerId="LiveId" clId="{5187AF33-20DA-4106-9F24-B63758BDB8B2}" dt="2022-04-18T10:35:15.899" v="890"/>
          <ac:spMkLst>
            <pc:docMk/>
            <pc:sldMk cId="1452563441" sldId="386"/>
            <ac:spMk id="9" creationId="{3EB62AC1-287C-488F-8D19-AB9D973F3438}"/>
          </ac:spMkLst>
        </pc:spChg>
        <pc:picChg chg="del">
          <ac:chgData name="pantelis balaouras" userId="25e8755020fc1734" providerId="LiveId" clId="{5187AF33-20DA-4106-9F24-B63758BDB8B2}" dt="2022-04-18T10:32:33.701" v="854" actId="478"/>
          <ac:picMkLst>
            <pc:docMk/>
            <pc:sldMk cId="1452563441" sldId="386"/>
            <ac:picMk id="7" creationId="{0527292C-7599-42C6-A8F2-ABAE5FA9EE8C}"/>
          </ac:picMkLst>
        </pc:picChg>
      </pc:sldChg>
      <pc:sldChg chg="addSp delSp modSp add mod modNotesTx">
        <pc:chgData name="pantelis balaouras" userId="25e8755020fc1734" providerId="LiveId" clId="{5187AF33-20DA-4106-9F24-B63758BDB8B2}" dt="2022-04-28T17:42:12.029" v="975" actId="12"/>
        <pc:sldMkLst>
          <pc:docMk/>
          <pc:sldMk cId="0" sldId="387"/>
        </pc:sldMkLst>
        <pc:spChg chg="add mod">
          <ac:chgData name="pantelis balaouras" userId="25e8755020fc1734" providerId="LiveId" clId="{5187AF33-20DA-4106-9F24-B63758BDB8B2}" dt="2022-04-18T10:35:17.446" v="891"/>
          <ac:spMkLst>
            <pc:docMk/>
            <pc:sldMk cId="0" sldId="387"/>
            <ac:spMk id="9" creationId="{94832D20-BB85-4AAA-A2CC-0225411925BF}"/>
          </ac:spMkLst>
        </pc:spChg>
        <pc:spChg chg="mod">
          <ac:chgData name="pantelis balaouras" userId="25e8755020fc1734" providerId="LiveId" clId="{5187AF33-20DA-4106-9F24-B63758BDB8B2}" dt="2022-04-28T17:42:12.029" v="975" actId="12"/>
          <ac:spMkLst>
            <pc:docMk/>
            <pc:sldMk cId="0" sldId="387"/>
            <ac:spMk id="134" creationId="{00000000-0000-0000-0000-000000000000}"/>
          </ac:spMkLst>
        </pc:spChg>
        <pc:picChg chg="del">
          <ac:chgData name="pantelis balaouras" userId="25e8755020fc1734" providerId="LiveId" clId="{5187AF33-20DA-4106-9F24-B63758BDB8B2}" dt="2022-04-18T10:32:37.591" v="855" actId="478"/>
          <ac:picMkLst>
            <pc:docMk/>
            <pc:sldMk cId="0" sldId="387"/>
            <ac:picMk id="135" creationId="{00000000-0000-0000-0000-000000000000}"/>
          </ac:picMkLst>
        </pc:picChg>
      </pc:sldChg>
      <pc:sldChg chg="addSp delSp modSp add mod">
        <pc:chgData name="pantelis balaouras" userId="25e8755020fc1734" providerId="LiveId" clId="{5187AF33-20DA-4106-9F24-B63758BDB8B2}" dt="2022-04-18T10:35:19.080" v="892"/>
        <pc:sldMkLst>
          <pc:docMk/>
          <pc:sldMk cId="3485572011" sldId="388"/>
        </pc:sldMkLst>
        <pc:spChg chg="mod">
          <ac:chgData name="pantelis balaouras" userId="25e8755020fc1734" providerId="LiveId" clId="{5187AF33-20DA-4106-9F24-B63758BDB8B2}" dt="2022-04-18T10:34:00.097" v="869" actId="120"/>
          <ac:spMkLst>
            <pc:docMk/>
            <pc:sldMk cId="3485572011" sldId="388"/>
            <ac:spMk id="10" creationId="{A76D4AA0-5B2D-4504-A8B5-7F5A95DA9AEB}"/>
          </ac:spMkLst>
        </pc:spChg>
        <pc:spChg chg="add mod">
          <ac:chgData name="pantelis balaouras" userId="25e8755020fc1734" providerId="LiveId" clId="{5187AF33-20DA-4106-9F24-B63758BDB8B2}" dt="2022-04-18T10:35:19.080" v="892"/>
          <ac:spMkLst>
            <pc:docMk/>
            <pc:sldMk cId="3485572011" sldId="388"/>
            <ac:spMk id="11" creationId="{5570FC52-CCED-4DAA-B4D9-31EC8FBBBF68}"/>
          </ac:spMkLst>
        </pc:spChg>
        <pc:picChg chg="del">
          <ac:chgData name="pantelis balaouras" userId="25e8755020fc1734" providerId="LiveId" clId="{5187AF33-20DA-4106-9F24-B63758BDB8B2}" dt="2022-04-18T10:32:43.251" v="856" actId="478"/>
          <ac:picMkLst>
            <pc:docMk/>
            <pc:sldMk cId="3485572011" sldId="388"/>
            <ac:picMk id="7" creationId="{0527292C-7599-42C6-A8F2-ABAE5FA9EE8C}"/>
          </ac:picMkLst>
        </pc:picChg>
      </pc:sldChg>
      <pc:sldChg chg="addSp delSp modSp add mod">
        <pc:chgData name="pantelis balaouras" userId="25e8755020fc1734" providerId="LiveId" clId="{5187AF33-20DA-4106-9F24-B63758BDB8B2}" dt="2022-04-18T10:35:20.731" v="893"/>
        <pc:sldMkLst>
          <pc:docMk/>
          <pc:sldMk cId="0" sldId="389"/>
        </pc:sldMkLst>
        <pc:spChg chg="mod">
          <ac:chgData name="pantelis balaouras" userId="25e8755020fc1734" providerId="LiveId" clId="{5187AF33-20DA-4106-9F24-B63758BDB8B2}" dt="2022-04-18T10:33:54.263" v="868" actId="1076"/>
          <ac:spMkLst>
            <pc:docMk/>
            <pc:sldMk cId="0" sldId="389"/>
            <ac:spMk id="5" creationId="{5172E95A-F046-4A6A-91D6-06B52F43B241}"/>
          </ac:spMkLst>
        </pc:spChg>
        <pc:spChg chg="add mod">
          <ac:chgData name="pantelis balaouras" userId="25e8755020fc1734" providerId="LiveId" clId="{5187AF33-20DA-4106-9F24-B63758BDB8B2}" dt="2022-04-18T10:35:20.731" v="893"/>
          <ac:spMkLst>
            <pc:docMk/>
            <pc:sldMk cId="0" sldId="389"/>
            <ac:spMk id="9" creationId="{AEDA81AE-7402-4B5E-9FEB-9AB0DE216C81}"/>
          </ac:spMkLst>
        </pc:spChg>
        <pc:picChg chg="del">
          <ac:chgData name="pantelis balaouras" userId="25e8755020fc1734" providerId="LiveId" clId="{5187AF33-20DA-4106-9F24-B63758BDB8B2}" dt="2022-04-18T10:32:45.780" v="857" actId="478"/>
          <ac:picMkLst>
            <pc:docMk/>
            <pc:sldMk cId="0" sldId="389"/>
            <ac:picMk id="144" creationId="{00000000-0000-0000-0000-000000000000}"/>
          </ac:picMkLst>
        </pc:picChg>
      </pc:sldChg>
      <pc:sldChg chg="addSp delSp modSp add mod">
        <pc:chgData name="pantelis balaouras" userId="25e8755020fc1734" providerId="LiveId" clId="{5187AF33-20DA-4106-9F24-B63758BDB8B2}" dt="2022-04-18T10:35:22.863" v="894"/>
        <pc:sldMkLst>
          <pc:docMk/>
          <pc:sldMk cId="747059745" sldId="390"/>
        </pc:sldMkLst>
        <pc:spChg chg="add mod">
          <ac:chgData name="pantelis balaouras" userId="25e8755020fc1734" providerId="LiveId" clId="{5187AF33-20DA-4106-9F24-B63758BDB8B2}" dt="2022-04-18T10:35:22.863" v="894"/>
          <ac:spMkLst>
            <pc:docMk/>
            <pc:sldMk cId="747059745" sldId="390"/>
            <ac:spMk id="9" creationId="{F4F6AE6A-76E1-40A5-9035-1E507E80D968}"/>
          </ac:spMkLst>
        </pc:spChg>
        <pc:picChg chg="del">
          <ac:chgData name="pantelis balaouras" userId="25e8755020fc1734" providerId="LiveId" clId="{5187AF33-20DA-4106-9F24-B63758BDB8B2}" dt="2022-04-18T10:32:48.518" v="858" actId="478"/>
          <ac:picMkLst>
            <pc:docMk/>
            <pc:sldMk cId="747059745" sldId="390"/>
            <ac:picMk id="7" creationId="{0527292C-7599-42C6-A8F2-ABAE5FA9EE8C}"/>
          </ac:picMkLst>
        </pc:picChg>
      </pc:sldChg>
      <pc:sldChg chg="addSp delSp modSp add mod">
        <pc:chgData name="pantelis balaouras" userId="25e8755020fc1734" providerId="LiveId" clId="{5187AF33-20DA-4106-9F24-B63758BDB8B2}" dt="2022-04-18T10:35:25.074" v="895"/>
        <pc:sldMkLst>
          <pc:docMk/>
          <pc:sldMk cId="77113825" sldId="391"/>
        </pc:sldMkLst>
        <pc:spChg chg="add mod">
          <ac:chgData name="pantelis balaouras" userId="25e8755020fc1734" providerId="LiveId" clId="{5187AF33-20DA-4106-9F24-B63758BDB8B2}" dt="2022-04-18T10:35:25.074" v="895"/>
          <ac:spMkLst>
            <pc:docMk/>
            <pc:sldMk cId="77113825" sldId="391"/>
            <ac:spMk id="9" creationId="{9B0D833C-0C12-40CE-9A88-2E35B9D2B855}"/>
          </ac:spMkLst>
        </pc:spChg>
        <pc:picChg chg="del">
          <ac:chgData name="pantelis balaouras" userId="25e8755020fc1734" providerId="LiveId" clId="{5187AF33-20DA-4106-9F24-B63758BDB8B2}" dt="2022-04-18T10:32:51.785" v="859" actId="478"/>
          <ac:picMkLst>
            <pc:docMk/>
            <pc:sldMk cId="77113825" sldId="391"/>
            <ac:picMk id="7" creationId="{0527292C-7599-42C6-A8F2-ABAE5FA9EE8C}"/>
          </ac:picMkLst>
        </pc:picChg>
      </pc:sldChg>
      <pc:sldChg chg="addSp delSp modSp add mod modNotesTx">
        <pc:chgData name="pantelis balaouras" userId="25e8755020fc1734" providerId="LiveId" clId="{5187AF33-20DA-4106-9F24-B63758BDB8B2}" dt="2022-04-18T10:35:27.068" v="896"/>
        <pc:sldMkLst>
          <pc:docMk/>
          <pc:sldMk cId="3541653949" sldId="392"/>
        </pc:sldMkLst>
        <pc:spChg chg="add mod">
          <ac:chgData name="pantelis balaouras" userId="25e8755020fc1734" providerId="LiveId" clId="{5187AF33-20DA-4106-9F24-B63758BDB8B2}" dt="2022-04-18T10:35:27.068" v="896"/>
          <ac:spMkLst>
            <pc:docMk/>
            <pc:sldMk cId="3541653949" sldId="392"/>
            <ac:spMk id="9" creationId="{54D27F51-00C4-4D71-BEF4-C7405D6905C3}"/>
          </ac:spMkLst>
        </pc:spChg>
        <pc:picChg chg="del">
          <ac:chgData name="pantelis balaouras" userId="25e8755020fc1734" providerId="LiveId" clId="{5187AF33-20DA-4106-9F24-B63758BDB8B2}" dt="2022-04-18T10:32:54.660" v="860" actId="478"/>
          <ac:picMkLst>
            <pc:docMk/>
            <pc:sldMk cId="3541653949" sldId="392"/>
            <ac:picMk id="7" creationId="{0527292C-7599-42C6-A8F2-ABAE5FA9EE8C}"/>
          </ac:picMkLst>
        </pc:picChg>
      </pc:sldChg>
      <pc:sldChg chg="addSp delSp modSp add mod modNotesTx">
        <pc:chgData name="pantelis balaouras" userId="25e8755020fc1734" providerId="LiveId" clId="{5187AF33-20DA-4106-9F24-B63758BDB8B2}" dt="2022-04-18T10:35:28.738" v="897"/>
        <pc:sldMkLst>
          <pc:docMk/>
          <pc:sldMk cId="1841269954" sldId="393"/>
        </pc:sldMkLst>
        <pc:spChg chg="add mod">
          <ac:chgData name="pantelis balaouras" userId="25e8755020fc1734" providerId="LiveId" clId="{5187AF33-20DA-4106-9F24-B63758BDB8B2}" dt="2022-04-18T10:35:28.738" v="897"/>
          <ac:spMkLst>
            <pc:docMk/>
            <pc:sldMk cId="1841269954" sldId="393"/>
            <ac:spMk id="13" creationId="{17F067C5-B246-46EC-996B-6D460C1E029B}"/>
          </ac:spMkLst>
        </pc:spChg>
        <pc:picChg chg="del">
          <ac:chgData name="pantelis balaouras" userId="25e8755020fc1734" providerId="LiveId" clId="{5187AF33-20DA-4106-9F24-B63758BDB8B2}" dt="2022-04-18T10:32:58.200" v="861" actId="478"/>
          <ac:picMkLst>
            <pc:docMk/>
            <pc:sldMk cId="1841269954" sldId="393"/>
            <ac:picMk id="7" creationId="{0527292C-7599-42C6-A8F2-ABAE5FA9EE8C}"/>
          </ac:picMkLst>
        </pc:picChg>
      </pc:sldChg>
      <pc:sldChg chg="addSp delSp modSp add mod">
        <pc:chgData name="pantelis balaouras" userId="25e8755020fc1734" providerId="LiveId" clId="{5187AF33-20DA-4106-9F24-B63758BDB8B2}" dt="2022-04-18T10:35:31.062" v="898"/>
        <pc:sldMkLst>
          <pc:docMk/>
          <pc:sldMk cId="549093522" sldId="394"/>
        </pc:sldMkLst>
        <pc:spChg chg="add mod">
          <ac:chgData name="pantelis balaouras" userId="25e8755020fc1734" providerId="LiveId" clId="{5187AF33-20DA-4106-9F24-B63758BDB8B2}" dt="2022-04-18T10:35:31.062" v="898"/>
          <ac:spMkLst>
            <pc:docMk/>
            <pc:sldMk cId="549093522" sldId="394"/>
            <ac:spMk id="9" creationId="{A4712D4C-DD42-4DF7-9D1F-FF94B0202A97}"/>
          </ac:spMkLst>
        </pc:spChg>
        <pc:picChg chg="del">
          <ac:chgData name="pantelis balaouras" userId="25e8755020fc1734" providerId="LiveId" clId="{5187AF33-20DA-4106-9F24-B63758BDB8B2}" dt="2022-04-18T10:33:02.950" v="862" actId="478"/>
          <ac:picMkLst>
            <pc:docMk/>
            <pc:sldMk cId="549093522" sldId="394"/>
            <ac:picMk id="7" creationId="{0527292C-7599-42C6-A8F2-ABAE5FA9EE8C}"/>
          </ac:picMkLst>
        </pc:picChg>
      </pc:sldChg>
      <pc:sldChg chg="addSp delSp modSp add mod">
        <pc:chgData name="pantelis balaouras" userId="25e8755020fc1734" providerId="LiveId" clId="{5187AF33-20DA-4106-9F24-B63758BDB8B2}" dt="2022-04-18T10:35:32.623" v="899"/>
        <pc:sldMkLst>
          <pc:docMk/>
          <pc:sldMk cId="4246120567" sldId="395"/>
        </pc:sldMkLst>
        <pc:spChg chg="add mod">
          <ac:chgData name="pantelis balaouras" userId="25e8755020fc1734" providerId="LiveId" clId="{5187AF33-20DA-4106-9F24-B63758BDB8B2}" dt="2022-04-18T10:35:32.623" v="899"/>
          <ac:spMkLst>
            <pc:docMk/>
            <pc:sldMk cId="4246120567" sldId="395"/>
            <ac:spMk id="9" creationId="{2D07E8B5-B7B4-490D-9452-75871B865549}"/>
          </ac:spMkLst>
        </pc:spChg>
        <pc:spChg chg="mod">
          <ac:chgData name="pantelis balaouras" userId="25e8755020fc1734" providerId="LiveId" clId="{5187AF33-20DA-4106-9F24-B63758BDB8B2}" dt="2022-04-18T10:33:20.212" v="865" actId="120"/>
          <ac:spMkLst>
            <pc:docMk/>
            <pc:sldMk cId="4246120567" sldId="395"/>
            <ac:spMk id="10" creationId="{A76D4AA0-5B2D-4504-A8B5-7F5A95DA9AEB}"/>
          </ac:spMkLst>
        </pc:spChg>
        <pc:picChg chg="del">
          <ac:chgData name="pantelis balaouras" userId="25e8755020fc1734" providerId="LiveId" clId="{5187AF33-20DA-4106-9F24-B63758BDB8B2}" dt="2022-04-18T10:33:06.036" v="863" actId="478"/>
          <ac:picMkLst>
            <pc:docMk/>
            <pc:sldMk cId="4246120567" sldId="395"/>
            <ac:picMk id="7" creationId="{0527292C-7599-42C6-A8F2-ABAE5FA9EE8C}"/>
          </ac:picMkLst>
        </pc:picChg>
      </pc:sldChg>
      <pc:sldChg chg="addSp delSp modSp add mod">
        <pc:chgData name="pantelis balaouras" userId="25e8755020fc1734" providerId="LiveId" clId="{5187AF33-20DA-4106-9F24-B63758BDB8B2}" dt="2022-04-28T17:45:28.997" v="1002" actId="167"/>
        <pc:sldMkLst>
          <pc:docMk/>
          <pc:sldMk cId="2348467403" sldId="396"/>
        </pc:sldMkLst>
        <pc:spChg chg="add mod">
          <ac:chgData name="pantelis balaouras" userId="25e8755020fc1734" providerId="LiveId" clId="{5187AF33-20DA-4106-9F24-B63758BDB8B2}" dt="2022-04-18T10:35:34.560" v="900"/>
          <ac:spMkLst>
            <pc:docMk/>
            <pc:sldMk cId="2348467403" sldId="396"/>
            <ac:spMk id="9" creationId="{04BF60BF-78A9-4C11-999E-E532EF6D4B6B}"/>
          </ac:spMkLst>
        </pc:spChg>
        <pc:picChg chg="del">
          <ac:chgData name="pantelis balaouras" userId="25e8755020fc1734" providerId="LiveId" clId="{5187AF33-20DA-4106-9F24-B63758BDB8B2}" dt="2022-04-28T17:45:20.921" v="1000" actId="478"/>
          <ac:picMkLst>
            <pc:docMk/>
            <pc:sldMk cId="2348467403" sldId="396"/>
            <ac:picMk id="3" creationId="{00000000-0000-0000-0000-000000000000}"/>
          </ac:picMkLst>
        </pc:picChg>
        <pc:picChg chg="del">
          <ac:chgData name="pantelis balaouras" userId="25e8755020fc1734" providerId="LiveId" clId="{5187AF33-20DA-4106-9F24-B63758BDB8B2}" dt="2022-04-18T10:33:08.823" v="864" actId="478"/>
          <ac:picMkLst>
            <pc:docMk/>
            <pc:sldMk cId="2348467403" sldId="396"/>
            <ac:picMk id="7" creationId="{0527292C-7599-42C6-A8F2-ABAE5FA9EE8C}"/>
          </ac:picMkLst>
        </pc:picChg>
        <pc:picChg chg="add mod ord">
          <ac:chgData name="pantelis balaouras" userId="25e8755020fc1734" providerId="LiveId" clId="{5187AF33-20DA-4106-9F24-B63758BDB8B2}" dt="2022-04-28T17:45:28.997" v="1002" actId="167"/>
          <ac:picMkLst>
            <pc:docMk/>
            <pc:sldMk cId="2348467403" sldId="396"/>
            <ac:picMk id="13" creationId="{BEF8CA2E-E827-4826-9608-7BB8764C2FAB}"/>
          </ac:picMkLst>
        </pc:picChg>
      </pc:sldChg>
      <pc:sldChg chg="modSp">
        <pc:chgData name="pantelis balaouras" userId="25e8755020fc1734" providerId="LiveId" clId="{5187AF33-20DA-4106-9F24-B63758BDB8B2}" dt="2022-04-28T17:37:37.176" v="957" actId="1440"/>
        <pc:sldMkLst>
          <pc:docMk/>
          <pc:sldMk cId="3690788362" sldId="397"/>
        </pc:sldMkLst>
        <pc:picChg chg="mod">
          <ac:chgData name="pantelis balaouras" userId="25e8755020fc1734" providerId="LiveId" clId="{5187AF33-20DA-4106-9F24-B63758BDB8B2}" dt="2022-04-28T17:37:37.176" v="957" actId="1440"/>
          <ac:picMkLst>
            <pc:docMk/>
            <pc:sldMk cId="3690788362" sldId="397"/>
            <ac:picMk id="1026" creationId="{00000000-0000-0000-0000-000000000000}"/>
          </ac:picMkLst>
        </pc:picChg>
      </pc:sldChg>
      <pc:sldChg chg="addSp delSp modSp mod">
        <pc:chgData name="pantelis balaouras" userId="25e8755020fc1734" providerId="LiveId" clId="{5187AF33-20DA-4106-9F24-B63758BDB8B2}" dt="2022-04-28T17:46:07.270" v="1006" actId="14100"/>
        <pc:sldMkLst>
          <pc:docMk/>
          <pc:sldMk cId="116615554" sldId="404"/>
        </pc:sldMkLst>
        <pc:picChg chg="del">
          <ac:chgData name="pantelis balaouras" userId="25e8755020fc1734" providerId="LiveId" clId="{5187AF33-20DA-4106-9F24-B63758BDB8B2}" dt="2022-04-28T17:45:48.297" v="1003" actId="478"/>
          <ac:picMkLst>
            <pc:docMk/>
            <pc:sldMk cId="116615554" sldId="404"/>
            <ac:picMk id="3" creationId="{00000000-0000-0000-0000-000000000000}"/>
          </ac:picMkLst>
        </pc:picChg>
        <pc:picChg chg="add mod ord">
          <ac:chgData name="pantelis balaouras" userId="25e8755020fc1734" providerId="LiveId" clId="{5187AF33-20DA-4106-9F24-B63758BDB8B2}" dt="2022-04-28T17:46:07.270" v="1006" actId="14100"/>
          <ac:picMkLst>
            <pc:docMk/>
            <pc:sldMk cId="116615554" sldId="404"/>
            <ac:picMk id="13" creationId="{9921291F-99C8-4C2B-9D07-AD031BF6DC36}"/>
          </ac:picMkLst>
        </pc:picChg>
      </pc:sldChg>
      <pc:sldChg chg="modSp mod">
        <pc:chgData name="pantelis balaouras" userId="25e8755020fc1734" providerId="LiveId" clId="{5187AF33-20DA-4106-9F24-B63758BDB8B2}" dt="2022-04-28T17:46:57.938" v="1009" actId="404"/>
        <pc:sldMkLst>
          <pc:docMk/>
          <pc:sldMk cId="0" sldId="406"/>
        </pc:sldMkLst>
        <pc:spChg chg="mod">
          <ac:chgData name="pantelis balaouras" userId="25e8755020fc1734" providerId="LiveId" clId="{5187AF33-20DA-4106-9F24-B63758BDB8B2}" dt="2022-04-28T17:46:57.938" v="1009" actId="404"/>
          <ac:spMkLst>
            <pc:docMk/>
            <pc:sldMk cId="0" sldId="406"/>
            <ac:spMk id="638" creationId="{00000000-0000-0000-0000-000000000000}"/>
          </ac:spMkLst>
        </pc:spChg>
      </pc:sldChg>
      <pc:sldMasterChg chg="modSldLayout">
        <pc:chgData name="pantelis balaouras" userId="25e8755020fc1734" providerId="LiveId" clId="{5187AF33-20DA-4106-9F24-B63758BDB8B2}" dt="2022-04-18T08:52:14.015" v="108"/>
        <pc:sldMasterMkLst>
          <pc:docMk/>
          <pc:sldMasterMk cId="0" sldId="2147483648"/>
        </pc:sldMasterMkLst>
        <pc:sldLayoutChg chg="addSp modSp">
          <pc:chgData name="pantelis balaouras" userId="25e8755020fc1734" providerId="LiveId" clId="{5187AF33-20DA-4106-9F24-B63758BDB8B2}" dt="2022-04-18T08:52:14.015" v="108"/>
          <pc:sldLayoutMkLst>
            <pc:docMk/>
            <pc:sldMasterMk cId="0" sldId="2147483648"/>
            <pc:sldLayoutMk cId="0" sldId="2147483651"/>
          </pc:sldLayoutMkLst>
          <pc:spChg chg="add mod">
            <ac:chgData name="pantelis balaouras" userId="25e8755020fc1734" providerId="LiveId" clId="{5187AF33-20DA-4106-9F24-B63758BDB8B2}" dt="2022-04-18T08:52:14.015" v="108"/>
            <ac:spMkLst>
              <pc:docMk/>
              <pc:sldMasterMk cId="0" sldId="2147483648"/>
              <pc:sldLayoutMk cId="0" sldId="2147483651"/>
              <ac:spMk id="5" creationId="{B3E7D1ED-B249-4FF3-9354-9BF490C1F3BA}"/>
            </ac:spMkLst>
          </pc:spChg>
        </pc:sldLayoutChg>
        <pc:sldLayoutChg chg="addSp modSp mod">
          <pc:chgData name="pantelis balaouras" userId="25e8755020fc1734" providerId="LiveId" clId="{5187AF33-20DA-4106-9F24-B63758BDB8B2}" dt="2022-04-18T08:51:00.135" v="105" actId="6549"/>
          <pc:sldLayoutMkLst>
            <pc:docMk/>
            <pc:sldMasterMk cId="0" sldId="2147483648"/>
            <pc:sldLayoutMk cId="4069268989" sldId="2147483659"/>
          </pc:sldLayoutMkLst>
          <pc:spChg chg="add mod">
            <ac:chgData name="pantelis balaouras" userId="25e8755020fc1734" providerId="LiveId" clId="{5187AF33-20DA-4106-9F24-B63758BDB8B2}" dt="2022-04-18T08:51:00.135" v="105" actId="6549"/>
            <ac:spMkLst>
              <pc:docMk/>
              <pc:sldMasterMk cId="0" sldId="2147483648"/>
              <pc:sldLayoutMk cId="4069268989" sldId="2147483659"/>
              <ac:spMk id="8" creationId="{CAB22820-435D-40C9-B1E9-2BAB0EACC16A}"/>
            </ac:spMkLst>
          </pc:spChg>
        </pc:sldLayoutChg>
      </pc:sldMasterChg>
    </pc:docChg>
  </pc:docChgLst>
  <pc:docChgLst>
    <pc:chgData name="pantelis balaouras" userId="25e8755020fc1734" providerId="LiveId" clId="{C27C789F-0E46-436D-8522-F4B9249AF5F8}"/>
    <pc:docChg chg="undo custSel addSld modSld">
      <pc:chgData name="pantelis balaouras" userId="25e8755020fc1734" providerId="LiveId" clId="{C27C789F-0E46-436D-8522-F4B9249AF5F8}" dt="2022-04-19T16:29:59.976" v="736" actId="108"/>
      <pc:docMkLst>
        <pc:docMk/>
      </pc:docMkLst>
      <pc:sldChg chg="addSp delSp modSp mod">
        <pc:chgData name="pantelis balaouras" userId="25e8755020fc1734" providerId="LiveId" clId="{C27C789F-0E46-436D-8522-F4B9249AF5F8}" dt="2022-04-19T14:34:45.223" v="490"/>
        <pc:sldMkLst>
          <pc:docMk/>
          <pc:sldMk cId="1658095146" sldId="261"/>
        </pc:sldMkLst>
        <pc:spChg chg="add mod">
          <ac:chgData name="pantelis balaouras" userId="25e8755020fc1734" providerId="LiveId" clId="{C27C789F-0E46-436D-8522-F4B9249AF5F8}" dt="2022-04-18T16:17:05.938" v="331"/>
          <ac:spMkLst>
            <pc:docMk/>
            <pc:sldMk cId="1658095146" sldId="261"/>
            <ac:spMk id="11" creationId="{D521F35B-EDDC-4AB6-BA45-6D40B111E838}"/>
          </ac:spMkLst>
        </pc:spChg>
        <pc:spChg chg="del">
          <ac:chgData name="pantelis balaouras" userId="25e8755020fc1734" providerId="LiveId" clId="{C27C789F-0E46-436D-8522-F4B9249AF5F8}" dt="2022-04-18T16:17:05.466" v="330" actId="478"/>
          <ac:spMkLst>
            <pc:docMk/>
            <pc:sldMk cId="1658095146" sldId="261"/>
            <ac:spMk id="182" creationId="{00000000-0000-0000-0000-000000000000}"/>
          </ac:spMkLst>
        </pc:spChg>
        <pc:picChg chg="mod">
          <ac:chgData name="pantelis balaouras" userId="25e8755020fc1734" providerId="LiveId" clId="{C27C789F-0E46-436D-8522-F4B9249AF5F8}" dt="2022-04-18T14:17:57.653" v="128" actId="1035"/>
          <ac:picMkLst>
            <pc:docMk/>
            <pc:sldMk cId="1658095146" sldId="261"/>
            <ac:picMk id="9" creationId="{B5747293-325D-459B-BD0F-B97069C66457}"/>
          </ac:picMkLst>
        </pc:picChg>
        <pc:picChg chg="add mod">
          <ac:chgData name="pantelis balaouras" userId="25e8755020fc1734" providerId="LiveId" clId="{C27C789F-0E46-436D-8522-F4B9249AF5F8}" dt="2022-04-19T14:34:45.223" v="490"/>
          <ac:picMkLst>
            <pc:docMk/>
            <pc:sldMk cId="1658095146" sldId="261"/>
            <ac:picMk id="12" creationId="{BF069E7F-8EE4-4276-98CB-8609219B693B}"/>
          </ac:picMkLst>
        </pc:picChg>
      </pc:sldChg>
      <pc:sldChg chg="addSp delSp modSp mod">
        <pc:chgData name="pantelis balaouras" userId="25e8755020fc1734" providerId="LiveId" clId="{C27C789F-0E46-436D-8522-F4B9249AF5F8}" dt="2022-04-19T14:34:48.302" v="492"/>
        <pc:sldMkLst>
          <pc:docMk/>
          <pc:sldMk cId="1834970965" sldId="263"/>
        </pc:sldMkLst>
        <pc:spChg chg="add mod">
          <ac:chgData name="pantelis balaouras" userId="25e8755020fc1734" providerId="LiveId" clId="{C27C789F-0E46-436D-8522-F4B9249AF5F8}" dt="2022-04-18T16:17:19.347" v="337"/>
          <ac:spMkLst>
            <pc:docMk/>
            <pc:sldMk cId="1834970965" sldId="263"/>
            <ac:spMk id="9" creationId="{787EAE2C-E0CE-46F3-8B91-F2A5A93E3E43}"/>
          </ac:spMkLst>
        </pc:spChg>
        <pc:spChg chg="del mod">
          <ac:chgData name="pantelis balaouras" userId="25e8755020fc1734" providerId="LiveId" clId="{C27C789F-0E46-436D-8522-F4B9249AF5F8}" dt="2022-04-18T16:17:18.825" v="336" actId="478"/>
          <ac:spMkLst>
            <pc:docMk/>
            <pc:sldMk cId="1834970965" sldId="263"/>
            <ac:spMk id="182" creationId="{00000000-0000-0000-0000-000000000000}"/>
          </ac:spMkLst>
        </pc:spChg>
        <pc:picChg chg="add mod">
          <ac:chgData name="pantelis balaouras" userId="25e8755020fc1734" providerId="LiveId" clId="{C27C789F-0E46-436D-8522-F4B9249AF5F8}" dt="2022-04-19T14:34:48.302" v="492"/>
          <ac:picMkLst>
            <pc:docMk/>
            <pc:sldMk cId="1834970965" sldId="263"/>
            <ac:picMk id="11" creationId="{A61F5378-CFC3-407C-84B0-4D6BE3238A6E}"/>
          </ac:picMkLst>
        </pc:picChg>
      </pc:sldChg>
      <pc:sldChg chg="addSp delSp modSp mod">
        <pc:chgData name="pantelis balaouras" userId="25e8755020fc1734" providerId="LiveId" clId="{C27C789F-0E46-436D-8522-F4B9249AF5F8}" dt="2022-04-19T14:34:49.928" v="493"/>
        <pc:sldMkLst>
          <pc:docMk/>
          <pc:sldMk cId="1048457920" sldId="264"/>
        </pc:sldMkLst>
        <pc:spChg chg="add mod">
          <ac:chgData name="pantelis balaouras" userId="25e8755020fc1734" providerId="LiveId" clId="{C27C789F-0E46-436D-8522-F4B9249AF5F8}" dt="2022-04-18T16:17:31.280" v="340"/>
          <ac:spMkLst>
            <pc:docMk/>
            <pc:sldMk cId="1048457920" sldId="264"/>
            <ac:spMk id="9" creationId="{156A0096-7FA7-4E9F-9EDC-736EEAC3AC90}"/>
          </ac:spMkLst>
        </pc:spChg>
        <pc:spChg chg="del mod">
          <ac:chgData name="pantelis balaouras" userId="25e8755020fc1734" providerId="LiveId" clId="{C27C789F-0E46-436D-8522-F4B9249AF5F8}" dt="2022-04-18T16:17:30.453" v="339" actId="478"/>
          <ac:spMkLst>
            <pc:docMk/>
            <pc:sldMk cId="1048457920" sldId="264"/>
            <ac:spMk id="182" creationId="{00000000-0000-0000-0000-000000000000}"/>
          </ac:spMkLst>
        </pc:spChg>
        <pc:picChg chg="add mod">
          <ac:chgData name="pantelis balaouras" userId="25e8755020fc1734" providerId="LiveId" clId="{C27C789F-0E46-436D-8522-F4B9249AF5F8}" dt="2022-04-19T14:34:49.928" v="493"/>
          <ac:picMkLst>
            <pc:docMk/>
            <pc:sldMk cId="1048457920" sldId="264"/>
            <ac:picMk id="11" creationId="{98401209-5968-43CB-8CA9-7B3A309B4509}"/>
          </ac:picMkLst>
        </pc:picChg>
      </pc:sldChg>
      <pc:sldChg chg="addSp delSp modSp mod">
        <pc:chgData name="pantelis balaouras" userId="25e8755020fc1734" providerId="LiveId" clId="{C27C789F-0E46-436D-8522-F4B9249AF5F8}" dt="2022-04-19T14:34:51.420" v="494"/>
        <pc:sldMkLst>
          <pc:docMk/>
          <pc:sldMk cId="3890626048" sldId="265"/>
        </pc:sldMkLst>
        <pc:spChg chg="add mod">
          <ac:chgData name="pantelis balaouras" userId="25e8755020fc1734" providerId="LiveId" clId="{C27C789F-0E46-436D-8522-F4B9249AF5F8}" dt="2022-04-18T16:17:43.707" v="344"/>
          <ac:spMkLst>
            <pc:docMk/>
            <pc:sldMk cId="3890626048" sldId="265"/>
            <ac:spMk id="6" creationId="{63A35402-BD44-4907-8B54-8797502C15EF}"/>
          </ac:spMkLst>
        </pc:spChg>
        <pc:spChg chg="mod">
          <ac:chgData name="pantelis balaouras" userId="25e8755020fc1734" providerId="LiveId" clId="{C27C789F-0E46-436D-8522-F4B9249AF5F8}" dt="2022-04-18T16:17:36.502" v="341" actId="1076"/>
          <ac:spMkLst>
            <pc:docMk/>
            <pc:sldMk cId="3890626048" sldId="265"/>
            <ac:spMk id="8" creationId="{E0A7BC44-4FE1-4A3D-8776-19E6A8B9F329}"/>
          </ac:spMkLst>
        </pc:spChg>
        <pc:spChg chg="del mod">
          <ac:chgData name="pantelis balaouras" userId="25e8755020fc1734" providerId="LiveId" clId="{C27C789F-0E46-436D-8522-F4B9249AF5F8}" dt="2022-04-18T16:17:42.884" v="343" actId="478"/>
          <ac:spMkLst>
            <pc:docMk/>
            <pc:sldMk cId="3890626048" sldId="265"/>
            <ac:spMk id="182" creationId="{00000000-0000-0000-0000-000000000000}"/>
          </ac:spMkLst>
        </pc:spChg>
        <pc:picChg chg="add mod">
          <ac:chgData name="pantelis balaouras" userId="25e8755020fc1734" providerId="LiveId" clId="{C27C789F-0E46-436D-8522-F4B9249AF5F8}" dt="2022-04-19T14:34:51.420" v="494"/>
          <ac:picMkLst>
            <pc:docMk/>
            <pc:sldMk cId="3890626048" sldId="265"/>
            <ac:picMk id="7" creationId="{B59E085A-AAC8-499A-9812-269F6FBC4420}"/>
          </ac:picMkLst>
        </pc:picChg>
      </pc:sldChg>
      <pc:sldChg chg="addSp delSp modSp mod">
        <pc:chgData name="pantelis balaouras" userId="25e8755020fc1734" providerId="LiveId" clId="{C27C789F-0E46-436D-8522-F4B9249AF5F8}" dt="2022-04-19T15:05:33.114" v="500" actId="1036"/>
        <pc:sldMkLst>
          <pc:docMk/>
          <pc:sldMk cId="2469196776" sldId="266"/>
        </pc:sldMkLst>
        <pc:spChg chg="mod">
          <ac:chgData name="pantelis balaouras" userId="25e8755020fc1734" providerId="LiveId" clId="{C27C789F-0E46-436D-8522-F4B9249AF5F8}" dt="2022-04-19T15:05:33.114" v="500" actId="1036"/>
          <ac:spMkLst>
            <pc:docMk/>
            <pc:sldMk cId="2469196776" sldId="266"/>
            <ac:spMk id="2" creationId="{DF4E530B-14F4-4663-A8B3-98062EA7079E}"/>
          </ac:spMkLst>
        </pc:spChg>
        <pc:spChg chg="add mod">
          <ac:chgData name="pantelis balaouras" userId="25e8755020fc1734" providerId="LiveId" clId="{C27C789F-0E46-436D-8522-F4B9249AF5F8}" dt="2022-04-18T16:17:49.783" v="347"/>
          <ac:spMkLst>
            <pc:docMk/>
            <pc:sldMk cId="2469196776" sldId="266"/>
            <ac:spMk id="11" creationId="{110F2EB7-E25C-4D24-9CEE-D5705F8C4769}"/>
          </ac:spMkLst>
        </pc:spChg>
        <pc:spChg chg="del mod">
          <ac:chgData name="pantelis balaouras" userId="25e8755020fc1734" providerId="LiveId" clId="{C27C789F-0E46-436D-8522-F4B9249AF5F8}" dt="2022-04-18T16:17:49.130" v="346" actId="478"/>
          <ac:spMkLst>
            <pc:docMk/>
            <pc:sldMk cId="2469196776" sldId="266"/>
            <ac:spMk id="182" creationId="{00000000-0000-0000-0000-000000000000}"/>
          </ac:spMkLst>
        </pc:spChg>
        <pc:picChg chg="add mod">
          <ac:chgData name="pantelis balaouras" userId="25e8755020fc1734" providerId="LiveId" clId="{C27C789F-0E46-436D-8522-F4B9249AF5F8}" dt="2022-04-19T14:34:53.274" v="495"/>
          <ac:picMkLst>
            <pc:docMk/>
            <pc:sldMk cId="2469196776" sldId="266"/>
            <ac:picMk id="12" creationId="{7609A810-1962-420D-B1BF-B16B5A3BE80E}"/>
          </ac:picMkLst>
        </pc:picChg>
      </pc:sldChg>
      <pc:sldChg chg="addSp delSp modSp mod delCm">
        <pc:chgData name="pantelis balaouras" userId="25e8755020fc1734" providerId="LiveId" clId="{C27C789F-0E46-436D-8522-F4B9249AF5F8}" dt="2022-04-19T14:34:43.663" v="489"/>
        <pc:sldMkLst>
          <pc:docMk/>
          <pc:sldMk cId="2717312" sldId="267"/>
        </pc:sldMkLst>
        <pc:spChg chg="add mod">
          <ac:chgData name="pantelis balaouras" userId="25e8755020fc1734" providerId="LiveId" clId="{C27C789F-0E46-436D-8522-F4B9249AF5F8}" dt="2022-04-18T16:17:01.476" v="329"/>
          <ac:spMkLst>
            <pc:docMk/>
            <pc:sldMk cId="2717312" sldId="267"/>
            <ac:spMk id="10" creationId="{DE92DFFE-8FEB-44B7-9B9D-D9C7BEACC31B}"/>
          </ac:spMkLst>
        </pc:spChg>
        <pc:spChg chg="del mod">
          <ac:chgData name="pantelis balaouras" userId="25e8755020fc1734" providerId="LiveId" clId="{C27C789F-0E46-436D-8522-F4B9249AF5F8}" dt="2022-04-18T16:17:00.934" v="328" actId="478"/>
          <ac:spMkLst>
            <pc:docMk/>
            <pc:sldMk cId="2717312" sldId="267"/>
            <ac:spMk id="182" creationId="{00000000-0000-0000-0000-000000000000}"/>
          </ac:spMkLst>
        </pc:spChg>
        <pc:picChg chg="add mod">
          <ac:chgData name="pantelis balaouras" userId="25e8755020fc1734" providerId="LiveId" clId="{C27C789F-0E46-436D-8522-F4B9249AF5F8}" dt="2022-04-19T14:34:43.663" v="489"/>
          <ac:picMkLst>
            <pc:docMk/>
            <pc:sldMk cId="2717312" sldId="267"/>
            <ac:picMk id="11" creationId="{FB131D2B-E1E7-405C-984B-BAF81B3A7422}"/>
          </ac:picMkLst>
        </pc:picChg>
      </pc:sldChg>
      <pc:sldChg chg="addSp delSp modSp mod">
        <pc:chgData name="pantelis balaouras" userId="25e8755020fc1734" providerId="LiveId" clId="{C27C789F-0E46-436D-8522-F4B9249AF5F8}" dt="2022-04-19T14:34:39.528" v="487"/>
        <pc:sldMkLst>
          <pc:docMk/>
          <pc:sldMk cId="3885507581" sldId="268"/>
        </pc:sldMkLst>
        <pc:spChg chg="add mod">
          <ac:chgData name="pantelis balaouras" userId="25e8755020fc1734" providerId="LiveId" clId="{C27C789F-0E46-436D-8522-F4B9249AF5F8}" dt="2022-04-18T16:16:50.230" v="323"/>
          <ac:spMkLst>
            <pc:docMk/>
            <pc:sldMk cId="3885507581" sldId="268"/>
            <ac:spMk id="13" creationId="{0DC35864-D400-4F74-A2A4-F822C4ADC431}"/>
          </ac:spMkLst>
        </pc:spChg>
        <pc:spChg chg="del mod">
          <ac:chgData name="pantelis balaouras" userId="25e8755020fc1734" providerId="LiveId" clId="{C27C789F-0E46-436D-8522-F4B9249AF5F8}" dt="2022-04-18T16:16:49.663" v="322" actId="478"/>
          <ac:spMkLst>
            <pc:docMk/>
            <pc:sldMk cId="3885507581" sldId="268"/>
            <ac:spMk id="182" creationId="{00000000-0000-0000-0000-000000000000}"/>
          </ac:spMkLst>
        </pc:spChg>
        <pc:spChg chg="del mod">
          <ac:chgData name="pantelis balaouras" userId="25e8755020fc1734" providerId="LiveId" clId="{C27C789F-0E46-436D-8522-F4B9249AF5F8}" dt="2022-04-18T13:54:19.690" v="100" actId="478"/>
          <ac:spMkLst>
            <pc:docMk/>
            <pc:sldMk cId="3885507581" sldId="268"/>
            <ac:spMk id="183" creationId="{00000000-0000-0000-0000-000000000000}"/>
          </ac:spMkLst>
        </pc:spChg>
        <pc:picChg chg="mod">
          <ac:chgData name="pantelis balaouras" userId="25e8755020fc1734" providerId="LiveId" clId="{C27C789F-0E46-436D-8522-F4B9249AF5F8}" dt="2022-04-18T13:55:03.833" v="109" actId="1036"/>
          <ac:picMkLst>
            <pc:docMk/>
            <pc:sldMk cId="3885507581" sldId="268"/>
            <ac:picMk id="9" creationId="{3AF7BD6F-7B6B-4E62-94F4-D153CC59A89E}"/>
          </ac:picMkLst>
        </pc:picChg>
        <pc:picChg chg="mod">
          <ac:chgData name="pantelis balaouras" userId="25e8755020fc1734" providerId="LiveId" clId="{C27C789F-0E46-436D-8522-F4B9249AF5F8}" dt="2022-04-18T13:54:45.514" v="106" actId="1076"/>
          <ac:picMkLst>
            <pc:docMk/>
            <pc:sldMk cId="3885507581" sldId="268"/>
            <ac:picMk id="12" creationId="{72C0B0AD-D221-4F77-86F1-AA80F1F22929}"/>
          </ac:picMkLst>
        </pc:picChg>
        <pc:picChg chg="mod">
          <ac:chgData name="pantelis balaouras" userId="25e8755020fc1734" providerId="LiveId" clId="{C27C789F-0E46-436D-8522-F4B9249AF5F8}" dt="2022-04-18T13:54:37.311" v="103" actId="14100"/>
          <ac:picMkLst>
            <pc:docMk/>
            <pc:sldMk cId="3885507581" sldId="268"/>
            <ac:picMk id="14" creationId="{04E5E978-8BFE-4294-A9D7-17A849EA74B1}"/>
          </ac:picMkLst>
        </pc:picChg>
        <pc:picChg chg="add mod">
          <ac:chgData name="pantelis balaouras" userId="25e8755020fc1734" providerId="LiveId" clId="{C27C789F-0E46-436D-8522-F4B9249AF5F8}" dt="2022-04-19T14:34:39.528" v="487"/>
          <ac:picMkLst>
            <pc:docMk/>
            <pc:sldMk cId="3885507581" sldId="268"/>
            <ac:picMk id="15" creationId="{B71590AD-F6AF-4917-AC46-429BF0030B02}"/>
          </ac:picMkLst>
        </pc:picChg>
      </pc:sldChg>
      <pc:sldChg chg="addSp delSp modSp add mod">
        <pc:chgData name="pantelis balaouras" userId="25e8755020fc1734" providerId="LiveId" clId="{C27C789F-0E46-436D-8522-F4B9249AF5F8}" dt="2022-04-19T15:09:02.314" v="555"/>
        <pc:sldMkLst>
          <pc:docMk/>
          <pc:sldMk cId="3564058055" sldId="269"/>
        </pc:sldMkLst>
        <pc:spChg chg="mod">
          <ac:chgData name="pantelis balaouras" userId="25e8755020fc1734" providerId="LiveId" clId="{C27C789F-0E46-436D-8522-F4B9249AF5F8}" dt="2022-04-18T16:20:53.988" v="415" actId="1076"/>
          <ac:spMkLst>
            <pc:docMk/>
            <pc:sldMk cId="3564058055" sldId="269"/>
            <ac:spMk id="8" creationId="{E0A7BC44-4FE1-4A3D-8776-19E6A8B9F329}"/>
          </ac:spMkLst>
        </pc:spChg>
        <pc:spChg chg="add mod">
          <ac:chgData name="pantelis balaouras" userId="25e8755020fc1734" providerId="LiveId" clId="{C27C789F-0E46-436D-8522-F4B9249AF5F8}" dt="2022-04-18T13:52:00.804" v="91"/>
          <ac:spMkLst>
            <pc:docMk/>
            <pc:sldMk cId="3564058055" sldId="269"/>
            <ac:spMk id="9" creationId="{86AA324D-B089-46D2-AA7A-C3E3DF9225BF}"/>
          </ac:spMkLst>
        </pc:spChg>
        <pc:spChg chg="add mod">
          <ac:chgData name="pantelis balaouras" userId="25e8755020fc1734" providerId="LiveId" clId="{C27C789F-0E46-436D-8522-F4B9249AF5F8}" dt="2022-04-18T16:21:07.169" v="418"/>
          <ac:spMkLst>
            <pc:docMk/>
            <pc:sldMk cId="3564058055" sldId="269"/>
            <ac:spMk id="11" creationId="{0B02EA0A-0871-4DE4-9E06-061C92C3FE41}"/>
          </ac:spMkLst>
        </pc:spChg>
        <pc:spChg chg="del mod">
          <ac:chgData name="pantelis balaouras" userId="25e8755020fc1734" providerId="LiveId" clId="{C27C789F-0E46-436D-8522-F4B9249AF5F8}" dt="2022-04-18T16:21:06.246" v="417" actId="478"/>
          <ac:spMkLst>
            <pc:docMk/>
            <pc:sldMk cId="3564058055" sldId="269"/>
            <ac:spMk id="182" creationId="{00000000-0000-0000-0000-000000000000}"/>
          </ac:spMkLst>
        </pc:spChg>
        <pc:picChg chg="del mod">
          <ac:chgData name="pantelis balaouras" userId="25e8755020fc1734" providerId="LiveId" clId="{C27C789F-0E46-436D-8522-F4B9249AF5F8}" dt="2022-04-18T14:24:04.331" v="152" actId="478"/>
          <ac:picMkLst>
            <pc:docMk/>
            <pc:sldMk cId="3564058055" sldId="269"/>
            <ac:picMk id="7" creationId="{0527292C-7599-42C6-A8F2-ABAE5FA9EE8C}"/>
          </ac:picMkLst>
        </pc:picChg>
        <pc:picChg chg="add mod">
          <ac:chgData name="pantelis balaouras" userId="25e8755020fc1734" providerId="LiveId" clId="{C27C789F-0E46-436D-8522-F4B9249AF5F8}" dt="2022-04-19T15:09:02.314" v="555"/>
          <ac:picMkLst>
            <pc:docMk/>
            <pc:sldMk cId="3564058055" sldId="269"/>
            <ac:picMk id="12" creationId="{65B72E90-5609-4EC7-816B-392767B871A1}"/>
          </ac:picMkLst>
        </pc:picChg>
      </pc:sldChg>
      <pc:sldChg chg="delSp mod">
        <pc:chgData name="pantelis balaouras" userId="25e8755020fc1734" providerId="LiveId" clId="{C27C789F-0E46-436D-8522-F4B9249AF5F8}" dt="2022-04-18T13:53:21.032" v="95" actId="478"/>
        <pc:sldMkLst>
          <pc:docMk/>
          <pc:sldMk cId="3828121810" sldId="307"/>
        </pc:sldMkLst>
        <pc:spChg chg="del">
          <ac:chgData name="pantelis balaouras" userId="25e8755020fc1734" providerId="LiveId" clId="{C27C789F-0E46-436D-8522-F4B9249AF5F8}" dt="2022-04-18T13:53:21.032" v="95" actId="478"/>
          <ac:spMkLst>
            <pc:docMk/>
            <pc:sldMk cId="3828121810" sldId="307"/>
            <ac:spMk id="7" creationId="{3EABFA14-CCC1-48A6-A2A5-B838C912D37A}"/>
          </ac:spMkLst>
        </pc:spChg>
      </pc:sldChg>
      <pc:sldChg chg="delSp mod">
        <pc:chgData name="pantelis balaouras" userId="25e8755020fc1734" providerId="LiveId" clId="{C27C789F-0E46-436D-8522-F4B9249AF5F8}" dt="2022-04-18T13:53:17.595" v="94" actId="478"/>
        <pc:sldMkLst>
          <pc:docMk/>
          <pc:sldMk cId="1273206073" sldId="308"/>
        </pc:sldMkLst>
        <pc:spChg chg="del">
          <ac:chgData name="pantelis balaouras" userId="25e8755020fc1734" providerId="LiveId" clId="{C27C789F-0E46-436D-8522-F4B9249AF5F8}" dt="2022-04-18T13:53:17.595" v="94" actId="478"/>
          <ac:spMkLst>
            <pc:docMk/>
            <pc:sldMk cId="1273206073" sldId="308"/>
            <ac:spMk id="7" creationId="{3EABFA14-CCC1-48A6-A2A5-B838C912D37A}"/>
          </ac:spMkLst>
        </pc:spChg>
      </pc:sldChg>
      <pc:sldChg chg="modSp mod">
        <pc:chgData name="pantelis balaouras" userId="25e8755020fc1734" providerId="LiveId" clId="{C27C789F-0E46-436D-8522-F4B9249AF5F8}" dt="2022-04-18T16:10:30.965" v="249" actId="255"/>
        <pc:sldMkLst>
          <pc:docMk/>
          <pc:sldMk cId="2191018080" sldId="309"/>
        </pc:sldMkLst>
        <pc:spChg chg="mod">
          <ac:chgData name="pantelis balaouras" userId="25e8755020fc1734" providerId="LiveId" clId="{C27C789F-0E46-436D-8522-F4B9249AF5F8}" dt="2022-04-18T16:10:30.965" v="249" actId="255"/>
          <ac:spMkLst>
            <pc:docMk/>
            <pc:sldMk cId="2191018080" sldId="309"/>
            <ac:spMk id="182" creationId="{00000000-0000-0000-0000-000000000000}"/>
          </ac:spMkLst>
        </pc:spChg>
      </pc:sldChg>
      <pc:sldChg chg="modSp mod">
        <pc:chgData name="pantelis balaouras" userId="25e8755020fc1734" providerId="LiveId" clId="{C27C789F-0E46-436D-8522-F4B9249AF5F8}" dt="2022-04-18T14:29:01.965" v="164" actId="1035"/>
        <pc:sldMkLst>
          <pc:docMk/>
          <pc:sldMk cId="976190646" sldId="312"/>
        </pc:sldMkLst>
        <pc:spChg chg="mod">
          <ac:chgData name="pantelis balaouras" userId="25e8755020fc1734" providerId="LiveId" clId="{C27C789F-0E46-436D-8522-F4B9249AF5F8}" dt="2022-04-18T14:27:56.398" v="157" actId="115"/>
          <ac:spMkLst>
            <pc:docMk/>
            <pc:sldMk cId="976190646" sldId="312"/>
            <ac:spMk id="8" creationId="{E0A7BC44-4FE1-4A3D-8776-19E6A8B9F329}"/>
          </ac:spMkLst>
        </pc:spChg>
        <pc:spChg chg="mod">
          <ac:chgData name="pantelis balaouras" userId="25e8755020fc1734" providerId="LiveId" clId="{C27C789F-0E46-436D-8522-F4B9249AF5F8}" dt="2022-04-18T14:29:01.965" v="164" actId="1035"/>
          <ac:spMkLst>
            <pc:docMk/>
            <pc:sldMk cId="976190646" sldId="312"/>
            <ac:spMk id="182" creationId="{00000000-0000-0000-0000-000000000000}"/>
          </ac:spMkLst>
        </pc:spChg>
      </pc:sldChg>
      <pc:sldChg chg="addSp delSp modSp mod">
        <pc:chgData name="pantelis balaouras" userId="25e8755020fc1734" providerId="LiveId" clId="{C27C789F-0E46-436D-8522-F4B9249AF5F8}" dt="2022-04-19T15:06:10.992" v="508"/>
        <pc:sldMkLst>
          <pc:docMk/>
          <pc:sldMk cId="2612167859" sldId="322"/>
        </pc:sldMkLst>
        <pc:spChg chg="add mod">
          <ac:chgData name="pantelis balaouras" userId="25e8755020fc1734" providerId="LiveId" clId="{C27C789F-0E46-436D-8522-F4B9249AF5F8}" dt="2022-04-18T16:14:07.096" v="278"/>
          <ac:spMkLst>
            <pc:docMk/>
            <pc:sldMk cId="2612167859" sldId="322"/>
            <ac:spMk id="7" creationId="{AE9A6207-8EFC-48B5-9F51-90E3A1D7AF69}"/>
          </ac:spMkLst>
        </pc:spChg>
        <pc:spChg chg="del mod">
          <ac:chgData name="pantelis balaouras" userId="25e8755020fc1734" providerId="LiveId" clId="{C27C789F-0E46-436D-8522-F4B9249AF5F8}" dt="2022-04-18T16:14:06.048" v="277" actId="478"/>
          <ac:spMkLst>
            <pc:docMk/>
            <pc:sldMk cId="2612167859" sldId="322"/>
            <ac:spMk id="9" creationId="{23CCD2A9-73AE-4FB0-84CB-777FDC27FE72}"/>
          </ac:spMkLst>
        </pc:spChg>
        <pc:picChg chg="add mod">
          <ac:chgData name="pantelis balaouras" userId="25e8755020fc1734" providerId="LiveId" clId="{C27C789F-0E46-436D-8522-F4B9249AF5F8}" dt="2022-04-19T15:06:10.992" v="508"/>
          <ac:picMkLst>
            <pc:docMk/>
            <pc:sldMk cId="2612167859" sldId="322"/>
            <ac:picMk id="9" creationId="{27960F22-7DD2-451A-92A8-516ECCF1282C}"/>
          </ac:picMkLst>
        </pc:picChg>
      </pc:sldChg>
      <pc:sldChg chg="addSp delSp modSp mod">
        <pc:chgData name="pantelis balaouras" userId="25e8755020fc1734" providerId="LiveId" clId="{C27C789F-0E46-436D-8522-F4B9249AF5F8}" dt="2022-04-19T15:06:14.047" v="510"/>
        <pc:sldMkLst>
          <pc:docMk/>
          <pc:sldMk cId="4166410801" sldId="323"/>
        </pc:sldMkLst>
        <pc:spChg chg="add mod">
          <ac:chgData name="pantelis balaouras" userId="25e8755020fc1734" providerId="LiveId" clId="{C27C789F-0E46-436D-8522-F4B9249AF5F8}" dt="2022-04-18T16:14:35.410" v="285"/>
          <ac:spMkLst>
            <pc:docMk/>
            <pc:sldMk cId="4166410801" sldId="323"/>
            <ac:spMk id="7" creationId="{653B2C40-3A24-4130-BB0C-BAF9712EFA5C}"/>
          </ac:spMkLst>
        </pc:spChg>
        <pc:spChg chg="del mod">
          <ac:chgData name="pantelis balaouras" userId="25e8755020fc1734" providerId="LiveId" clId="{C27C789F-0E46-436D-8522-F4B9249AF5F8}" dt="2022-04-18T16:14:34.449" v="284" actId="478"/>
          <ac:spMkLst>
            <pc:docMk/>
            <pc:sldMk cId="4166410801" sldId="323"/>
            <ac:spMk id="9" creationId="{FECC0B8B-A035-4E9E-8239-CC875B9CBA7C}"/>
          </ac:spMkLst>
        </pc:spChg>
        <pc:picChg chg="add mod">
          <ac:chgData name="pantelis balaouras" userId="25e8755020fc1734" providerId="LiveId" clId="{C27C789F-0E46-436D-8522-F4B9249AF5F8}" dt="2022-04-19T15:06:14.047" v="510"/>
          <ac:picMkLst>
            <pc:docMk/>
            <pc:sldMk cId="4166410801" sldId="323"/>
            <ac:picMk id="9" creationId="{D0BE1276-1DD7-4692-AB83-E8E4EE214172}"/>
          </ac:picMkLst>
        </pc:picChg>
      </pc:sldChg>
      <pc:sldChg chg="addSp delSp modSp mod">
        <pc:chgData name="pantelis balaouras" userId="25e8755020fc1734" providerId="LiveId" clId="{C27C789F-0E46-436D-8522-F4B9249AF5F8}" dt="2022-04-19T15:06:20.249" v="514"/>
        <pc:sldMkLst>
          <pc:docMk/>
          <pc:sldMk cId="3184790271" sldId="324"/>
        </pc:sldMkLst>
        <pc:spChg chg="add del mod">
          <ac:chgData name="pantelis balaouras" userId="25e8755020fc1734" providerId="LiveId" clId="{C27C789F-0E46-436D-8522-F4B9249AF5F8}" dt="2022-04-18T16:16:05.772" v="301" actId="478"/>
          <ac:spMkLst>
            <pc:docMk/>
            <pc:sldMk cId="3184790271" sldId="324"/>
            <ac:spMk id="7" creationId="{F5C130E1-A0E7-4A62-BC04-630C6BF9A83A}"/>
          </ac:spMkLst>
        </pc:spChg>
        <pc:spChg chg="del mod">
          <ac:chgData name="pantelis balaouras" userId="25e8755020fc1734" providerId="LiveId" clId="{C27C789F-0E46-436D-8522-F4B9249AF5F8}" dt="2022-04-18T16:15:26.247" v="299" actId="478"/>
          <ac:spMkLst>
            <pc:docMk/>
            <pc:sldMk cId="3184790271" sldId="324"/>
            <ac:spMk id="9" creationId="{274092AD-B6C5-41D7-B066-B141A844F6CC}"/>
          </ac:spMkLst>
        </pc:spChg>
        <pc:spChg chg="add mod">
          <ac:chgData name="pantelis balaouras" userId="25e8755020fc1734" providerId="LiveId" clId="{C27C789F-0E46-436D-8522-F4B9249AF5F8}" dt="2022-04-18T16:16:07.415" v="302"/>
          <ac:spMkLst>
            <pc:docMk/>
            <pc:sldMk cId="3184790271" sldId="324"/>
            <ac:spMk id="12" creationId="{3694B606-8EFB-45DD-B3FC-FE85324C3ACC}"/>
          </ac:spMkLst>
        </pc:spChg>
        <pc:spChg chg="del">
          <ac:chgData name="pantelis balaouras" userId="25e8755020fc1734" providerId="LiveId" clId="{C27C789F-0E46-436D-8522-F4B9249AF5F8}" dt="2022-04-18T13:54:00.194" v="97" actId="478"/>
          <ac:spMkLst>
            <pc:docMk/>
            <pc:sldMk cId="3184790271" sldId="324"/>
            <ac:spMk id="183" creationId="{00000000-0000-0000-0000-000000000000}"/>
          </ac:spMkLst>
        </pc:spChg>
        <pc:picChg chg="add mod">
          <ac:chgData name="pantelis balaouras" userId="25e8755020fc1734" providerId="LiveId" clId="{C27C789F-0E46-436D-8522-F4B9249AF5F8}" dt="2022-04-19T15:06:20.249" v="514"/>
          <ac:picMkLst>
            <pc:docMk/>
            <pc:sldMk cId="3184790271" sldId="324"/>
            <ac:picMk id="7" creationId="{B579888B-921E-45E1-9892-D25BCF4C429F}"/>
          </ac:picMkLst>
        </pc:picChg>
      </pc:sldChg>
      <pc:sldChg chg="addSp delSp modSp mod">
        <pc:chgData name="pantelis balaouras" userId="25e8755020fc1734" providerId="LiveId" clId="{C27C789F-0E46-436D-8522-F4B9249AF5F8}" dt="2022-04-18T14:29:44.142" v="172" actId="115"/>
        <pc:sldMkLst>
          <pc:docMk/>
          <pc:sldMk cId="1974331394" sldId="326"/>
        </pc:sldMkLst>
        <pc:spChg chg="del">
          <ac:chgData name="pantelis balaouras" userId="25e8755020fc1734" providerId="LiveId" clId="{C27C789F-0E46-436D-8522-F4B9249AF5F8}" dt="2022-04-18T14:29:13.966" v="166" actId="478"/>
          <ac:spMkLst>
            <pc:docMk/>
            <pc:sldMk cId="1974331394" sldId="326"/>
            <ac:spMk id="7" creationId="{1310C476-8B56-468F-8A34-98C1401B5F4A}"/>
          </ac:spMkLst>
        </pc:spChg>
        <pc:spChg chg="mod">
          <ac:chgData name="pantelis balaouras" userId="25e8755020fc1734" providerId="LiveId" clId="{C27C789F-0E46-436D-8522-F4B9249AF5F8}" dt="2022-04-18T14:29:44.142" v="172" actId="115"/>
          <ac:spMkLst>
            <pc:docMk/>
            <pc:sldMk cId="1974331394" sldId="326"/>
            <ac:spMk id="8" creationId="{E0A7BC44-4FE1-4A3D-8776-19E6A8B9F329}"/>
          </ac:spMkLst>
        </pc:spChg>
        <pc:spChg chg="add mod">
          <ac:chgData name="pantelis balaouras" userId="25e8755020fc1734" providerId="LiveId" clId="{C27C789F-0E46-436D-8522-F4B9249AF5F8}" dt="2022-04-18T14:29:14.525" v="167"/>
          <ac:spMkLst>
            <pc:docMk/>
            <pc:sldMk cId="1974331394" sldId="326"/>
            <ac:spMk id="9" creationId="{26CEAB2E-0BE1-46C8-9B1A-6D558B4B39A3}"/>
          </ac:spMkLst>
        </pc:spChg>
        <pc:spChg chg="mod">
          <ac:chgData name="pantelis balaouras" userId="25e8755020fc1734" providerId="LiveId" clId="{C27C789F-0E46-436D-8522-F4B9249AF5F8}" dt="2022-04-18T14:29:23.734" v="169" actId="14100"/>
          <ac:spMkLst>
            <pc:docMk/>
            <pc:sldMk cId="1974331394" sldId="326"/>
            <ac:spMk id="10" creationId="{A76D4AA0-5B2D-4504-A8B5-7F5A95DA9AEB}"/>
          </ac:spMkLst>
        </pc:spChg>
        <pc:spChg chg="mod">
          <ac:chgData name="pantelis balaouras" userId="25e8755020fc1734" providerId="LiveId" clId="{C27C789F-0E46-436D-8522-F4B9249AF5F8}" dt="2022-04-18T14:29:36.502" v="171" actId="1076"/>
          <ac:spMkLst>
            <pc:docMk/>
            <pc:sldMk cId="1974331394" sldId="326"/>
            <ac:spMk id="183" creationId="{00000000-0000-0000-0000-000000000000}"/>
          </ac:spMkLst>
        </pc:spChg>
        <pc:picChg chg="mod">
          <ac:chgData name="pantelis balaouras" userId="25e8755020fc1734" providerId="LiveId" clId="{C27C789F-0E46-436D-8522-F4B9249AF5F8}" dt="2022-04-18T14:29:31.682" v="170" actId="14100"/>
          <ac:picMkLst>
            <pc:docMk/>
            <pc:sldMk cId="1974331394" sldId="326"/>
            <ac:picMk id="2052" creationId="{2340837E-B970-4270-9E07-5DE1539AC2C7}"/>
          </ac:picMkLst>
        </pc:picChg>
      </pc:sldChg>
      <pc:sldChg chg="addSp delSp modSp mod">
        <pc:chgData name="pantelis balaouras" userId="25e8755020fc1734" providerId="LiveId" clId="{C27C789F-0E46-436D-8522-F4B9249AF5F8}" dt="2022-04-18T14:33:11.142" v="208" actId="1076"/>
        <pc:sldMkLst>
          <pc:docMk/>
          <pc:sldMk cId="1050592528" sldId="327"/>
        </pc:sldMkLst>
        <pc:spChg chg="del">
          <ac:chgData name="pantelis balaouras" userId="25e8755020fc1734" providerId="LiveId" clId="{C27C789F-0E46-436D-8522-F4B9249AF5F8}" dt="2022-04-18T14:29:53.556" v="174" actId="478"/>
          <ac:spMkLst>
            <pc:docMk/>
            <pc:sldMk cId="1050592528" sldId="327"/>
            <ac:spMk id="7" creationId="{59580628-173C-4518-A171-3261337F0D16}"/>
          </ac:spMkLst>
        </pc:spChg>
        <pc:spChg chg="mod">
          <ac:chgData name="pantelis balaouras" userId="25e8755020fc1734" providerId="LiveId" clId="{C27C789F-0E46-436D-8522-F4B9249AF5F8}" dt="2022-04-18T14:32:07.727" v="200" actId="115"/>
          <ac:spMkLst>
            <pc:docMk/>
            <pc:sldMk cId="1050592528" sldId="327"/>
            <ac:spMk id="8" creationId="{E0A7BC44-4FE1-4A3D-8776-19E6A8B9F329}"/>
          </ac:spMkLst>
        </pc:spChg>
        <pc:spChg chg="add mod">
          <ac:chgData name="pantelis balaouras" userId="25e8755020fc1734" providerId="LiveId" clId="{C27C789F-0E46-436D-8522-F4B9249AF5F8}" dt="2022-04-18T14:29:56.653" v="177" actId="1035"/>
          <ac:spMkLst>
            <pc:docMk/>
            <pc:sldMk cId="1050592528" sldId="327"/>
            <ac:spMk id="9" creationId="{A4CB9F71-50D4-4DA2-8027-59BE74414D1A}"/>
          </ac:spMkLst>
        </pc:spChg>
        <pc:spChg chg="mod">
          <ac:chgData name="pantelis balaouras" userId="25e8755020fc1734" providerId="LiveId" clId="{C27C789F-0E46-436D-8522-F4B9249AF5F8}" dt="2022-04-18T14:33:05.922" v="207" actId="6549"/>
          <ac:spMkLst>
            <pc:docMk/>
            <pc:sldMk cId="1050592528" sldId="327"/>
            <ac:spMk id="10" creationId="{A76D4AA0-5B2D-4504-A8B5-7F5A95DA9AEB}"/>
          </ac:spMkLst>
        </pc:spChg>
        <pc:spChg chg="add del mod">
          <ac:chgData name="pantelis balaouras" userId="25e8755020fc1734" providerId="LiveId" clId="{C27C789F-0E46-436D-8522-F4B9249AF5F8}" dt="2022-04-18T14:30:02.333" v="179" actId="478"/>
          <ac:spMkLst>
            <pc:docMk/>
            <pc:sldMk cId="1050592528" sldId="327"/>
            <ac:spMk id="11" creationId="{CDF89D07-C0F3-4355-8002-58A0ED3E9902}"/>
          </ac:spMkLst>
        </pc:spChg>
        <pc:picChg chg="mod">
          <ac:chgData name="pantelis balaouras" userId="25e8755020fc1734" providerId="LiveId" clId="{C27C789F-0E46-436D-8522-F4B9249AF5F8}" dt="2022-04-18T14:33:11.142" v="208" actId="1076"/>
          <ac:picMkLst>
            <pc:docMk/>
            <pc:sldMk cId="1050592528" sldId="327"/>
            <ac:picMk id="3074" creationId="{3FFBC158-8660-4EA5-AB58-9D86AE453836}"/>
          </ac:picMkLst>
        </pc:picChg>
      </pc:sldChg>
      <pc:sldChg chg="addSp delSp modSp mod">
        <pc:chgData name="pantelis balaouras" userId="25e8755020fc1734" providerId="LiveId" clId="{C27C789F-0E46-436D-8522-F4B9249AF5F8}" dt="2022-04-18T14:36:57.925" v="214" actId="1076"/>
        <pc:sldMkLst>
          <pc:docMk/>
          <pc:sldMk cId="6210114" sldId="328"/>
        </pc:sldMkLst>
        <pc:spChg chg="del">
          <ac:chgData name="pantelis balaouras" userId="25e8755020fc1734" providerId="LiveId" clId="{C27C789F-0E46-436D-8522-F4B9249AF5F8}" dt="2022-04-18T14:30:11.106" v="180" actId="478"/>
          <ac:spMkLst>
            <pc:docMk/>
            <pc:sldMk cId="6210114" sldId="328"/>
            <ac:spMk id="7" creationId="{6D79D4E7-62D1-4CEA-934E-264662202A0F}"/>
          </ac:spMkLst>
        </pc:spChg>
        <pc:spChg chg="mod">
          <ac:chgData name="pantelis balaouras" userId="25e8755020fc1734" providerId="LiveId" clId="{C27C789F-0E46-436D-8522-F4B9249AF5F8}" dt="2022-04-18T14:31:58.970" v="199" actId="115"/>
          <ac:spMkLst>
            <pc:docMk/>
            <pc:sldMk cId="6210114" sldId="328"/>
            <ac:spMk id="8" creationId="{E0A7BC44-4FE1-4A3D-8776-19E6A8B9F329}"/>
          </ac:spMkLst>
        </pc:spChg>
        <pc:spChg chg="add mod">
          <ac:chgData name="pantelis balaouras" userId="25e8755020fc1734" providerId="LiveId" clId="{C27C789F-0E46-436D-8522-F4B9249AF5F8}" dt="2022-04-18T14:30:12.250" v="181"/>
          <ac:spMkLst>
            <pc:docMk/>
            <pc:sldMk cId="6210114" sldId="328"/>
            <ac:spMk id="9" creationId="{1A2F732C-95FE-444E-833A-97657455CA36}"/>
          </ac:spMkLst>
        </pc:spChg>
        <pc:spChg chg="mod">
          <ac:chgData name="pantelis balaouras" userId="25e8755020fc1734" providerId="LiveId" clId="{C27C789F-0E46-436D-8522-F4B9249AF5F8}" dt="2022-04-18T14:33:37.459" v="210" actId="14100"/>
          <ac:spMkLst>
            <pc:docMk/>
            <pc:sldMk cId="6210114" sldId="328"/>
            <ac:spMk id="10" creationId="{A76D4AA0-5B2D-4504-A8B5-7F5A95DA9AEB}"/>
          </ac:spMkLst>
        </pc:spChg>
        <pc:spChg chg="mod">
          <ac:chgData name="pantelis balaouras" userId="25e8755020fc1734" providerId="LiveId" clId="{C27C789F-0E46-436D-8522-F4B9249AF5F8}" dt="2022-04-18T14:36:57.925" v="214" actId="1076"/>
          <ac:spMkLst>
            <pc:docMk/>
            <pc:sldMk cId="6210114" sldId="328"/>
            <ac:spMk id="183" creationId="{00000000-0000-0000-0000-000000000000}"/>
          </ac:spMkLst>
        </pc:spChg>
        <pc:picChg chg="mod">
          <ac:chgData name="pantelis balaouras" userId="25e8755020fc1734" providerId="LiveId" clId="{C27C789F-0E46-436D-8522-F4B9249AF5F8}" dt="2022-04-18T14:33:44.973" v="212" actId="1076"/>
          <ac:picMkLst>
            <pc:docMk/>
            <pc:sldMk cId="6210114" sldId="328"/>
            <ac:picMk id="4098" creationId="{82802E52-4B59-43B3-8DAE-8B59BA7D82F4}"/>
          </ac:picMkLst>
        </pc:picChg>
      </pc:sldChg>
      <pc:sldChg chg="addSp delSp modSp mod">
        <pc:chgData name="pantelis balaouras" userId="25e8755020fc1734" providerId="LiveId" clId="{C27C789F-0E46-436D-8522-F4B9249AF5F8}" dt="2022-04-18T14:37:17.927" v="218" actId="1076"/>
        <pc:sldMkLst>
          <pc:docMk/>
          <pc:sldMk cId="1234128900" sldId="329"/>
        </pc:sldMkLst>
        <pc:spChg chg="del">
          <ac:chgData name="pantelis balaouras" userId="25e8755020fc1734" providerId="LiveId" clId="{C27C789F-0E46-436D-8522-F4B9249AF5F8}" dt="2022-04-18T14:30:22.035" v="182" actId="478"/>
          <ac:spMkLst>
            <pc:docMk/>
            <pc:sldMk cId="1234128900" sldId="329"/>
            <ac:spMk id="7" creationId="{8FD66F22-F0F6-44E3-A71B-65353507FEE8}"/>
          </ac:spMkLst>
        </pc:spChg>
        <pc:spChg chg="mod">
          <ac:chgData name="pantelis balaouras" userId="25e8755020fc1734" providerId="LiveId" clId="{C27C789F-0E46-436D-8522-F4B9249AF5F8}" dt="2022-04-18T14:31:51.029" v="198" actId="1035"/>
          <ac:spMkLst>
            <pc:docMk/>
            <pc:sldMk cId="1234128900" sldId="329"/>
            <ac:spMk id="8" creationId="{E0A7BC44-4FE1-4A3D-8776-19E6A8B9F329}"/>
          </ac:spMkLst>
        </pc:spChg>
        <pc:spChg chg="add mod">
          <ac:chgData name="pantelis balaouras" userId="25e8755020fc1734" providerId="LiveId" clId="{C27C789F-0E46-436D-8522-F4B9249AF5F8}" dt="2022-04-18T14:30:22.903" v="183"/>
          <ac:spMkLst>
            <pc:docMk/>
            <pc:sldMk cId="1234128900" sldId="329"/>
            <ac:spMk id="9" creationId="{74EB4B1D-5EBD-4098-B2D4-DCD13A3E9636}"/>
          </ac:spMkLst>
        </pc:spChg>
        <pc:spChg chg="mod">
          <ac:chgData name="pantelis balaouras" userId="25e8755020fc1734" providerId="LiveId" clId="{C27C789F-0E46-436D-8522-F4B9249AF5F8}" dt="2022-04-18T14:37:12.460" v="216" actId="14100"/>
          <ac:spMkLst>
            <pc:docMk/>
            <pc:sldMk cId="1234128900" sldId="329"/>
            <ac:spMk id="10" creationId="{A76D4AA0-5B2D-4504-A8B5-7F5A95DA9AEB}"/>
          </ac:spMkLst>
        </pc:spChg>
        <pc:picChg chg="mod">
          <ac:chgData name="pantelis balaouras" userId="25e8755020fc1734" providerId="LiveId" clId="{C27C789F-0E46-436D-8522-F4B9249AF5F8}" dt="2022-04-18T14:37:17.927" v="218" actId="1076"/>
          <ac:picMkLst>
            <pc:docMk/>
            <pc:sldMk cId="1234128900" sldId="329"/>
            <ac:picMk id="5122" creationId="{AA3B0B31-4BCA-4521-BC30-AC9AF2CE92D4}"/>
          </ac:picMkLst>
        </pc:picChg>
      </pc:sldChg>
      <pc:sldChg chg="addSp delSp modSp mod">
        <pc:chgData name="pantelis balaouras" userId="25e8755020fc1734" providerId="LiveId" clId="{C27C789F-0E46-436D-8522-F4B9249AF5F8}" dt="2022-04-18T14:37:42.744" v="222" actId="1076"/>
        <pc:sldMkLst>
          <pc:docMk/>
          <pc:sldMk cId="4270556921" sldId="330"/>
        </pc:sldMkLst>
        <pc:spChg chg="del">
          <ac:chgData name="pantelis balaouras" userId="25e8755020fc1734" providerId="LiveId" clId="{C27C789F-0E46-436D-8522-F4B9249AF5F8}" dt="2022-04-18T14:30:28.412" v="184" actId="478"/>
          <ac:spMkLst>
            <pc:docMk/>
            <pc:sldMk cId="4270556921" sldId="330"/>
            <ac:spMk id="7" creationId="{83832D0A-689A-469B-9607-D01A8600B095}"/>
          </ac:spMkLst>
        </pc:spChg>
        <pc:spChg chg="mod">
          <ac:chgData name="pantelis balaouras" userId="25e8755020fc1734" providerId="LiveId" clId="{C27C789F-0E46-436D-8522-F4B9249AF5F8}" dt="2022-04-18T14:31:40.424" v="196" actId="115"/>
          <ac:spMkLst>
            <pc:docMk/>
            <pc:sldMk cId="4270556921" sldId="330"/>
            <ac:spMk id="8" creationId="{E0A7BC44-4FE1-4A3D-8776-19E6A8B9F329}"/>
          </ac:spMkLst>
        </pc:spChg>
        <pc:spChg chg="add mod">
          <ac:chgData name="pantelis balaouras" userId="25e8755020fc1734" providerId="LiveId" clId="{C27C789F-0E46-436D-8522-F4B9249AF5F8}" dt="2022-04-18T14:30:29.453" v="185"/>
          <ac:spMkLst>
            <pc:docMk/>
            <pc:sldMk cId="4270556921" sldId="330"/>
            <ac:spMk id="9" creationId="{67B79E03-D8FE-46DE-B274-34775A6BDD3B}"/>
          </ac:spMkLst>
        </pc:spChg>
        <pc:spChg chg="mod">
          <ac:chgData name="pantelis balaouras" userId="25e8755020fc1734" providerId="LiveId" clId="{C27C789F-0E46-436D-8522-F4B9249AF5F8}" dt="2022-04-18T14:37:36.306" v="221" actId="14100"/>
          <ac:spMkLst>
            <pc:docMk/>
            <pc:sldMk cId="4270556921" sldId="330"/>
            <ac:spMk id="10" creationId="{A76D4AA0-5B2D-4504-A8B5-7F5A95DA9AEB}"/>
          </ac:spMkLst>
        </pc:spChg>
        <pc:spChg chg="mod">
          <ac:chgData name="pantelis balaouras" userId="25e8755020fc1734" providerId="LiveId" clId="{C27C789F-0E46-436D-8522-F4B9249AF5F8}" dt="2022-04-18T14:37:42.744" v="222" actId="1076"/>
          <ac:spMkLst>
            <pc:docMk/>
            <pc:sldMk cId="4270556921" sldId="330"/>
            <ac:spMk id="183" creationId="{00000000-0000-0000-0000-000000000000}"/>
          </ac:spMkLst>
        </pc:spChg>
        <pc:picChg chg="mod">
          <ac:chgData name="pantelis balaouras" userId="25e8755020fc1734" providerId="LiveId" clId="{C27C789F-0E46-436D-8522-F4B9249AF5F8}" dt="2022-04-18T14:37:30.960" v="220" actId="1076"/>
          <ac:picMkLst>
            <pc:docMk/>
            <pc:sldMk cId="4270556921" sldId="330"/>
            <ac:picMk id="6148" creationId="{FFD5D5EE-2A09-43BD-8F18-0ACEAC9C9D15}"/>
          </ac:picMkLst>
        </pc:picChg>
      </pc:sldChg>
      <pc:sldChg chg="addSp delSp modSp mod">
        <pc:chgData name="pantelis balaouras" userId="25e8755020fc1734" providerId="LiveId" clId="{C27C789F-0E46-436D-8522-F4B9249AF5F8}" dt="2022-04-18T14:38:02.491" v="227" actId="1035"/>
        <pc:sldMkLst>
          <pc:docMk/>
          <pc:sldMk cId="4051644139" sldId="331"/>
        </pc:sldMkLst>
        <pc:spChg chg="del">
          <ac:chgData name="pantelis balaouras" userId="25e8755020fc1734" providerId="LiveId" clId="{C27C789F-0E46-436D-8522-F4B9249AF5F8}" dt="2022-04-18T14:30:35.705" v="186" actId="478"/>
          <ac:spMkLst>
            <pc:docMk/>
            <pc:sldMk cId="4051644139" sldId="331"/>
            <ac:spMk id="7" creationId="{91657DB9-E137-4BA1-A32B-622532066AEF}"/>
          </ac:spMkLst>
        </pc:spChg>
        <pc:spChg chg="mod">
          <ac:chgData name="pantelis balaouras" userId="25e8755020fc1734" providerId="LiveId" clId="{C27C789F-0E46-436D-8522-F4B9249AF5F8}" dt="2022-04-18T14:31:30.512" v="195" actId="115"/>
          <ac:spMkLst>
            <pc:docMk/>
            <pc:sldMk cId="4051644139" sldId="331"/>
            <ac:spMk id="8" creationId="{E0A7BC44-4FE1-4A3D-8776-19E6A8B9F329}"/>
          </ac:spMkLst>
        </pc:spChg>
        <pc:spChg chg="add mod">
          <ac:chgData name="pantelis balaouras" userId="25e8755020fc1734" providerId="LiveId" clId="{C27C789F-0E46-436D-8522-F4B9249AF5F8}" dt="2022-04-18T14:30:36.738" v="187"/>
          <ac:spMkLst>
            <pc:docMk/>
            <pc:sldMk cId="4051644139" sldId="331"/>
            <ac:spMk id="9" creationId="{F1059601-3DD8-40C2-B2CE-0BD07353BB5B}"/>
          </ac:spMkLst>
        </pc:spChg>
        <pc:spChg chg="mod">
          <ac:chgData name="pantelis balaouras" userId="25e8755020fc1734" providerId="LiveId" clId="{C27C789F-0E46-436D-8522-F4B9249AF5F8}" dt="2022-04-18T14:37:57.607" v="224" actId="14100"/>
          <ac:spMkLst>
            <pc:docMk/>
            <pc:sldMk cId="4051644139" sldId="331"/>
            <ac:spMk id="10" creationId="{A76D4AA0-5B2D-4504-A8B5-7F5A95DA9AEB}"/>
          </ac:spMkLst>
        </pc:spChg>
        <pc:picChg chg="mod">
          <ac:chgData name="pantelis balaouras" userId="25e8755020fc1734" providerId="LiveId" clId="{C27C789F-0E46-436D-8522-F4B9249AF5F8}" dt="2022-04-18T14:38:02.491" v="227" actId="1035"/>
          <ac:picMkLst>
            <pc:docMk/>
            <pc:sldMk cId="4051644139" sldId="331"/>
            <ac:picMk id="7170" creationId="{9FC628FC-3397-4072-A86F-5156D0391054}"/>
          </ac:picMkLst>
        </pc:picChg>
      </pc:sldChg>
      <pc:sldChg chg="addSp delSp modSp mod">
        <pc:chgData name="pantelis balaouras" userId="25e8755020fc1734" providerId="LiveId" clId="{C27C789F-0E46-436D-8522-F4B9249AF5F8}" dt="2022-04-18T14:31:19.065" v="194" actId="1076"/>
        <pc:sldMkLst>
          <pc:docMk/>
          <pc:sldMk cId="4155154638" sldId="332"/>
        </pc:sldMkLst>
        <pc:spChg chg="del">
          <ac:chgData name="pantelis balaouras" userId="25e8755020fc1734" providerId="LiveId" clId="{C27C789F-0E46-436D-8522-F4B9249AF5F8}" dt="2022-04-18T14:30:43.182" v="188" actId="478"/>
          <ac:spMkLst>
            <pc:docMk/>
            <pc:sldMk cId="4155154638" sldId="332"/>
            <ac:spMk id="7" creationId="{1CF20ABB-69B0-44D4-9DAD-2C358418A039}"/>
          </ac:spMkLst>
        </pc:spChg>
        <pc:spChg chg="mod">
          <ac:chgData name="pantelis balaouras" userId="25e8755020fc1734" providerId="LiveId" clId="{C27C789F-0E46-436D-8522-F4B9249AF5F8}" dt="2022-04-18T14:30:59.556" v="190" actId="115"/>
          <ac:spMkLst>
            <pc:docMk/>
            <pc:sldMk cId="4155154638" sldId="332"/>
            <ac:spMk id="8" creationId="{E0A7BC44-4FE1-4A3D-8776-19E6A8B9F329}"/>
          </ac:spMkLst>
        </pc:spChg>
        <pc:spChg chg="add mod">
          <ac:chgData name="pantelis balaouras" userId="25e8755020fc1734" providerId="LiveId" clId="{C27C789F-0E46-436D-8522-F4B9249AF5F8}" dt="2022-04-18T14:30:43.948" v="189"/>
          <ac:spMkLst>
            <pc:docMk/>
            <pc:sldMk cId="4155154638" sldId="332"/>
            <ac:spMk id="9" creationId="{9CB99D9D-42E1-4D57-B189-C2F1ACB7FA56}"/>
          </ac:spMkLst>
        </pc:spChg>
        <pc:spChg chg="mod">
          <ac:chgData name="pantelis balaouras" userId="25e8755020fc1734" providerId="LiveId" clId="{C27C789F-0E46-436D-8522-F4B9249AF5F8}" dt="2022-04-18T14:31:15.259" v="193" actId="6549"/>
          <ac:spMkLst>
            <pc:docMk/>
            <pc:sldMk cId="4155154638" sldId="332"/>
            <ac:spMk id="10" creationId="{A76D4AA0-5B2D-4504-A8B5-7F5A95DA9AEB}"/>
          </ac:spMkLst>
        </pc:spChg>
        <pc:picChg chg="mod">
          <ac:chgData name="pantelis balaouras" userId="25e8755020fc1734" providerId="LiveId" clId="{C27C789F-0E46-436D-8522-F4B9249AF5F8}" dt="2022-04-18T14:31:19.065" v="194" actId="1076"/>
          <ac:picMkLst>
            <pc:docMk/>
            <pc:sldMk cId="4155154638" sldId="332"/>
            <ac:picMk id="8194" creationId="{BA6FCDC6-8BC1-4CD2-94D9-72E43F8C54AA}"/>
          </ac:picMkLst>
        </pc:picChg>
      </pc:sldChg>
      <pc:sldChg chg="addSp delSp modSp mod">
        <pc:chgData name="pantelis balaouras" userId="25e8755020fc1734" providerId="LiveId" clId="{C27C789F-0E46-436D-8522-F4B9249AF5F8}" dt="2022-04-19T15:06:18.603" v="513"/>
        <pc:sldMkLst>
          <pc:docMk/>
          <pc:sldMk cId="2039544334" sldId="333"/>
        </pc:sldMkLst>
        <pc:spChg chg="add mod">
          <ac:chgData name="pantelis balaouras" userId="25e8755020fc1734" providerId="LiveId" clId="{C27C789F-0E46-436D-8522-F4B9249AF5F8}" dt="2022-04-18T16:15:19.914" v="297"/>
          <ac:spMkLst>
            <pc:docMk/>
            <pc:sldMk cId="2039544334" sldId="333"/>
            <ac:spMk id="7" creationId="{CCA335CF-E323-4BBD-9C3D-0F00227D2C0C}"/>
          </ac:spMkLst>
        </pc:spChg>
        <pc:spChg chg="del">
          <ac:chgData name="pantelis balaouras" userId="25e8755020fc1734" providerId="LiveId" clId="{C27C789F-0E46-436D-8522-F4B9249AF5F8}" dt="2022-04-18T16:15:18.806" v="296" actId="478"/>
          <ac:spMkLst>
            <pc:docMk/>
            <pc:sldMk cId="2039544334" sldId="333"/>
            <ac:spMk id="11" creationId="{A3977151-8B71-421A-8F51-E7616120963E}"/>
          </ac:spMkLst>
        </pc:spChg>
        <pc:picChg chg="add mod">
          <ac:chgData name="pantelis balaouras" userId="25e8755020fc1734" providerId="LiveId" clId="{C27C789F-0E46-436D-8522-F4B9249AF5F8}" dt="2022-04-19T15:06:18.603" v="513"/>
          <ac:picMkLst>
            <pc:docMk/>
            <pc:sldMk cId="2039544334" sldId="333"/>
            <ac:picMk id="11" creationId="{96ABEC6D-4772-45DD-A8CF-F0A34E750557}"/>
          </ac:picMkLst>
        </pc:picChg>
      </pc:sldChg>
      <pc:sldChg chg="addSp delSp modSp mod">
        <pc:chgData name="pantelis balaouras" userId="25e8755020fc1734" providerId="LiveId" clId="{C27C789F-0E46-436D-8522-F4B9249AF5F8}" dt="2022-04-19T15:06:12.599" v="509"/>
        <pc:sldMkLst>
          <pc:docMk/>
          <pc:sldMk cId="422429731" sldId="335"/>
        </pc:sldMkLst>
        <pc:spChg chg="add mod">
          <ac:chgData name="pantelis balaouras" userId="25e8755020fc1734" providerId="LiveId" clId="{C27C789F-0E46-436D-8522-F4B9249AF5F8}" dt="2022-04-18T16:14:26.647" v="282"/>
          <ac:spMkLst>
            <pc:docMk/>
            <pc:sldMk cId="422429731" sldId="335"/>
            <ac:spMk id="7" creationId="{FB92812C-1489-4835-BBEB-4AE1269FD529}"/>
          </ac:spMkLst>
        </pc:spChg>
        <pc:spChg chg="del mod">
          <ac:chgData name="pantelis balaouras" userId="25e8755020fc1734" providerId="LiveId" clId="{C27C789F-0E46-436D-8522-F4B9249AF5F8}" dt="2022-04-18T16:14:24.822" v="281" actId="478"/>
          <ac:spMkLst>
            <pc:docMk/>
            <pc:sldMk cId="422429731" sldId="335"/>
            <ac:spMk id="9" creationId="{29A0C103-DFBF-4D29-9DBE-975AEB2C1219}"/>
          </ac:spMkLst>
        </pc:spChg>
        <pc:picChg chg="add mod">
          <ac:chgData name="pantelis balaouras" userId="25e8755020fc1734" providerId="LiveId" clId="{C27C789F-0E46-436D-8522-F4B9249AF5F8}" dt="2022-04-19T15:06:12.599" v="509"/>
          <ac:picMkLst>
            <pc:docMk/>
            <pc:sldMk cId="422429731" sldId="335"/>
            <ac:picMk id="9" creationId="{4132916C-C9C8-40ED-A0C4-F39581537CCC}"/>
          </ac:picMkLst>
        </pc:picChg>
      </pc:sldChg>
      <pc:sldChg chg="addSp delSp modSp mod">
        <pc:chgData name="pantelis balaouras" userId="25e8755020fc1734" providerId="LiveId" clId="{C27C789F-0E46-436D-8522-F4B9249AF5F8}" dt="2022-04-19T15:06:15.512" v="511"/>
        <pc:sldMkLst>
          <pc:docMk/>
          <pc:sldMk cId="3227730540" sldId="338"/>
        </pc:sldMkLst>
        <pc:spChg chg="del mod">
          <ac:chgData name="pantelis balaouras" userId="25e8755020fc1734" providerId="LiveId" clId="{C27C789F-0E46-436D-8522-F4B9249AF5F8}" dt="2022-04-18T16:14:41.051" v="287" actId="478"/>
          <ac:spMkLst>
            <pc:docMk/>
            <pc:sldMk cId="3227730540" sldId="338"/>
            <ac:spMk id="11" creationId="{B56C9B9D-1A27-45E2-AF46-C1EBF7FF2030}"/>
          </ac:spMkLst>
        </pc:spChg>
        <pc:spChg chg="add mod">
          <ac:chgData name="pantelis balaouras" userId="25e8755020fc1734" providerId="LiveId" clId="{C27C789F-0E46-436D-8522-F4B9249AF5F8}" dt="2022-04-18T16:15:00.036" v="290"/>
          <ac:spMkLst>
            <pc:docMk/>
            <pc:sldMk cId="3227730540" sldId="338"/>
            <ac:spMk id="13" creationId="{2928BDB4-D0AA-4FE2-AABE-3493DFEA03E9}"/>
          </ac:spMkLst>
        </pc:spChg>
        <pc:spChg chg="del mod">
          <ac:chgData name="pantelis balaouras" userId="25e8755020fc1734" providerId="LiveId" clId="{C27C789F-0E46-436D-8522-F4B9249AF5F8}" dt="2022-04-18T16:14:59.106" v="289" actId="478"/>
          <ac:spMkLst>
            <pc:docMk/>
            <pc:sldMk cId="3227730540" sldId="338"/>
            <ac:spMk id="182" creationId="{00000000-0000-0000-0000-000000000000}"/>
          </ac:spMkLst>
        </pc:spChg>
        <pc:picChg chg="add mod">
          <ac:chgData name="pantelis balaouras" userId="25e8755020fc1734" providerId="LiveId" clId="{C27C789F-0E46-436D-8522-F4B9249AF5F8}" dt="2022-04-19T15:06:15.512" v="511"/>
          <ac:picMkLst>
            <pc:docMk/>
            <pc:sldMk cId="3227730540" sldId="338"/>
            <ac:picMk id="10" creationId="{B8D9707D-5107-4611-875C-EE43F2C7C0E0}"/>
          </ac:picMkLst>
        </pc:picChg>
      </pc:sldChg>
      <pc:sldChg chg="addSp delSp modSp mod">
        <pc:chgData name="pantelis balaouras" userId="25e8755020fc1734" providerId="LiveId" clId="{C27C789F-0E46-436D-8522-F4B9249AF5F8}" dt="2022-04-19T15:06:21.822" v="515"/>
        <pc:sldMkLst>
          <pc:docMk/>
          <pc:sldMk cId="1946327928" sldId="339"/>
        </pc:sldMkLst>
        <pc:spChg chg="add mod">
          <ac:chgData name="pantelis balaouras" userId="25e8755020fc1734" providerId="LiveId" clId="{C27C789F-0E46-436D-8522-F4B9249AF5F8}" dt="2022-04-18T16:16:13.223" v="305"/>
          <ac:spMkLst>
            <pc:docMk/>
            <pc:sldMk cId="1946327928" sldId="339"/>
            <ac:spMk id="7" creationId="{81985255-D3FD-4BB3-AB6F-9D15C9AB6FD2}"/>
          </ac:spMkLst>
        </pc:spChg>
        <pc:spChg chg="del mod">
          <ac:chgData name="pantelis balaouras" userId="25e8755020fc1734" providerId="LiveId" clId="{C27C789F-0E46-436D-8522-F4B9249AF5F8}" dt="2022-04-18T16:16:12.343" v="304" actId="478"/>
          <ac:spMkLst>
            <pc:docMk/>
            <pc:sldMk cId="1946327928" sldId="339"/>
            <ac:spMk id="9" creationId="{1E3231CD-4BE8-4711-89D8-ACB4A397E4B4}"/>
          </ac:spMkLst>
        </pc:spChg>
        <pc:picChg chg="add mod">
          <ac:chgData name="pantelis balaouras" userId="25e8755020fc1734" providerId="LiveId" clId="{C27C789F-0E46-436D-8522-F4B9249AF5F8}" dt="2022-04-19T15:06:21.822" v="515"/>
          <ac:picMkLst>
            <pc:docMk/>
            <pc:sldMk cId="1946327928" sldId="339"/>
            <ac:picMk id="9" creationId="{240CC099-EC3C-4880-88D6-97B226F26B0C}"/>
          </ac:picMkLst>
        </pc:picChg>
      </pc:sldChg>
      <pc:sldChg chg="addSp delSp modSp mod">
        <pc:chgData name="pantelis balaouras" userId="25e8755020fc1734" providerId="LiveId" clId="{C27C789F-0E46-436D-8522-F4B9249AF5F8}" dt="2022-04-19T15:06:23.449" v="516"/>
        <pc:sldMkLst>
          <pc:docMk/>
          <pc:sldMk cId="2227359501" sldId="340"/>
        </pc:sldMkLst>
        <pc:spChg chg="add mod">
          <ac:chgData name="pantelis balaouras" userId="25e8755020fc1734" providerId="LiveId" clId="{C27C789F-0E46-436D-8522-F4B9249AF5F8}" dt="2022-04-18T16:16:19.427" v="308"/>
          <ac:spMkLst>
            <pc:docMk/>
            <pc:sldMk cId="2227359501" sldId="340"/>
            <ac:spMk id="7" creationId="{AF977483-4F88-4266-ADE3-6F4EF0911753}"/>
          </ac:spMkLst>
        </pc:spChg>
        <pc:spChg chg="del mod">
          <ac:chgData name="pantelis balaouras" userId="25e8755020fc1734" providerId="LiveId" clId="{C27C789F-0E46-436D-8522-F4B9249AF5F8}" dt="2022-04-18T16:16:18.638" v="307" actId="478"/>
          <ac:spMkLst>
            <pc:docMk/>
            <pc:sldMk cId="2227359501" sldId="340"/>
            <ac:spMk id="9" creationId="{12E0F302-B379-4678-A067-96588F9B2036}"/>
          </ac:spMkLst>
        </pc:spChg>
        <pc:picChg chg="add mod">
          <ac:chgData name="pantelis balaouras" userId="25e8755020fc1734" providerId="LiveId" clId="{C27C789F-0E46-436D-8522-F4B9249AF5F8}" dt="2022-04-19T15:06:23.449" v="516"/>
          <ac:picMkLst>
            <pc:docMk/>
            <pc:sldMk cId="2227359501" sldId="340"/>
            <ac:picMk id="9" creationId="{B80F2251-AD5A-49E6-8418-2BDCB15F9751}"/>
          </ac:picMkLst>
        </pc:picChg>
      </pc:sldChg>
      <pc:sldChg chg="addSp delSp modSp mod">
        <pc:chgData name="pantelis balaouras" userId="25e8755020fc1734" providerId="LiveId" clId="{C27C789F-0E46-436D-8522-F4B9249AF5F8}" dt="2022-04-19T15:06:26.615" v="518"/>
        <pc:sldMkLst>
          <pc:docMk/>
          <pc:sldMk cId="512377311" sldId="342"/>
        </pc:sldMkLst>
        <pc:spChg chg="add mod">
          <ac:chgData name="pantelis balaouras" userId="25e8755020fc1734" providerId="LiveId" clId="{C27C789F-0E46-436D-8522-F4B9249AF5F8}" dt="2022-04-18T16:16:32.234" v="314"/>
          <ac:spMkLst>
            <pc:docMk/>
            <pc:sldMk cId="512377311" sldId="342"/>
            <ac:spMk id="7" creationId="{99202502-EF65-4709-9805-BFFB4C01AC6F}"/>
          </ac:spMkLst>
        </pc:spChg>
        <pc:spChg chg="del mod">
          <ac:chgData name="pantelis balaouras" userId="25e8755020fc1734" providerId="LiveId" clId="{C27C789F-0E46-436D-8522-F4B9249AF5F8}" dt="2022-04-18T16:16:31.563" v="313" actId="478"/>
          <ac:spMkLst>
            <pc:docMk/>
            <pc:sldMk cId="512377311" sldId="342"/>
            <ac:spMk id="9" creationId="{7352C445-376E-4702-A5CC-EC3929809991}"/>
          </ac:spMkLst>
        </pc:spChg>
        <pc:picChg chg="add mod">
          <ac:chgData name="pantelis balaouras" userId="25e8755020fc1734" providerId="LiveId" clId="{C27C789F-0E46-436D-8522-F4B9249AF5F8}" dt="2022-04-19T15:06:26.615" v="518"/>
          <ac:picMkLst>
            <pc:docMk/>
            <pc:sldMk cId="512377311" sldId="342"/>
            <ac:picMk id="9" creationId="{E001DD29-436B-4941-BEF1-9AB82E4D3A4C}"/>
          </ac:picMkLst>
        </pc:picChg>
      </pc:sldChg>
      <pc:sldChg chg="addSp delSp modSp mod">
        <pc:chgData name="pantelis balaouras" userId="25e8755020fc1734" providerId="LiveId" clId="{C27C789F-0E46-436D-8522-F4B9249AF5F8}" dt="2022-04-19T15:06:16.862" v="512"/>
        <pc:sldMkLst>
          <pc:docMk/>
          <pc:sldMk cId="3932206905" sldId="344"/>
        </pc:sldMkLst>
        <pc:spChg chg="add mod">
          <ac:chgData name="pantelis balaouras" userId="25e8755020fc1734" providerId="LiveId" clId="{C27C789F-0E46-436D-8522-F4B9249AF5F8}" dt="2022-04-18T16:15:11.755" v="295" actId="1076"/>
          <ac:spMkLst>
            <pc:docMk/>
            <pc:sldMk cId="3932206905" sldId="344"/>
            <ac:spMk id="7" creationId="{C697E91F-99B2-44A2-8FE0-FD0E259CC7BD}"/>
          </ac:spMkLst>
        </pc:spChg>
        <pc:spChg chg="del mod">
          <ac:chgData name="pantelis balaouras" userId="25e8755020fc1734" providerId="LiveId" clId="{C27C789F-0E46-436D-8522-F4B9249AF5F8}" dt="2022-04-18T16:15:06.288" v="292" actId="478"/>
          <ac:spMkLst>
            <pc:docMk/>
            <pc:sldMk cId="3932206905" sldId="344"/>
            <ac:spMk id="9" creationId="{B27A923B-379C-4690-8E2B-B1B650E62431}"/>
          </ac:spMkLst>
        </pc:spChg>
        <pc:picChg chg="add mod">
          <ac:chgData name="pantelis balaouras" userId="25e8755020fc1734" providerId="LiveId" clId="{C27C789F-0E46-436D-8522-F4B9249AF5F8}" dt="2022-04-19T15:06:16.862" v="512"/>
          <ac:picMkLst>
            <pc:docMk/>
            <pc:sldMk cId="3932206905" sldId="344"/>
            <ac:picMk id="9" creationId="{52672149-6654-49D2-9BF4-C584340A6488}"/>
          </ac:picMkLst>
        </pc:picChg>
      </pc:sldChg>
      <pc:sldChg chg="addSp delSp modSp mod">
        <pc:chgData name="pantelis balaouras" userId="25e8755020fc1734" providerId="LiveId" clId="{C27C789F-0E46-436D-8522-F4B9249AF5F8}" dt="2022-04-19T15:06:25.026" v="517"/>
        <pc:sldMkLst>
          <pc:docMk/>
          <pc:sldMk cId="953428544" sldId="345"/>
        </pc:sldMkLst>
        <pc:spChg chg="add mod">
          <ac:chgData name="pantelis balaouras" userId="25e8755020fc1734" providerId="LiveId" clId="{C27C789F-0E46-436D-8522-F4B9249AF5F8}" dt="2022-04-18T16:16:25.700" v="311"/>
          <ac:spMkLst>
            <pc:docMk/>
            <pc:sldMk cId="953428544" sldId="345"/>
            <ac:spMk id="7" creationId="{BA3CF7DD-E2EF-4C7C-A733-7B59383369EC}"/>
          </ac:spMkLst>
        </pc:spChg>
        <pc:spChg chg="del mod">
          <ac:chgData name="pantelis balaouras" userId="25e8755020fc1734" providerId="LiveId" clId="{C27C789F-0E46-436D-8522-F4B9249AF5F8}" dt="2022-04-18T16:16:25.113" v="310" actId="478"/>
          <ac:spMkLst>
            <pc:docMk/>
            <pc:sldMk cId="953428544" sldId="345"/>
            <ac:spMk id="9" creationId="{4D0E0A92-FD67-4C78-9232-678E915DCF39}"/>
          </ac:spMkLst>
        </pc:spChg>
        <pc:picChg chg="add mod">
          <ac:chgData name="pantelis balaouras" userId="25e8755020fc1734" providerId="LiveId" clId="{C27C789F-0E46-436D-8522-F4B9249AF5F8}" dt="2022-04-19T15:06:25.026" v="517"/>
          <ac:picMkLst>
            <pc:docMk/>
            <pc:sldMk cId="953428544" sldId="345"/>
            <ac:picMk id="9" creationId="{C490A4BF-4ED8-4DEF-8FF9-EBC64D49C81B}"/>
          </ac:picMkLst>
        </pc:picChg>
      </pc:sldChg>
      <pc:sldChg chg="modSp mod">
        <pc:chgData name="pantelis balaouras" userId="25e8755020fc1734" providerId="LiveId" clId="{C27C789F-0E46-436D-8522-F4B9249AF5F8}" dt="2022-04-18T15:50:28.236" v="239" actId="1037"/>
        <pc:sldMkLst>
          <pc:docMk/>
          <pc:sldMk cId="4277135184" sldId="350"/>
        </pc:sldMkLst>
        <pc:spChg chg="mod">
          <ac:chgData name="pantelis balaouras" userId="25e8755020fc1734" providerId="LiveId" clId="{C27C789F-0E46-436D-8522-F4B9249AF5F8}" dt="2022-04-18T13:22:24.478" v="31" actId="27636"/>
          <ac:spMkLst>
            <pc:docMk/>
            <pc:sldMk cId="4277135184" sldId="350"/>
            <ac:spMk id="15" creationId="{FAA18648-8A7B-40D3-A066-80FDB05B7DF4}"/>
          </ac:spMkLst>
        </pc:spChg>
        <pc:picChg chg="mod">
          <ac:chgData name="pantelis balaouras" userId="25e8755020fc1734" providerId="LiveId" clId="{C27C789F-0E46-436D-8522-F4B9249AF5F8}" dt="2022-04-18T15:50:28.236" v="239" actId="1037"/>
          <ac:picMkLst>
            <pc:docMk/>
            <pc:sldMk cId="4277135184" sldId="350"/>
            <ac:picMk id="6" creationId="{00000000-0000-0000-0000-000000000000}"/>
          </ac:picMkLst>
        </pc:picChg>
      </pc:sldChg>
      <pc:sldChg chg="modSp mod">
        <pc:chgData name="pantelis balaouras" userId="25e8755020fc1734" providerId="LiveId" clId="{C27C789F-0E46-436D-8522-F4B9249AF5F8}" dt="2022-04-19T16:28:46.630" v="731" actId="207"/>
        <pc:sldMkLst>
          <pc:docMk/>
          <pc:sldMk cId="187634581" sldId="351"/>
        </pc:sldMkLst>
        <pc:spChg chg="mod">
          <ac:chgData name="pantelis balaouras" userId="25e8755020fc1734" providerId="LiveId" clId="{C27C789F-0E46-436D-8522-F4B9249AF5F8}" dt="2022-04-19T16:28:46.630" v="731" actId="207"/>
          <ac:spMkLst>
            <pc:docMk/>
            <pc:sldMk cId="187634581" sldId="351"/>
            <ac:spMk id="4" creationId="{E47D0821-8573-4002-9B33-F43C68A1D403}"/>
          </ac:spMkLst>
        </pc:spChg>
        <pc:picChg chg="mod">
          <ac:chgData name="pantelis balaouras" userId="25e8755020fc1734" providerId="LiveId" clId="{C27C789F-0E46-436D-8522-F4B9249AF5F8}" dt="2022-04-19T16:28:26.036" v="730" actId="14100"/>
          <ac:picMkLst>
            <pc:docMk/>
            <pc:sldMk cId="187634581" sldId="351"/>
            <ac:picMk id="2050" creationId="{00000000-0000-0000-0000-000000000000}"/>
          </ac:picMkLst>
        </pc:picChg>
      </pc:sldChg>
      <pc:sldChg chg="delSp modSp mod">
        <pc:chgData name="pantelis balaouras" userId="25e8755020fc1734" providerId="LiveId" clId="{C27C789F-0E46-436D-8522-F4B9249AF5F8}" dt="2022-04-18T16:22:58.031" v="448" actId="1076"/>
        <pc:sldMkLst>
          <pc:docMk/>
          <pc:sldMk cId="3593555341" sldId="352"/>
        </pc:sldMkLst>
        <pc:spChg chg="mod">
          <ac:chgData name="pantelis balaouras" userId="25e8755020fc1734" providerId="LiveId" clId="{C27C789F-0E46-436D-8522-F4B9249AF5F8}" dt="2022-04-18T16:22:58.031" v="448" actId="1076"/>
          <ac:spMkLst>
            <pc:docMk/>
            <pc:sldMk cId="3593555341" sldId="352"/>
            <ac:spMk id="11" creationId="{00000000-0000-0000-0000-000000000000}"/>
          </ac:spMkLst>
        </pc:spChg>
        <pc:spChg chg="del">
          <ac:chgData name="pantelis balaouras" userId="25e8755020fc1734" providerId="LiveId" clId="{C27C789F-0E46-436D-8522-F4B9249AF5F8}" dt="2022-04-18T15:58:13.705" v="244" actId="478"/>
          <ac:spMkLst>
            <pc:docMk/>
            <pc:sldMk cId="3593555341" sldId="352"/>
            <ac:spMk id="183" creationId="{00000000-0000-0000-0000-000000000000}"/>
          </ac:spMkLst>
        </pc:spChg>
        <pc:picChg chg="del">
          <ac:chgData name="pantelis balaouras" userId="25e8755020fc1734" providerId="LiveId" clId="{C27C789F-0E46-436D-8522-F4B9249AF5F8}" dt="2022-04-18T15:58:10.118" v="243" actId="478"/>
          <ac:picMkLst>
            <pc:docMk/>
            <pc:sldMk cId="3593555341" sldId="352"/>
            <ac:picMk id="6" creationId="{00000000-0000-0000-0000-000000000000}"/>
          </ac:picMkLst>
        </pc:picChg>
      </pc:sldChg>
      <pc:sldChg chg="addSp delSp modSp mod">
        <pc:chgData name="pantelis balaouras" userId="25e8755020fc1734" providerId="LiveId" clId="{C27C789F-0E46-436D-8522-F4B9249AF5F8}" dt="2022-04-19T16:27:06.755" v="697" actId="1076"/>
        <pc:sldMkLst>
          <pc:docMk/>
          <pc:sldMk cId="298944714" sldId="353"/>
        </pc:sldMkLst>
        <pc:spChg chg="add mod">
          <ac:chgData name="pantelis balaouras" userId="25e8755020fc1734" providerId="LiveId" clId="{C27C789F-0E46-436D-8522-F4B9249AF5F8}" dt="2022-04-19T16:24:19.313" v="609"/>
          <ac:spMkLst>
            <pc:docMk/>
            <pc:sldMk cId="298944714" sldId="353"/>
            <ac:spMk id="7" creationId="{CFFB134A-BA04-4952-A09E-4BB428293953}"/>
          </ac:spMkLst>
        </pc:spChg>
        <pc:spChg chg="del">
          <ac:chgData name="pantelis balaouras" userId="25e8755020fc1734" providerId="LiveId" clId="{C27C789F-0E46-436D-8522-F4B9249AF5F8}" dt="2022-04-19T16:24:17.793" v="608" actId="478"/>
          <ac:spMkLst>
            <pc:docMk/>
            <pc:sldMk cId="298944714" sldId="353"/>
            <ac:spMk id="9" creationId="{00000000-0000-0000-0000-000000000000}"/>
          </ac:spMkLst>
        </pc:spChg>
        <pc:spChg chg="mod">
          <ac:chgData name="pantelis balaouras" userId="25e8755020fc1734" providerId="LiveId" clId="{C27C789F-0E46-436D-8522-F4B9249AF5F8}" dt="2022-04-19T16:27:06.755" v="697" actId="1076"/>
          <ac:spMkLst>
            <pc:docMk/>
            <pc:sldMk cId="298944714" sldId="353"/>
            <ac:spMk id="183" creationId="{00000000-0000-0000-0000-000000000000}"/>
          </ac:spMkLst>
        </pc:spChg>
        <pc:picChg chg="mod">
          <ac:chgData name="pantelis balaouras" userId="25e8755020fc1734" providerId="LiveId" clId="{C27C789F-0E46-436D-8522-F4B9249AF5F8}" dt="2022-04-19T16:27:01.628" v="696" actId="14100"/>
          <ac:picMkLst>
            <pc:docMk/>
            <pc:sldMk cId="298944714" sldId="353"/>
            <ac:picMk id="3" creationId="{00000000-0000-0000-0000-000000000000}"/>
          </ac:picMkLst>
        </pc:picChg>
      </pc:sldChg>
      <pc:sldChg chg="addSp delSp modSp mod">
        <pc:chgData name="pantelis balaouras" userId="25e8755020fc1734" providerId="LiveId" clId="{C27C789F-0E46-436D-8522-F4B9249AF5F8}" dt="2022-04-19T16:26:41.798" v="680" actId="1038"/>
        <pc:sldMkLst>
          <pc:docMk/>
          <pc:sldMk cId="4282398708" sldId="354"/>
        </pc:sldMkLst>
        <pc:spChg chg="add mod">
          <ac:chgData name="pantelis balaouras" userId="25e8755020fc1734" providerId="LiveId" clId="{C27C789F-0E46-436D-8522-F4B9249AF5F8}" dt="2022-04-19T16:24:35.129" v="613"/>
          <ac:spMkLst>
            <pc:docMk/>
            <pc:sldMk cId="4282398708" sldId="354"/>
            <ac:spMk id="7" creationId="{B34F88A0-0FD4-4AF6-A43D-B5209BAEF4A1}"/>
          </ac:spMkLst>
        </pc:spChg>
        <pc:spChg chg="del">
          <ac:chgData name="pantelis balaouras" userId="25e8755020fc1734" providerId="LiveId" clId="{C27C789F-0E46-436D-8522-F4B9249AF5F8}" dt="2022-04-19T16:24:34.414" v="612" actId="478"/>
          <ac:spMkLst>
            <pc:docMk/>
            <pc:sldMk cId="4282398708" sldId="354"/>
            <ac:spMk id="9" creationId="{00000000-0000-0000-0000-000000000000}"/>
          </ac:spMkLst>
        </pc:spChg>
        <pc:spChg chg="mod">
          <ac:chgData name="pantelis balaouras" userId="25e8755020fc1734" providerId="LiveId" clId="{C27C789F-0E46-436D-8522-F4B9249AF5F8}" dt="2022-04-19T16:26:41.798" v="680" actId="1038"/>
          <ac:spMkLst>
            <pc:docMk/>
            <pc:sldMk cId="4282398708" sldId="354"/>
            <ac:spMk id="183" creationId="{00000000-0000-0000-0000-000000000000}"/>
          </ac:spMkLst>
        </pc:spChg>
        <pc:picChg chg="mod">
          <ac:chgData name="pantelis balaouras" userId="25e8755020fc1734" providerId="LiveId" clId="{C27C789F-0E46-436D-8522-F4B9249AF5F8}" dt="2022-04-19T15:57:14.320" v="593" actId="1076"/>
          <ac:picMkLst>
            <pc:docMk/>
            <pc:sldMk cId="4282398708" sldId="354"/>
            <ac:picMk id="4" creationId="{00000000-0000-0000-0000-000000000000}"/>
          </ac:picMkLst>
        </pc:picChg>
      </pc:sldChg>
      <pc:sldChg chg="addSp delSp modSp mod">
        <pc:chgData name="pantelis balaouras" userId="25e8755020fc1734" providerId="LiveId" clId="{C27C789F-0E46-436D-8522-F4B9249AF5F8}" dt="2022-04-19T16:25:47.006" v="626" actId="14100"/>
        <pc:sldMkLst>
          <pc:docMk/>
          <pc:sldMk cId="1761330682" sldId="355"/>
        </pc:sldMkLst>
        <pc:spChg chg="del">
          <ac:chgData name="pantelis balaouras" userId="25e8755020fc1734" providerId="LiveId" clId="{C27C789F-0E46-436D-8522-F4B9249AF5F8}" dt="2022-04-19T16:24:47.395" v="616" actId="478"/>
          <ac:spMkLst>
            <pc:docMk/>
            <pc:sldMk cId="1761330682" sldId="355"/>
            <ac:spMk id="4" creationId="{00000000-0000-0000-0000-000000000000}"/>
          </ac:spMkLst>
        </pc:spChg>
        <pc:spChg chg="add mod">
          <ac:chgData name="pantelis balaouras" userId="25e8755020fc1734" providerId="LiveId" clId="{C27C789F-0E46-436D-8522-F4B9249AF5F8}" dt="2022-04-19T16:24:48.163" v="617"/>
          <ac:spMkLst>
            <pc:docMk/>
            <pc:sldMk cId="1761330682" sldId="355"/>
            <ac:spMk id="7" creationId="{DFF367F8-51E7-48A6-93B4-3B2CA6032051}"/>
          </ac:spMkLst>
        </pc:spChg>
        <pc:spChg chg="mod">
          <ac:chgData name="pantelis balaouras" userId="25e8755020fc1734" providerId="LiveId" clId="{C27C789F-0E46-436D-8522-F4B9249AF5F8}" dt="2022-04-19T16:25:47.006" v="626" actId="14100"/>
          <ac:spMkLst>
            <pc:docMk/>
            <pc:sldMk cId="1761330682" sldId="355"/>
            <ac:spMk id="10" creationId="{A76D4AA0-5B2D-4504-A8B5-7F5A95DA9AEB}"/>
          </ac:spMkLst>
        </pc:spChg>
      </pc:sldChg>
      <pc:sldChg chg="addSp delSp modSp mod">
        <pc:chgData name="pantelis balaouras" userId="25e8755020fc1734" providerId="LiveId" clId="{C27C789F-0E46-436D-8522-F4B9249AF5F8}" dt="2022-04-19T16:25:27.043" v="623" actId="1076"/>
        <pc:sldMkLst>
          <pc:docMk/>
          <pc:sldMk cId="1739850751" sldId="356"/>
        </pc:sldMkLst>
        <pc:spChg chg="del">
          <ac:chgData name="pantelis balaouras" userId="25e8755020fc1734" providerId="LiveId" clId="{C27C789F-0E46-436D-8522-F4B9249AF5F8}" dt="2022-04-19T16:24:53.857" v="618" actId="478"/>
          <ac:spMkLst>
            <pc:docMk/>
            <pc:sldMk cId="1739850751" sldId="356"/>
            <ac:spMk id="4" creationId="{00000000-0000-0000-0000-000000000000}"/>
          </ac:spMkLst>
        </pc:spChg>
        <pc:spChg chg="add mod">
          <ac:chgData name="pantelis balaouras" userId="25e8755020fc1734" providerId="LiveId" clId="{C27C789F-0E46-436D-8522-F4B9249AF5F8}" dt="2022-04-19T16:24:54.632" v="619"/>
          <ac:spMkLst>
            <pc:docMk/>
            <pc:sldMk cId="1739850751" sldId="356"/>
            <ac:spMk id="7" creationId="{BED6CE6C-BDD3-4C1B-A2D7-3090FC2B0A51}"/>
          </ac:spMkLst>
        </pc:spChg>
        <pc:picChg chg="mod">
          <ac:chgData name="pantelis balaouras" userId="25e8755020fc1734" providerId="LiveId" clId="{C27C789F-0E46-436D-8522-F4B9249AF5F8}" dt="2022-04-19T16:25:27.043" v="623" actId="1076"/>
          <ac:picMkLst>
            <pc:docMk/>
            <pc:sldMk cId="1739850751" sldId="356"/>
            <ac:picMk id="3" creationId="{00000000-0000-0000-0000-000000000000}"/>
          </ac:picMkLst>
        </pc:picChg>
      </pc:sldChg>
      <pc:sldChg chg="addSp delSp modSp mod">
        <pc:chgData name="pantelis balaouras" userId="25e8755020fc1734" providerId="LiveId" clId="{C27C789F-0E46-436D-8522-F4B9249AF5F8}" dt="2022-04-19T16:26:20.810" v="640" actId="1036"/>
        <pc:sldMkLst>
          <pc:docMk/>
          <pc:sldMk cId="3533884024" sldId="358"/>
        </pc:sldMkLst>
        <pc:spChg chg="add mod">
          <ac:chgData name="pantelis balaouras" userId="25e8755020fc1734" providerId="LiveId" clId="{C27C789F-0E46-436D-8522-F4B9249AF5F8}" dt="2022-04-19T16:24:42.209" v="615"/>
          <ac:spMkLst>
            <pc:docMk/>
            <pc:sldMk cId="3533884024" sldId="358"/>
            <ac:spMk id="7" creationId="{AFE5FDC2-3C33-4E93-AE25-CF46E4A92E07}"/>
          </ac:spMkLst>
        </pc:spChg>
        <pc:spChg chg="del">
          <ac:chgData name="pantelis balaouras" userId="25e8755020fc1734" providerId="LiveId" clId="{C27C789F-0E46-436D-8522-F4B9249AF5F8}" dt="2022-04-19T16:24:41.366" v="614" actId="478"/>
          <ac:spMkLst>
            <pc:docMk/>
            <pc:sldMk cId="3533884024" sldId="358"/>
            <ac:spMk id="9" creationId="{00000000-0000-0000-0000-000000000000}"/>
          </ac:spMkLst>
        </pc:spChg>
        <pc:spChg chg="mod">
          <ac:chgData name="pantelis balaouras" userId="25e8755020fc1734" providerId="LiveId" clId="{C27C789F-0E46-436D-8522-F4B9249AF5F8}" dt="2022-04-19T16:26:20.810" v="640" actId="1036"/>
          <ac:spMkLst>
            <pc:docMk/>
            <pc:sldMk cId="3533884024" sldId="358"/>
            <ac:spMk id="183" creationId="{00000000-0000-0000-0000-000000000000}"/>
          </ac:spMkLst>
        </pc:spChg>
        <pc:picChg chg="mod">
          <ac:chgData name="pantelis balaouras" userId="25e8755020fc1734" providerId="LiveId" clId="{C27C789F-0E46-436D-8522-F4B9249AF5F8}" dt="2022-04-19T16:26:01.870" v="627" actId="14100"/>
          <ac:picMkLst>
            <pc:docMk/>
            <pc:sldMk cId="3533884024" sldId="358"/>
            <ac:picMk id="4" creationId="{00000000-0000-0000-0000-000000000000}"/>
          </ac:picMkLst>
        </pc:picChg>
      </pc:sldChg>
      <pc:sldChg chg="addSp delSp modSp mod">
        <pc:chgData name="pantelis balaouras" userId="25e8755020fc1734" providerId="LiveId" clId="{C27C789F-0E46-436D-8522-F4B9249AF5F8}" dt="2022-04-19T16:27:33.202" v="712" actId="1037"/>
        <pc:sldMkLst>
          <pc:docMk/>
          <pc:sldMk cId="3866909916" sldId="360"/>
        </pc:sldMkLst>
        <pc:spChg chg="add mod">
          <ac:chgData name="pantelis balaouras" userId="25e8755020fc1734" providerId="LiveId" clId="{C27C789F-0E46-436D-8522-F4B9249AF5F8}" dt="2022-04-19T16:24:27.180" v="611"/>
          <ac:spMkLst>
            <pc:docMk/>
            <pc:sldMk cId="3866909916" sldId="360"/>
            <ac:spMk id="7" creationId="{F8C89FD1-AAB9-49BD-9A6A-52EEF1526211}"/>
          </ac:spMkLst>
        </pc:spChg>
        <pc:spChg chg="del">
          <ac:chgData name="pantelis balaouras" userId="25e8755020fc1734" providerId="LiveId" clId="{C27C789F-0E46-436D-8522-F4B9249AF5F8}" dt="2022-04-19T16:24:25.883" v="610" actId="478"/>
          <ac:spMkLst>
            <pc:docMk/>
            <pc:sldMk cId="3866909916" sldId="360"/>
            <ac:spMk id="9" creationId="{00000000-0000-0000-0000-000000000000}"/>
          </ac:spMkLst>
        </pc:spChg>
        <pc:spChg chg="mod">
          <ac:chgData name="pantelis balaouras" userId="25e8755020fc1734" providerId="LiveId" clId="{C27C789F-0E46-436D-8522-F4B9249AF5F8}" dt="2022-04-19T16:26:49.854" v="694" actId="1037"/>
          <ac:spMkLst>
            <pc:docMk/>
            <pc:sldMk cId="3866909916" sldId="360"/>
            <ac:spMk id="183" creationId="{00000000-0000-0000-0000-000000000000}"/>
          </ac:spMkLst>
        </pc:spChg>
        <pc:picChg chg="mod">
          <ac:chgData name="pantelis balaouras" userId="25e8755020fc1734" providerId="LiveId" clId="{C27C789F-0E46-436D-8522-F4B9249AF5F8}" dt="2022-04-19T16:27:33.202" v="712" actId="1037"/>
          <ac:picMkLst>
            <pc:docMk/>
            <pc:sldMk cId="3866909916" sldId="360"/>
            <ac:picMk id="4" creationId="{00000000-0000-0000-0000-000000000000}"/>
          </ac:picMkLst>
        </pc:picChg>
      </pc:sldChg>
      <pc:sldChg chg="modSp mod">
        <pc:chgData name="pantelis balaouras" userId="25e8755020fc1734" providerId="LiveId" clId="{C27C789F-0E46-436D-8522-F4B9249AF5F8}" dt="2022-04-19T16:28:14.452" v="729" actId="6549"/>
        <pc:sldMkLst>
          <pc:docMk/>
          <pc:sldMk cId="829211414" sldId="361"/>
        </pc:sldMkLst>
        <pc:spChg chg="mod">
          <ac:chgData name="pantelis balaouras" userId="25e8755020fc1734" providerId="LiveId" clId="{C27C789F-0E46-436D-8522-F4B9249AF5F8}" dt="2022-04-19T16:28:14.452" v="729" actId="6549"/>
          <ac:spMkLst>
            <pc:docMk/>
            <pc:sldMk cId="829211414" sldId="361"/>
            <ac:spMk id="10" creationId="{A76D4AA0-5B2D-4504-A8B5-7F5A95DA9AEB}"/>
          </ac:spMkLst>
        </pc:spChg>
        <pc:spChg chg="mod">
          <ac:chgData name="pantelis balaouras" userId="25e8755020fc1734" providerId="LiveId" clId="{C27C789F-0E46-436D-8522-F4B9249AF5F8}" dt="2022-04-19T16:24:03.656" v="607" actId="6549"/>
          <ac:spMkLst>
            <pc:docMk/>
            <pc:sldMk cId="829211414" sldId="361"/>
            <ac:spMk id="11" creationId="{00000000-0000-0000-0000-000000000000}"/>
          </ac:spMkLst>
        </pc:spChg>
        <pc:spChg chg="mod">
          <ac:chgData name="pantelis balaouras" userId="25e8755020fc1734" providerId="LiveId" clId="{C27C789F-0E46-436D-8522-F4B9249AF5F8}" dt="2022-04-19T16:27:55.686" v="727" actId="1038"/>
          <ac:spMkLst>
            <pc:docMk/>
            <pc:sldMk cId="829211414" sldId="361"/>
            <ac:spMk id="183" creationId="{00000000-0000-0000-0000-000000000000}"/>
          </ac:spMkLst>
        </pc:spChg>
        <pc:picChg chg="mod">
          <ac:chgData name="pantelis balaouras" userId="25e8755020fc1734" providerId="LiveId" clId="{C27C789F-0E46-436D-8522-F4B9249AF5F8}" dt="2022-04-19T16:27:48.795" v="722" actId="1038"/>
          <ac:picMkLst>
            <pc:docMk/>
            <pc:sldMk cId="829211414" sldId="361"/>
            <ac:picMk id="4" creationId="{00000000-0000-0000-0000-000000000000}"/>
          </ac:picMkLst>
        </pc:picChg>
      </pc:sldChg>
      <pc:sldChg chg="addSp delSp modSp mod">
        <pc:chgData name="pantelis balaouras" userId="25e8755020fc1734" providerId="LiveId" clId="{C27C789F-0E46-436D-8522-F4B9249AF5F8}" dt="2022-04-19T15:12:10.118" v="572" actId="1076"/>
        <pc:sldMkLst>
          <pc:docMk/>
          <pc:sldMk cId="39951149" sldId="362"/>
        </pc:sldMkLst>
        <pc:spChg chg="add mod">
          <ac:chgData name="pantelis balaouras" userId="25e8755020fc1734" providerId="LiveId" clId="{C27C789F-0E46-436D-8522-F4B9249AF5F8}" dt="2022-04-18T16:23:35.839" v="459"/>
          <ac:spMkLst>
            <pc:docMk/>
            <pc:sldMk cId="39951149" sldId="362"/>
            <ac:spMk id="7" creationId="{DC7E0C4A-DAFB-469D-AA66-C84277085C56}"/>
          </ac:spMkLst>
        </pc:spChg>
        <pc:spChg chg="del mod">
          <ac:chgData name="pantelis balaouras" userId="25e8755020fc1734" providerId="LiveId" clId="{C27C789F-0E46-436D-8522-F4B9249AF5F8}" dt="2022-04-18T16:23:35.264" v="458" actId="478"/>
          <ac:spMkLst>
            <pc:docMk/>
            <pc:sldMk cId="39951149" sldId="362"/>
            <ac:spMk id="11" creationId="{00000000-0000-0000-0000-000000000000}"/>
          </ac:spMkLst>
        </pc:spChg>
        <pc:picChg chg="mod">
          <ac:chgData name="pantelis balaouras" userId="25e8755020fc1734" providerId="LiveId" clId="{C27C789F-0E46-436D-8522-F4B9249AF5F8}" dt="2022-04-19T15:12:10.118" v="572" actId="1076"/>
          <ac:picMkLst>
            <pc:docMk/>
            <pc:sldMk cId="39951149" sldId="362"/>
            <ac:picMk id="1026" creationId="{00000000-0000-0000-0000-000000000000}"/>
          </ac:picMkLst>
        </pc:picChg>
      </pc:sldChg>
      <pc:sldChg chg="addSp delSp modSp mod">
        <pc:chgData name="pantelis balaouras" userId="25e8755020fc1734" providerId="LiveId" clId="{C27C789F-0E46-436D-8522-F4B9249AF5F8}" dt="2022-04-19T16:29:30.123" v="734" actId="20577"/>
        <pc:sldMkLst>
          <pc:docMk/>
          <pc:sldMk cId="1136410980" sldId="363"/>
        </pc:sldMkLst>
        <pc:spChg chg="add mod">
          <ac:chgData name="pantelis balaouras" userId="25e8755020fc1734" providerId="LiveId" clId="{C27C789F-0E46-436D-8522-F4B9249AF5F8}" dt="2022-04-18T16:23:43.957" v="462"/>
          <ac:spMkLst>
            <pc:docMk/>
            <pc:sldMk cId="1136410980" sldId="363"/>
            <ac:spMk id="7" creationId="{8C296746-3930-4486-AC0C-3C8874A97DA2}"/>
          </ac:spMkLst>
        </pc:spChg>
        <pc:spChg chg="mod">
          <ac:chgData name="pantelis balaouras" userId="25e8755020fc1734" providerId="LiveId" clId="{C27C789F-0E46-436D-8522-F4B9249AF5F8}" dt="2022-04-19T16:29:30.123" v="734" actId="20577"/>
          <ac:spMkLst>
            <pc:docMk/>
            <pc:sldMk cId="1136410980" sldId="363"/>
            <ac:spMk id="10" creationId="{A76D4AA0-5B2D-4504-A8B5-7F5A95DA9AEB}"/>
          </ac:spMkLst>
        </pc:spChg>
        <pc:spChg chg="del mod">
          <ac:chgData name="pantelis balaouras" userId="25e8755020fc1734" providerId="LiveId" clId="{C27C789F-0E46-436D-8522-F4B9249AF5F8}" dt="2022-04-18T16:23:43.465" v="461" actId="478"/>
          <ac:spMkLst>
            <pc:docMk/>
            <pc:sldMk cId="1136410980" sldId="363"/>
            <ac:spMk id="11" creationId="{00000000-0000-0000-0000-000000000000}"/>
          </ac:spMkLst>
        </pc:spChg>
        <pc:spChg chg="del mod">
          <ac:chgData name="pantelis balaouras" userId="25e8755020fc1734" providerId="LiveId" clId="{C27C789F-0E46-436D-8522-F4B9249AF5F8}" dt="2022-04-19T15:46:19.578" v="587" actId="478"/>
          <ac:spMkLst>
            <pc:docMk/>
            <pc:sldMk cId="1136410980" sldId="363"/>
            <ac:spMk id="183" creationId="{00000000-0000-0000-0000-000000000000}"/>
          </ac:spMkLst>
        </pc:spChg>
        <pc:picChg chg="del mod">
          <ac:chgData name="pantelis balaouras" userId="25e8755020fc1734" providerId="LiveId" clId="{C27C789F-0E46-436D-8522-F4B9249AF5F8}" dt="2022-04-19T15:46:13.652" v="585" actId="478"/>
          <ac:picMkLst>
            <pc:docMk/>
            <pc:sldMk cId="1136410980" sldId="363"/>
            <ac:picMk id="3" creationId="{00000000-0000-0000-0000-000000000000}"/>
          </ac:picMkLst>
        </pc:picChg>
      </pc:sldChg>
      <pc:sldChg chg="addSp delSp modSp mod">
        <pc:chgData name="pantelis balaouras" userId="25e8755020fc1734" providerId="LiveId" clId="{C27C789F-0E46-436D-8522-F4B9249AF5F8}" dt="2022-04-19T16:29:40.247" v="735" actId="20577"/>
        <pc:sldMkLst>
          <pc:docMk/>
          <pc:sldMk cId="332379924" sldId="364"/>
        </pc:sldMkLst>
        <pc:spChg chg="add mod">
          <ac:chgData name="pantelis balaouras" userId="25e8755020fc1734" providerId="LiveId" clId="{C27C789F-0E46-436D-8522-F4B9249AF5F8}" dt="2022-04-18T16:23:27.902" v="456"/>
          <ac:spMkLst>
            <pc:docMk/>
            <pc:sldMk cId="332379924" sldId="364"/>
            <ac:spMk id="7" creationId="{4EDF2940-02C6-4C33-B9DF-6F2809B6FA19}"/>
          </ac:spMkLst>
        </pc:spChg>
        <pc:spChg chg="mod">
          <ac:chgData name="pantelis balaouras" userId="25e8755020fc1734" providerId="LiveId" clId="{C27C789F-0E46-436D-8522-F4B9249AF5F8}" dt="2022-04-19T16:29:40.247" v="735" actId="20577"/>
          <ac:spMkLst>
            <pc:docMk/>
            <pc:sldMk cId="332379924" sldId="364"/>
            <ac:spMk id="10" creationId="{A76D4AA0-5B2D-4504-A8B5-7F5A95DA9AEB}"/>
          </ac:spMkLst>
        </pc:spChg>
        <pc:spChg chg="del mod">
          <ac:chgData name="pantelis balaouras" userId="25e8755020fc1734" providerId="LiveId" clId="{C27C789F-0E46-436D-8522-F4B9249AF5F8}" dt="2022-04-18T16:23:27.359" v="455" actId="478"/>
          <ac:spMkLst>
            <pc:docMk/>
            <pc:sldMk cId="332379924" sldId="364"/>
            <ac:spMk id="11" creationId="{00000000-0000-0000-0000-000000000000}"/>
          </ac:spMkLst>
        </pc:spChg>
        <pc:spChg chg="del">
          <ac:chgData name="pantelis balaouras" userId="25e8755020fc1734" providerId="LiveId" clId="{C27C789F-0E46-436D-8522-F4B9249AF5F8}" dt="2022-04-19T15:43:51.611" v="584" actId="478"/>
          <ac:spMkLst>
            <pc:docMk/>
            <pc:sldMk cId="332379924" sldId="364"/>
            <ac:spMk id="183" creationId="{00000000-0000-0000-0000-000000000000}"/>
          </ac:spMkLst>
        </pc:spChg>
        <pc:picChg chg="del">
          <ac:chgData name="pantelis balaouras" userId="25e8755020fc1734" providerId="LiveId" clId="{C27C789F-0E46-436D-8522-F4B9249AF5F8}" dt="2022-04-19T15:43:44.625" v="583" actId="478"/>
          <ac:picMkLst>
            <pc:docMk/>
            <pc:sldMk cId="332379924" sldId="364"/>
            <ac:picMk id="3" creationId="{00000000-0000-0000-0000-000000000000}"/>
          </ac:picMkLst>
        </pc:picChg>
      </pc:sldChg>
      <pc:sldChg chg="addSp modSp mod">
        <pc:chgData name="pantelis balaouras" userId="25e8755020fc1734" providerId="LiveId" clId="{C27C789F-0E46-436D-8522-F4B9249AF5F8}" dt="2022-04-18T16:23:09.432" v="449"/>
        <pc:sldMkLst>
          <pc:docMk/>
          <pc:sldMk cId="4262029356" sldId="365"/>
        </pc:sldMkLst>
        <pc:spChg chg="mod">
          <ac:chgData name="pantelis balaouras" userId="25e8755020fc1734" providerId="LiveId" clId="{C27C789F-0E46-436D-8522-F4B9249AF5F8}" dt="2022-04-18T15:51:10.601" v="240" actId="1076"/>
          <ac:spMkLst>
            <pc:docMk/>
            <pc:sldMk cId="4262029356" sldId="365"/>
            <ac:spMk id="4" creationId="{E47D0821-8573-4002-9B33-F43C68A1D403}"/>
          </ac:spMkLst>
        </pc:spChg>
        <pc:spChg chg="add mod">
          <ac:chgData name="pantelis balaouras" userId="25e8755020fc1734" providerId="LiveId" clId="{C27C789F-0E46-436D-8522-F4B9249AF5F8}" dt="2022-04-18T16:23:09.432" v="449"/>
          <ac:spMkLst>
            <pc:docMk/>
            <pc:sldMk cId="4262029356" sldId="365"/>
            <ac:spMk id="6" creationId="{5ED1FA97-0C09-42E7-968D-251073E1DAA9}"/>
          </ac:spMkLst>
        </pc:spChg>
      </pc:sldChg>
      <pc:sldChg chg="addSp delSp modSp mod">
        <pc:chgData name="pantelis balaouras" userId="25e8755020fc1734" providerId="LiveId" clId="{C27C789F-0E46-436D-8522-F4B9249AF5F8}" dt="2022-04-18T16:23:20.764" v="453"/>
        <pc:sldMkLst>
          <pc:docMk/>
          <pc:sldMk cId="2748944826" sldId="366"/>
        </pc:sldMkLst>
        <pc:spChg chg="add mod">
          <ac:chgData name="pantelis balaouras" userId="25e8755020fc1734" providerId="LiveId" clId="{C27C789F-0E46-436D-8522-F4B9249AF5F8}" dt="2022-04-18T16:23:20.764" v="453"/>
          <ac:spMkLst>
            <pc:docMk/>
            <pc:sldMk cId="2748944826" sldId="366"/>
            <ac:spMk id="7" creationId="{2A2FC0F2-BE54-4639-A7D3-5B968A1D4FBE}"/>
          </ac:spMkLst>
        </pc:spChg>
        <pc:spChg chg="del mod">
          <ac:chgData name="pantelis balaouras" userId="25e8755020fc1734" providerId="LiveId" clId="{C27C789F-0E46-436D-8522-F4B9249AF5F8}" dt="2022-04-18T16:23:19.918" v="452" actId="478"/>
          <ac:spMkLst>
            <pc:docMk/>
            <pc:sldMk cId="2748944826" sldId="366"/>
            <ac:spMk id="11" creationId="{00000000-0000-0000-0000-000000000000}"/>
          </ac:spMkLst>
        </pc:spChg>
        <pc:picChg chg="mod">
          <ac:chgData name="pantelis balaouras" userId="25e8755020fc1734" providerId="LiveId" clId="{C27C789F-0E46-436D-8522-F4B9249AF5F8}" dt="2022-04-18T15:54:14.004" v="242" actId="688"/>
          <ac:picMkLst>
            <pc:docMk/>
            <pc:sldMk cId="2748944826" sldId="366"/>
            <ac:picMk id="5" creationId="{00000000-0000-0000-0000-000000000000}"/>
          </ac:picMkLst>
        </pc:picChg>
      </pc:sldChg>
      <pc:sldChg chg="addSp delSp modSp mod">
        <pc:chgData name="pantelis balaouras" userId="25e8755020fc1734" providerId="LiveId" clId="{C27C789F-0E46-436D-8522-F4B9249AF5F8}" dt="2022-04-19T16:18:45.242" v="602" actId="1076"/>
        <pc:sldMkLst>
          <pc:docMk/>
          <pc:sldMk cId="2490754024" sldId="367"/>
        </pc:sldMkLst>
        <pc:spChg chg="add mod">
          <ac:chgData name="pantelis balaouras" userId="25e8755020fc1734" providerId="LiveId" clId="{C27C789F-0E46-436D-8522-F4B9249AF5F8}" dt="2022-04-18T16:23:51.327" v="464"/>
          <ac:spMkLst>
            <pc:docMk/>
            <pc:sldMk cId="2490754024" sldId="367"/>
            <ac:spMk id="7" creationId="{A8F959F5-DBE8-4872-92B4-DD5A4FD94464}"/>
          </ac:spMkLst>
        </pc:spChg>
        <pc:spChg chg="del">
          <ac:chgData name="pantelis balaouras" userId="25e8755020fc1734" providerId="LiveId" clId="{C27C789F-0E46-436D-8522-F4B9249AF5F8}" dt="2022-04-18T16:23:50.752" v="463" actId="478"/>
          <ac:spMkLst>
            <pc:docMk/>
            <pc:sldMk cId="2490754024" sldId="367"/>
            <ac:spMk id="11" creationId="{00000000-0000-0000-0000-000000000000}"/>
          </ac:spMkLst>
        </pc:spChg>
        <pc:spChg chg="mod">
          <ac:chgData name="pantelis balaouras" userId="25e8755020fc1734" providerId="LiveId" clId="{C27C789F-0E46-436D-8522-F4B9249AF5F8}" dt="2022-04-19T16:17:56.851" v="596" actId="1076"/>
          <ac:spMkLst>
            <pc:docMk/>
            <pc:sldMk cId="2490754024" sldId="367"/>
            <ac:spMk id="183" creationId="{00000000-0000-0000-0000-000000000000}"/>
          </ac:spMkLst>
        </pc:spChg>
        <pc:picChg chg="mod">
          <ac:chgData name="pantelis balaouras" userId="25e8755020fc1734" providerId="LiveId" clId="{C27C789F-0E46-436D-8522-F4B9249AF5F8}" dt="2022-04-19T16:18:45.242" v="602" actId="1076"/>
          <ac:picMkLst>
            <pc:docMk/>
            <pc:sldMk cId="2490754024" sldId="367"/>
            <ac:picMk id="4" creationId="{00000000-0000-0000-0000-000000000000}"/>
          </ac:picMkLst>
        </pc:picChg>
      </pc:sldChg>
      <pc:sldChg chg="addSp delSp modSp mod">
        <pc:chgData name="pantelis balaouras" userId="25e8755020fc1734" providerId="LiveId" clId="{C27C789F-0E46-436D-8522-F4B9249AF5F8}" dt="2022-04-19T16:25:01.199" v="621"/>
        <pc:sldMkLst>
          <pc:docMk/>
          <pc:sldMk cId="2828698912" sldId="368"/>
        </pc:sldMkLst>
        <pc:spChg chg="del">
          <ac:chgData name="pantelis balaouras" userId="25e8755020fc1734" providerId="LiveId" clId="{C27C789F-0E46-436D-8522-F4B9249AF5F8}" dt="2022-04-19T16:25:00.329" v="620" actId="478"/>
          <ac:spMkLst>
            <pc:docMk/>
            <pc:sldMk cId="2828698912" sldId="368"/>
            <ac:spMk id="4" creationId="{00000000-0000-0000-0000-000000000000}"/>
          </ac:spMkLst>
        </pc:spChg>
        <pc:spChg chg="add mod">
          <ac:chgData name="pantelis balaouras" userId="25e8755020fc1734" providerId="LiveId" clId="{C27C789F-0E46-436D-8522-F4B9249AF5F8}" dt="2022-04-19T16:18:10.679" v="597"/>
          <ac:spMkLst>
            <pc:docMk/>
            <pc:sldMk cId="2828698912" sldId="368"/>
            <ac:spMk id="7" creationId="{3CFB9337-264D-4D33-94A6-9155100E51B0}"/>
          </ac:spMkLst>
        </pc:spChg>
        <pc:spChg chg="add mod">
          <ac:chgData name="pantelis balaouras" userId="25e8755020fc1734" providerId="LiveId" clId="{C27C789F-0E46-436D-8522-F4B9249AF5F8}" dt="2022-04-19T16:25:01.199" v="621"/>
          <ac:spMkLst>
            <pc:docMk/>
            <pc:sldMk cId="2828698912" sldId="368"/>
            <ac:spMk id="9" creationId="{99232555-99CA-44BA-A0F1-E47D3BA31FE9}"/>
          </ac:spMkLst>
        </pc:spChg>
        <pc:spChg chg="del mod">
          <ac:chgData name="pantelis balaouras" userId="25e8755020fc1734" providerId="LiveId" clId="{C27C789F-0E46-436D-8522-F4B9249AF5F8}" dt="2022-04-19T16:17:42.982" v="595" actId="478"/>
          <ac:spMkLst>
            <pc:docMk/>
            <pc:sldMk cId="2828698912" sldId="368"/>
            <ac:spMk id="183" creationId="{00000000-0000-0000-0000-000000000000}"/>
          </ac:spMkLst>
        </pc:spChg>
        <pc:picChg chg="mod">
          <ac:chgData name="pantelis balaouras" userId="25e8755020fc1734" providerId="LiveId" clId="{C27C789F-0E46-436D-8522-F4B9249AF5F8}" dt="2022-04-19T16:18:26.788" v="600" actId="1076"/>
          <ac:picMkLst>
            <pc:docMk/>
            <pc:sldMk cId="2828698912" sldId="368"/>
            <ac:picMk id="1026" creationId="{00000000-0000-0000-0000-000000000000}"/>
          </ac:picMkLst>
        </pc:picChg>
      </pc:sldChg>
      <pc:sldChg chg="addSp modSp mod">
        <pc:chgData name="pantelis balaouras" userId="25e8755020fc1734" providerId="LiveId" clId="{C27C789F-0E46-436D-8522-F4B9249AF5F8}" dt="2022-04-19T16:29:59.976" v="736" actId="108"/>
        <pc:sldMkLst>
          <pc:docMk/>
          <pc:sldMk cId="1265091666" sldId="369"/>
        </pc:sldMkLst>
        <pc:spChg chg="mod">
          <ac:chgData name="pantelis balaouras" userId="25e8755020fc1734" providerId="LiveId" clId="{C27C789F-0E46-436D-8522-F4B9249AF5F8}" dt="2022-04-19T16:29:59.976" v="736" actId="108"/>
          <ac:spMkLst>
            <pc:docMk/>
            <pc:sldMk cId="1265091666" sldId="369"/>
            <ac:spMk id="4" creationId="{E47D0821-8573-4002-9B33-F43C68A1D403}"/>
          </ac:spMkLst>
        </pc:spChg>
        <pc:spChg chg="add mod">
          <ac:chgData name="pantelis balaouras" userId="25e8755020fc1734" providerId="LiveId" clId="{C27C789F-0E46-436D-8522-F4B9249AF5F8}" dt="2022-04-18T16:23:11.869" v="450"/>
          <ac:spMkLst>
            <pc:docMk/>
            <pc:sldMk cId="1265091666" sldId="369"/>
            <ac:spMk id="6" creationId="{C9855ECE-4D85-4F20-8D47-3460EA1E4166}"/>
          </ac:spMkLst>
        </pc:spChg>
      </pc:sldChg>
      <pc:sldChg chg="modSp mod">
        <pc:chgData name="pantelis balaouras" userId="25e8755020fc1734" providerId="LiveId" clId="{C27C789F-0E46-436D-8522-F4B9249AF5F8}" dt="2022-04-19T16:29:09.015" v="732" actId="207"/>
        <pc:sldMkLst>
          <pc:docMk/>
          <pc:sldMk cId="3322283428" sldId="370"/>
        </pc:sldMkLst>
        <pc:spChg chg="mod">
          <ac:chgData name="pantelis balaouras" userId="25e8755020fc1734" providerId="LiveId" clId="{C27C789F-0E46-436D-8522-F4B9249AF5F8}" dt="2022-04-19T16:29:09.015" v="732" actId="207"/>
          <ac:spMkLst>
            <pc:docMk/>
            <pc:sldMk cId="3322283428" sldId="370"/>
            <ac:spMk id="9" creationId="{7F48D75A-F668-48C2-A034-ACE1B4986E36}"/>
          </ac:spMkLst>
        </pc:spChg>
        <pc:spChg chg="mod">
          <ac:chgData name="pantelis balaouras" userId="25e8755020fc1734" providerId="LiveId" clId="{C27C789F-0E46-436D-8522-F4B9249AF5F8}" dt="2022-04-19T16:29:09.015" v="732" actId="207"/>
          <ac:spMkLst>
            <pc:docMk/>
            <pc:sldMk cId="3322283428" sldId="370"/>
            <ac:spMk id="10" creationId="{6ED39337-3E0B-4330-9666-8D353C4D4FBE}"/>
          </ac:spMkLst>
        </pc:spChg>
        <pc:spChg chg="mod">
          <ac:chgData name="pantelis balaouras" userId="25e8755020fc1734" providerId="LiveId" clId="{C27C789F-0E46-436D-8522-F4B9249AF5F8}" dt="2022-04-19T16:29:09.015" v="732" actId="207"/>
          <ac:spMkLst>
            <pc:docMk/>
            <pc:sldMk cId="3322283428" sldId="370"/>
            <ac:spMk id="11" creationId="{1A1F82FC-D5E2-4953-A4C7-E66694AFD878}"/>
          </ac:spMkLst>
        </pc:spChg>
        <pc:spChg chg="mod">
          <ac:chgData name="pantelis balaouras" userId="25e8755020fc1734" providerId="LiveId" clId="{C27C789F-0E46-436D-8522-F4B9249AF5F8}" dt="2022-04-19T16:29:09.015" v="732" actId="207"/>
          <ac:spMkLst>
            <pc:docMk/>
            <pc:sldMk cId="3322283428" sldId="370"/>
            <ac:spMk id="12" creationId="{5534BC34-AB13-4918-A99B-55035905F6E0}"/>
          </ac:spMkLst>
        </pc:spChg>
        <pc:spChg chg="mod">
          <ac:chgData name="pantelis balaouras" userId="25e8755020fc1734" providerId="LiveId" clId="{C27C789F-0E46-436D-8522-F4B9249AF5F8}" dt="2022-04-19T16:29:09.015" v="732" actId="207"/>
          <ac:spMkLst>
            <pc:docMk/>
            <pc:sldMk cId="3322283428" sldId="370"/>
            <ac:spMk id="13" creationId="{E62B8D5F-8BE4-40B5-AEC5-E4009CE757A5}"/>
          </ac:spMkLst>
        </pc:spChg>
        <pc:spChg chg="mod">
          <ac:chgData name="pantelis balaouras" userId="25e8755020fc1734" providerId="LiveId" clId="{C27C789F-0E46-436D-8522-F4B9249AF5F8}" dt="2022-04-19T16:29:09.015" v="732" actId="207"/>
          <ac:spMkLst>
            <pc:docMk/>
            <pc:sldMk cId="3322283428" sldId="370"/>
            <ac:spMk id="14" creationId="{CAF954B7-06F8-499E-9C79-26A5D6725846}"/>
          </ac:spMkLst>
        </pc:spChg>
      </pc:sldChg>
      <pc:sldChg chg="addSp delSp modSp mod">
        <pc:chgData name="pantelis balaouras" userId="25e8755020fc1734" providerId="LiveId" clId="{C27C789F-0E46-436D-8522-F4B9249AF5F8}" dt="2022-04-19T15:06:04.068" v="507" actId="1035"/>
        <pc:sldMkLst>
          <pc:docMk/>
          <pc:sldMk cId="3011147306" sldId="371"/>
        </pc:sldMkLst>
        <pc:spChg chg="add mod">
          <ac:chgData name="pantelis balaouras" userId="25e8755020fc1734" providerId="LiveId" clId="{C27C789F-0E46-436D-8522-F4B9249AF5F8}" dt="2022-04-18T16:14:01.342" v="275" actId="1076"/>
          <ac:spMkLst>
            <pc:docMk/>
            <pc:sldMk cId="3011147306" sldId="371"/>
            <ac:spMk id="7" creationId="{8B962D0F-65F2-4483-8197-BBA251373099}"/>
          </ac:spMkLst>
        </pc:spChg>
        <pc:spChg chg="del mod">
          <ac:chgData name="pantelis balaouras" userId="25e8755020fc1734" providerId="LiveId" clId="{C27C789F-0E46-436D-8522-F4B9249AF5F8}" dt="2022-04-18T16:13:55.944" v="272" actId="478"/>
          <ac:spMkLst>
            <pc:docMk/>
            <pc:sldMk cId="3011147306" sldId="371"/>
            <ac:spMk id="182" creationId="{00000000-0000-0000-0000-000000000000}"/>
          </ac:spMkLst>
        </pc:spChg>
        <pc:picChg chg="add mod">
          <ac:chgData name="pantelis balaouras" userId="25e8755020fc1734" providerId="LiveId" clId="{C27C789F-0E46-436D-8522-F4B9249AF5F8}" dt="2022-04-19T15:06:04.068" v="507" actId="1035"/>
          <ac:picMkLst>
            <pc:docMk/>
            <pc:sldMk cId="3011147306" sldId="371"/>
            <ac:picMk id="11" creationId="{27E90C80-F84B-4E37-81FF-08B68BB19430}"/>
          </ac:picMkLst>
        </pc:picChg>
      </pc:sldChg>
      <pc:sldChg chg="addSp delSp modSp mod">
        <pc:chgData name="pantelis balaouras" userId="25e8755020fc1734" providerId="LiveId" clId="{C27C789F-0E46-436D-8522-F4B9249AF5F8}" dt="2022-04-18T16:13:38.446" v="270" actId="1076"/>
        <pc:sldMkLst>
          <pc:docMk/>
          <pc:sldMk cId="632774671" sldId="372"/>
        </pc:sldMkLst>
        <pc:spChg chg="add mod">
          <ac:chgData name="pantelis balaouras" userId="25e8755020fc1734" providerId="LiveId" clId="{C27C789F-0E46-436D-8522-F4B9249AF5F8}" dt="2022-04-18T16:12:37.934" v="256" actId="14100"/>
          <ac:spMkLst>
            <pc:docMk/>
            <pc:sldMk cId="632774671" sldId="372"/>
            <ac:spMk id="6" creationId="{04EDF77F-CC6A-4145-B982-8BE38F11E96D}"/>
          </ac:spMkLst>
        </pc:spChg>
        <pc:spChg chg="mod">
          <ac:chgData name="pantelis balaouras" userId="25e8755020fc1734" providerId="LiveId" clId="{C27C789F-0E46-436D-8522-F4B9249AF5F8}" dt="2022-04-18T16:12:39.980" v="257" actId="1076"/>
          <ac:spMkLst>
            <pc:docMk/>
            <pc:sldMk cId="632774671" sldId="372"/>
            <ac:spMk id="8" creationId="{E0A7BC44-4FE1-4A3D-8776-19E6A8B9F329}"/>
          </ac:spMkLst>
        </pc:spChg>
        <pc:spChg chg="mod">
          <ac:chgData name="pantelis balaouras" userId="25e8755020fc1734" providerId="LiveId" clId="{C27C789F-0E46-436D-8522-F4B9249AF5F8}" dt="2022-04-18T16:13:38.446" v="270" actId="1076"/>
          <ac:spMkLst>
            <pc:docMk/>
            <pc:sldMk cId="632774671" sldId="372"/>
            <ac:spMk id="9" creationId="{B5EDE453-4F64-41BE-AF2F-AEA0EC2A7EC5}"/>
          </ac:spMkLst>
        </pc:spChg>
        <pc:spChg chg="del mod">
          <ac:chgData name="pantelis balaouras" userId="25e8755020fc1734" providerId="LiveId" clId="{C27C789F-0E46-436D-8522-F4B9249AF5F8}" dt="2022-04-18T16:10:41.563" v="251" actId="478"/>
          <ac:spMkLst>
            <pc:docMk/>
            <pc:sldMk cId="632774671" sldId="372"/>
            <ac:spMk id="182" creationId="{00000000-0000-0000-0000-000000000000}"/>
          </ac:spMkLst>
        </pc:spChg>
        <pc:spChg chg="del">
          <ac:chgData name="pantelis balaouras" userId="25e8755020fc1734" providerId="LiveId" clId="{C27C789F-0E46-436D-8522-F4B9249AF5F8}" dt="2022-04-18T13:53:47.505" v="96" actId="478"/>
          <ac:spMkLst>
            <pc:docMk/>
            <pc:sldMk cId="632774671" sldId="372"/>
            <ac:spMk id="183" creationId="{00000000-0000-0000-0000-000000000000}"/>
          </ac:spMkLst>
        </pc:spChg>
      </pc:sldChg>
      <pc:sldChg chg="addSp delSp modSp mod">
        <pc:chgData name="pantelis balaouras" userId="25e8755020fc1734" providerId="LiveId" clId="{C27C789F-0E46-436D-8522-F4B9249AF5F8}" dt="2022-04-18T16:16:36.728" v="317"/>
        <pc:sldMkLst>
          <pc:docMk/>
          <pc:sldMk cId="2925904884" sldId="373"/>
        </pc:sldMkLst>
        <pc:spChg chg="add mod">
          <ac:chgData name="pantelis balaouras" userId="25e8755020fc1734" providerId="LiveId" clId="{C27C789F-0E46-436D-8522-F4B9249AF5F8}" dt="2022-04-18T16:16:36.728" v="317"/>
          <ac:spMkLst>
            <pc:docMk/>
            <pc:sldMk cId="2925904884" sldId="373"/>
            <ac:spMk id="5" creationId="{DEF0CAA5-8906-415F-9F0D-D2F71C483D4B}"/>
          </ac:spMkLst>
        </pc:spChg>
        <pc:spChg chg="del mod">
          <ac:chgData name="pantelis balaouras" userId="25e8755020fc1734" providerId="LiveId" clId="{C27C789F-0E46-436D-8522-F4B9249AF5F8}" dt="2022-04-18T16:16:36.150" v="316" actId="478"/>
          <ac:spMkLst>
            <pc:docMk/>
            <pc:sldMk cId="2925904884" sldId="373"/>
            <ac:spMk id="182" creationId="{00000000-0000-0000-0000-000000000000}"/>
          </ac:spMkLst>
        </pc:spChg>
        <pc:spChg chg="del">
          <ac:chgData name="pantelis balaouras" userId="25e8755020fc1734" providerId="LiveId" clId="{C27C789F-0E46-436D-8522-F4B9249AF5F8}" dt="2022-04-18T13:54:08.069" v="98" actId="478"/>
          <ac:spMkLst>
            <pc:docMk/>
            <pc:sldMk cId="2925904884" sldId="373"/>
            <ac:spMk id="183" creationId="{00000000-0000-0000-0000-000000000000}"/>
          </ac:spMkLst>
        </pc:spChg>
      </pc:sldChg>
      <pc:sldChg chg="addSp delSp modSp mod">
        <pc:chgData name="pantelis balaouras" userId="25e8755020fc1734" providerId="LiveId" clId="{C27C789F-0E46-436D-8522-F4B9249AF5F8}" dt="2022-04-18T16:18:05.598" v="350"/>
        <pc:sldMkLst>
          <pc:docMk/>
          <pc:sldMk cId="2776088219" sldId="374"/>
        </pc:sldMkLst>
        <pc:spChg chg="add mod">
          <ac:chgData name="pantelis balaouras" userId="25e8755020fc1734" providerId="LiveId" clId="{C27C789F-0E46-436D-8522-F4B9249AF5F8}" dt="2022-04-18T16:18:05.598" v="350"/>
          <ac:spMkLst>
            <pc:docMk/>
            <pc:sldMk cId="2776088219" sldId="374"/>
            <ac:spMk id="5" creationId="{793FD1C4-710D-4043-AE23-6F1E972DE04E}"/>
          </ac:spMkLst>
        </pc:spChg>
        <pc:spChg chg="del mod">
          <ac:chgData name="pantelis balaouras" userId="25e8755020fc1734" providerId="LiveId" clId="{C27C789F-0E46-436D-8522-F4B9249AF5F8}" dt="2022-04-18T16:18:04.332" v="349" actId="478"/>
          <ac:spMkLst>
            <pc:docMk/>
            <pc:sldMk cId="2776088219" sldId="374"/>
            <ac:spMk id="182" creationId="{00000000-0000-0000-0000-000000000000}"/>
          </ac:spMkLst>
        </pc:spChg>
        <pc:spChg chg="del">
          <ac:chgData name="pantelis balaouras" userId="25e8755020fc1734" providerId="LiveId" clId="{C27C789F-0E46-436D-8522-F4B9249AF5F8}" dt="2022-04-18T13:55:55.723" v="110" actId="478"/>
          <ac:spMkLst>
            <pc:docMk/>
            <pc:sldMk cId="2776088219" sldId="374"/>
            <ac:spMk id="183" creationId="{00000000-0000-0000-0000-000000000000}"/>
          </ac:spMkLst>
        </pc:spChg>
      </pc:sldChg>
      <pc:sldChg chg="addSp delSp modSp mod">
        <pc:chgData name="pantelis balaouras" userId="25e8755020fc1734" providerId="LiveId" clId="{C27C789F-0E46-436D-8522-F4B9249AF5F8}" dt="2022-04-18T16:19:55.759" v="397"/>
        <pc:sldMkLst>
          <pc:docMk/>
          <pc:sldMk cId="4102576440" sldId="375"/>
        </pc:sldMkLst>
        <pc:spChg chg="add mod">
          <ac:chgData name="pantelis balaouras" userId="25e8755020fc1734" providerId="LiveId" clId="{C27C789F-0E46-436D-8522-F4B9249AF5F8}" dt="2022-04-18T16:19:55.759" v="397"/>
          <ac:spMkLst>
            <pc:docMk/>
            <pc:sldMk cId="4102576440" sldId="375"/>
            <ac:spMk id="6" creationId="{B45D48CC-06B7-4378-8DFF-455D0E57BF30}"/>
          </ac:spMkLst>
        </pc:spChg>
        <pc:spChg chg="del mod">
          <ac:chgData name="pantelis balaouras" userId="25e8755020fc1734" providerId="LiveId" clId="{C27C789F-0E46-436D-8522-F4B9249AF5F8}" dt="2022-04-18T16:19:55.106" v="396" actId="478"/>
          <ac:spMkLst>
            <pc:docMk/>
            <pc:sldMk cId="4102576440" sldId="375"/>
            <ac:spMk id="182" creationId="{00000000-0000-0000-0000-000000000000}"/>
          </ac:spMkLst>
        </pc:spChg>
      </pc:sldChg>
      <pc:sldChg chg="addSp delSp modSp mod">
        <pc:chgData name="pantelis balaouras" userId="25e8755020fc1734" providerId="LiveId" clId="{C27C789F-0E46-436D-8522-F4B9249AF5F8}" dt="2022-04-18T14:32:48.473" v="204" actId="1076"/>
        <pc:sldMkLst>
          <pc:docMk/>
          <pc:sldMk cId="1590466318" sldId="376"/>
        </pc:sldMkLst>
        <pc:spChg chg="add mod">
          <ac:chgData name="pantelis balaouras" userId="25e8755020fc1734" providerId="LiveId" clId="{C27C789F-0E46-436D-8522-F4B9249AF5F8}" dt="2022-04-18T14:29:08.397" v="165"/>
          <ac:spMkLst>
            <pc:docMk/>
            <pc:sldMk cId="1590466318" sldId="376"/>
            <ac:spMk id="7" creationId="{8297C7D8-19AE-4FD6-8826-9636F09B3884}"/>
          </ac:spMkLst>
        </pc:spChg>
        <pc:spChg chg="mod">
          <ac:chgData name="pantelis balaouras" userId="25e8755020fc1734" providerId="LiveId" clId="{C27C789F-0E46-436D-8522-F4B9249AF5F8}" dt="2022-04-18T14:28:43.196" v="160" actId="115"/>
          <ac:spMkLst>
            <pc:docMk/>
            <pc:sldMk cId="1590466318" sldId="376"/>
            <ac:spMk id="8" creationId="{E0A7BC44-4FE1-4A3D-8776-19E6A8B9F329}"/>
          </ac:spMkLst>
        </pc:spChg>
        <pc:spChg chg="mod">
          <ac:chgData name="pantelis balaouras" userId="25e8755020fc1734" providerId="LiveId" clId="{C27C789F-0E46-436D-8522-F4B9249AF5F8}" dt="2022-04-18T14:32:23.267" v="203" actId="27636"/>
          <ac:spMkLst>
            <pc:docMk/>
            <pc:sldMk cId="1590466318" sldId="376"/>
            <ac:spMk id="10" creationId="{A76D4AA0-5B2D-4504-A8B5-7F5A95DA9AEB}"/>
          </ac:spMkLst>
        </pc:spChg>
        <pc:spChg chg="del">
          <ac:chgData name="pantelis balaouras" userId="25e8755020fc1734" providerId="LiveId" clId="{C27C789F-0E46-436D-8522-F4B9249AF5F8}" dt="2022-04-18T14:28:49.054" v="161" actId="478"/>
          <ac:spMkLst>
            <pc:docMk/>
            <pc:sldMk cId="1590466318" sldId="376"/>
            <ac:spMk id="182" creationId="{00000000-0000-0000-0000-000000000000}"/>
          </ac:spMkLst>
        </pc:spChg>
        <pc:picChg chg="mod">
          <ac:chgData name="pantelis balaouras" userId="25e8755020fc1734" providerId="LiveId" clId="{C27C789F-0E46-436D-8522-F4B9249AF5F8}" dt="2022-04-18T14:32:48.473" v="204" actId="1076"/>
          <ac:picMkLst>
            <pc:docMk/>
            <pc:sldMk cId="1590466318" sldId="376"/>
            <ac:picMk id="1026" creationId="{5116CCE5-AD8C-44F2-A517-DACFC0DC135F}"/>
          </ac:picMkLst>
        </pc:picChg>
      </pc:sldChg>
      <pc:sldChg chg="modSp mod modClrScheme chgLayout">
        <pc:chgData name="pantelis balaouras" userId="25e8755020fc1734" providerId="LiveId" clId="{C27C789F-0E46-436D-8522-F4B9249AF5F8}" dt="2022-04-19T14:31:38.599" v="471" actId="12"/>
        <pc:sldMkLst>
          <pc:docMk/>
          <pc:sldMk cId="4214362847" sldId="377"/>
        </pc:sldMkLst>
        <pc:spChg chg="mod ord">
          <ac:chgData name="pantelis balaouras" userId="25e8755020fc1734" providerId="LiveId" clId="{C27C789F-0E46-436D-8522-F4B9249AF5F8}" dt="2022-04-19T14:29:15.980" v="470" actId="14100"/>
          <ac:spMkLst>
            <pc:docMk/>
            <pc:sldMk cId="4214362847" sldId="377"/>
            <ac:spMk id="2" creationId="{CD768B88-C82F-473E-ACF0-FC437A6DABDE}"/>
          </ac:spMkLst>
        </pc:spChg>
        <pc:spChg chg="mod ord">
          <ac:chgData name="pantelis balaouras" userId="25e8755020fc1734" providerId="LiveId" clId="{C27C789F-0E46-436D-8522-F4B9249AF5F8}" dt="2022-04-19T14:31:38.599" v="471" actId="12"/>
          <ac:spMkLst>
            <pc:docMk/>
            <pc:sldMk cId="4214362847" sldId="377"/>
            <ac:spMk id="3" creationId="{A8424C74-F774-4E9F-AE49-9FF6ED66B6C4}"/>
          </ac:spMkLst>
        </pc:spChg>
        <pc:spChg chg="mod">
          <ac:chgData name="pantelis balaouras" userId="25e8755020fc1734" providerId="LiveId" clId="{C27C789F-0E46-436D-8522-F4B9249AF5F8}" dt="2022-04-19T14:29:05.071" v="468" actId="1076"/>
          <ac:spMkLst>
            <pc:docMk/>
            <pc:sldMk cId="4214362847" sldId="377"/>
            <ac:spMk id="5" creationId="{B849EE12-F575-41F5-A3E9-BF347E02C0BD}"/>
          </ac:spMkLst>
        </pc:spChg>
      </pc:sldChg>
      <pc:sldChg chg="modSp mod modClrScheme chgLayout">
        <pc:chgData name="pantelis balaouras" userId="25e8755020fc1734" providerId="LiveId" clId="{C27C789F-0E46-436D-8522-F4B9249AF5F8}" dt="2022-04-19T14:32:27.500" v="475" actId="14100"/>
        <pc:sldMkLst>
          <pc:docMk/>
          <pc:sldMk cId="1573658713" sldId="378"/>
        </pc:sldMkLst>
        <pc:spChg chg="mod ord">
          <ac:chgData name="pantelis balaouras" userId="25e8755020fc1734" providerId="LiveId" clId="{C27C789F-0E46-436D-8522-F4B9249AF5F8}" dt="2022-04-19T14:32:07.334" v="472" actId="700"/>
          <ac:spMkLst>
            <pc:docMk/>
            <pc:sldMk cId="1573658713" sldId="378"/>
            <ac:spMk id="2" creationId="{CD768B88-C82F-473E-ACF0-FC437A6DABDE}"/>
          </ac:spMkLst>
        </pc:spChg>
        <pc:spChg chg="mod ord">
          <ac:chgData name="pantelis balaouras" userId="25e8755020fc1734" providerId="LiveId" clId="{C27C789F-0E46-436D-8522-F4B9249AF5F8}" dt="2022-04-19T14:32:27.500" v="475" actId="14100"/>
          <ac:spMkLst>
            <pc:docMk/>
            <pc:sldMk cId="1573658713" sldId="378"/>
            <ac:spMk id="3" creationId="{A8424C74-F774-4E9F-AE49-9FF6ED66B6C4}"/>
          </ac:spMkLst>
        </pc:spChg>
        <pc:spChg chg="mod">
          <ac:chgData name="pantelis balaouras" userId="25e8755020fc1734" providerId="LiveId" clId="{C27C789F-0E46-436D-8522-F4B9249AF5F8}" dt="2022-04-19T14:32:19.561" v="473" actId="1076"/>
          <ac:spMkLst>
            <pc:docMk/>
            <pc:sldMk cId="1573658713" sldId="378"/>
            <ac:spMk id="5" creationId="{B849EE12-F575-41F5-A3E9-BF347E02C0BD}"/>
          </ac:spMkLst>
        </pc:spChg>
      </pc:sldChg>
      <pc:sldChg chg="addSp delSp modSp mod">
        <pc:chgData name="pantelis balaouras" userId="25e8755020fc1734" providerId="LiveId" clId="{C27C789F-0E46-436D-8522-F4B9249AF5F8}" dt="2022-04-19T14:34:33.731" v="486" actId="1037"/>
        <pc:sldMkLst>
          <pc:docMk/>
          <pc:sldMk cId="3686920375" sldId="379"/>
        </pc:sldMkLst>
        <pc:spChg chg="add mod">
          <ac:chgData name="pantelis balaouras" userId="25e8755020fc1734" providerId="LiveId" clId="{C27C789F-0E46-436D-8522-F4B9249AF5F8}" dt="2022-04-18T16:16:43.189" v="320"/>
          <ac:spMkLst>
            <pc:docMk/>
            <pc:sldMk cId="3686920375" sldId="379"/>
            <ac:spMk id="11" creationId="{B3A1251A-91E9-4F7A-89C3-7D936F049FF7}"/>
          </ac:spMkLst>
        </pc:spChg>
        <pc:spChg chg="del mod">
          <ac:chgData name="pantelis balaouras" userId="25e8755020fc1734" providerId="LiveId" clId="{C27C789F-0E46-436D-8522-F4B9249AF5F8}" dt="2022-04-18T16:16:42.557" v="319" actId="478"/>
          <ac:spMkLst>
            <pc:docMk/>
            <pc:sldMk cId="3686920375" sldId="379"/>
            <ac:spMk id="182" creationId="{00000000-0000-0000-0000-000000000000}"/>
          </ac:spMkLst>
        </pc:spChg>
        <pc:picChg chg="add mod">
          <ac:chgData name="pantelis balaouras" userId="25e8755020fc1734" providerId="LiveId" clId="{C27C789F-0E46-436D-8522-F4B9249AF5F8}" dt="2022-04-19T14:34:33.731" v="486" actId="1037"/>
          <ac:picMkLst>
            <pc:docMk/>
            <pc:sldMk cId="3686920375" sldId="379"/>
            <ac:picMk id="12" creationId="{E11F7763-136D-485C-A172-204190FC85A2}"/>
          </ac:picMkLst>
        </pc:picChg>
      </pc:sldChg>
      <pc:sldChg chg="addSp delSp modSp mod">
        <pc:chgData name="pantelis balaouras" userId="25e8755020fc1734" providerId="LiveId" clId="{C27C789F-0E46-436D-8522-F4B9249AF5F8}" dt="2022-04-19T14:34:41.574" v="488"/>
        <pc:sldMkLst>
          <pc:docMk/>
          <pc:sldMk cId="3307070903" sldId="380"/>
        </pc:sldMkLst>
        <pc:spChg chg="add mod">
          <ac:chgData name="pantelis balaouras" userId="25e8755020fc1734" providerId="LiveId" clId="{C27C789F-0E46-436D-8522-F4B9249AF5F8}" dt="2022-04-18T16:16:56.339" v="326"/>
          <ac:spMkLst>
            <pc:docMk/>
            <pc:sldMk cId="3307070903" sldId="380"/>
            <ac:spMk id="12" creationId="{E14C16E5-32D9-4617-940E-5CD74EE9CFE8}"/>
          </ac:spMkLst>
        </pc:spChg>
        <pc:spChg chg="del mod">
          <ac:chgData name="pantelis balaouras" userId="25e8755020fc1734" providerId="LiveId" clId="{C27C789F-0E46-436D-8522-F4B9249AF5F8}" dt="2022-04-18T16:16:55.795" v="325" actId="478"/>
          <ac:spMkLst>
            <pc:docMk/>
            <pc:sldMk cId="3307070903" sldId="380"/>
            <ac:spMk id="182" creationId="{00000000-0000-0000-0000-000000000000}"/>
          </ac:spMkLst>
        </pc:spChg>
        <pc:picChg chg="add mod">
          <ac:chgData name="pantelis balaouras" userId="25e8755020fc1734" providerId="LiveId" clId="{C27C789F-0E46-436D-8522-F4B9249AF5F8}" dt="2022-04-19T14:34:41.574" v="488"/>
          <ac:picMkLst>
            <pc:docMk/>
            <pc:sldMk cId="3307070903" sldId="380"/>
            <ac:picMk id="13" creationId="{40C30D5D-4EBD-4533-AADA-A9D301F5C76A}"/>
          </ac:picMkLst>
        </pc:picChg>
      </pc:sldChg>
      <pc:sldChg chg="addSp delSp modSp mod">
        <pc:chgData name="pantelis balaouras" userId="25e8755020fc1734" providerId="LiveId" clId="{C27C789F-0E46-436D-8522-F4B9249AF5F8}" dt="2022-04-19T14:34:46.728" v="491"/>
        <pc:sldMkLst>
          <pc:docMk/>
          <pc:sldMk cId="3209907009" sldId="381"/>
        </pc:sldMkLst>
        <pc:spChg chg="add mod">
          <ac:chgData name="pantelis balaouras" userId="25e8755020fc1734" providerId="LiveId" clId="{C27C789F-0E46-436D-8522-F4B9249AF5F8}" dt="2022-04-18T16:17:11.372" v="334"/>
          <ac:spMkLst>
            <pc:docMk/>
            <pc:sldMk cId="3209907009" sldId="381"/>
            <ac:spMk id="9" creationId="{962A2EA4-817B-4587-9A43-1390319885D1}"/>
          </ac:spMkLst>
        </pc:spChg>
        <pc:spChg chg="del mod">
          <ac:chgData name="pantelis balaouras" userId="25e8755020fc1734" providerId="LiveId" clId="{C27C789F-0E46-436D-8522-F4B9249AF5F8}" dt="2022-04-18T16:17:10.815" v="333" actId="478"/>
          <ac:spMkLst>
            <pc:docMk/>
            <pc:sldMk cId="3209907009" sldId="381"/>
            <ac:spMk id="182" creationId="{00000000-0000-0000-0000-000000000000}"/>
          </ac:spMkLst>
        </pc:spChg>
        <pc:picChg chg="mod">
          <ac:chgData name="pantelis balaouras" userId="25e8755020fc1734" providerId="LiveId" clId="{C27C789F-0E46-436D-8522-F4B9249AF5F8}" dt="2022-04-18T13:17:15.399" v="1" actId="1076"/>
          <ac:picMkLst>
            <pc:docMk/>
            <pc:sldMk cId="3209907009" sldId="381"/>
            <ac:picMk id="2" creationId="{00000000-0000-0000-0000-000000000000}"/>
          </ac:picMkLst>
        </pc:picChg>
        <pc:picChg chg="add mod">
          <ac:chgData name="pantelis balaouras" userId="25e8755020fc1734" providerId="LiveId" clId="{C27C789F-0E46-436D-8522-F4B9249AF5F8}" dt="2022-04-19T14:34:46.728" v="491"/>
          <ac:picMkLst>
            <pc:docMk/>
            <pc:sldMk cId="3209907009" sldId="381"/>
            <ac:picMk id="11" creationId="{FF8FB992-33A6-4447-95F1-37ED415F25E1}"/>
          </ac:picMkLst>
        </pc:picChg>
      </pc:sldChg>
      <pc:sldChg chg="modSp mod modClrScheme chgLayout">
        <pc:chgData name="pantelis balaouras" userId="25e8755020fc1734" providerId="LiveId" clId="{C27C789F-0E46-436D-8522-F4B9249AF5F8}" dt="2022-04-19T15:07:01.237" v="522" actId="1076"/>
        <pc:sldMkLst>
          <pc:docMk/>
          <pc:sldMk cId="3438124396" sldId="382"/>
        </pc:sldMkLst>
        <pc:spChg chg="mod ord">
          <ac:chgData name="pantelis balaouras" userId="25e8755020fc1734" providerId="LiveId" clId="{C27C789F-0E46-436D-8522-F4B9249AF5F8}" dt="2022-04-19T15:06:44.083" v="519" actId="700"/>
          <ac:spMkLst>
            <pc:docMk/>
            <pc:sldMk cId="3438124396" sldId="382"/>
            <ac:spMk id="2" creationId="{CD768B88-C82F-473E-ACF0-FC437A6DABDE}"/>
          </ac:spMkLst>
        </pc:spChg>
        <pc:spChg chg="mod ord">
          <ac:chgData name="pantelis balaouras" userId="25e8755020fc1734" providerId="LiveId" clId="{C27C789F-0E46-436D-8522-F4B9249AF5F8}" dt="2022-04-19T15:06:55.388" v="521" actId="12"/>
          <ac:spMkLst>
            <pc:docMk/>
            <pc:sldMk cId="3438124396" sldId="382"/>
            <ac:spMk id="3" creationId="{A8424C74-F774-4E9F-AE49-9FF6ED66B6C4}"/>
          </ac:spMkLst>
        </pc:spChg>
        <pc:spChg chg="mod">
          <ac:chgData name="pantelis balaouras" userId="25e8755020fc1734" providerId="LiveId" clId="{C27C789F-0E46-436D-8522-F4B9249AF5F8}" dt="2022-04-19T15:07:01.237" v="522" actId="1076"/>
          <ac:spMkLst>
            <pc:docMk/>
            <pc:sldMk cId="3438124396" sldId="382"/>
            <ac:spMk id="5" creationId="{B849EE12-F575-41F5-A3E9-BF347E02C0BD}"/>
          </ac:spMkLst>
        </pc:spChg>
      </pc:sldChg>
      <pc:sldChg chg="addSp delSp modSp mod">
        <pc:chgData name="pantelis balaouras" userId="25e8755020fc1734" providerId="LiveId" clId="{C27C789F-0E46-436D-8522-F4B9249AF5F8}" dt="2022-04-19T15:07:20.413" v="525" actId="1076"/>
        <pc:sldMkLst>
          <pc:docMk/>
          <pc:sldMk cId="3843840852" sldId="383"/>
        </pc:sldMkLst>
        <pc:spChg chg="add mod">
          <ac:chgData name="pantelis balaouras" userId="25e8755020fc1734" providerId="LiveId" clId="{C27C789F-0E46-436D-8522-F4B9249AF5F8}" dt="2022-04-18T16:18:14.041" v="353"/>
          <ac:spMkLst>
            <pc:docMk/>
            <pc:sldMk cId="3843840852" sldId="383"/>
            <ac:spMk id="11" creationId="{0173457A-01C1-44C2-AC88-045CF1CAA974}"/>
          </ac:spMkLst>
        </pc:spChg>
        <pc:spChg chg="del mod">
          <ac:chgData name="pantelis balaouras" userId="25e8755020fc1734" providerId="LiveId" clId="{C27C789F-0E46-436D-8522-F4B9249AF5F8}" dt="2022-04-18T16:18:13.077" v="352" actId="478"/>
          <ac:spMkLst>
            <pc:docMk/>
            <pc:sldMk cId="3843840852" sldId="383"/>
            <ac:spMk id="182" creationId="{00000000-0000-0000-0000-000000000000}"/>
          </ac:spMkLst>
        </pc:spChg>
        <pc:picChg chg="add mod">
          <ac:chgData name="pantelis balaouras" userId="25e8755020fc1734" providerId="LiveId" clId="{C27C789F-0E46-436D-8522-F4B9249AF5F8}" dt="2022-04-19T15:07:20.413" v="525" actId="1076"/>
          <ac:picMkLst>
            <pc:docMk/>
            <pc:sldMk cId="3843840852" sldId="383"/>
            <ac:picMk id="12" creationId="{360CDEFB-7C25-45FB-9876-7C44C4441242}"/>
          </ac:picMkLst>
        </pc:picChg>
        <pc:picChg chg="mod">
          <ac:chgData name="pantelis balaouras" userId="25e8755020fc1734" providerId="LiveId" clId="{C27C789F-0E46-436D-8522-F4B9249AF5F8}" dt="2022-04-18T15:45:37.991" v="236" actId="1076"/>
          <ac:picMkLst>
            <pc:docMk/>
            <pc:sldMk cId="3843840852" sldId="383"/>
            <ac:picMk id="1026" creationId="{00000000-0000-0000-0000-000000000000}"/>
          </ac:picMkLst>
        </pc:picChg>
      </pc:sldChg>
      <pc:sldChg chg="addSp delSp modSp mod">
        <pc:chgData name="pantelis balaouras" userId="25e8755020fc1734" providerId="LiveId" clId="{C27C789F-0E46-436D-8522-F4B9249AF5F8}" dt="2022-04-19T15:07:25.190" v="526"/>
        <pc:sldMkLst>
          <pc:docMk/>
          <pc:sldMk cId="593579764" sldId="384"/>
        </pc:sldMkLst>
        <pc:spChg chg="add mod">
          <ac:chgData name="pantelis balaouras" userId="25e8755020fc1734" providerId="LiveId" clId="{C27C789F-0E46-436D-8522-F4B9249AF5F8}" dt="2022-04-18T16:18:19.056" v="356"/>
          <ac:spMkLst>
            <pc:docMk/>
            <pc:sldMk cId="593579764" sldId="384"/>
            <ac:spMk id="12" creationId="{BCAD47FB-A824-4F6F-9606-AA88D36E19E2}"/>
          </ac:spMkLst>
        </pc:spChg>
        <pc:spChg chg="del mod">
          <ac:chgData name="pantelis balaouras" userId="25e8755020fc1734" providerId="LiveId" clId="{C27C789F-0E46-436D-8522-F4B9249AF5F8}" dt="2022-04-18T16:18:18.289" v="355" actId="478"/>
          <ac:spMkLst>
            <pc:docMk/>
            <pc:sldMk cId="593579764" sldId="384"/>
            <ac:spMk id="182" creationId="{00000000-0000-0000-0000-000000000000}"/>
          </ac:spMkLst>
        </pc:spChg>
        <pc:picChg chg="mod">
          <ac:chgData name="pantelis balaouras" userId="25e8755020fc1734" providerId="LiveId" clId="{C27C789F-0E46-436D-8522-F4B9249AF5F8}" dt="2022-04-18T13:18:05.002" v="4" actId="1440"/>
          <ac:picMkLst>
            <pc:docMk/>
            <pc:sldMk cId="593579764" sldId="384"/>
            <ac:picMk id="3" creationId="{00F6C439-D314-49BF-81D9-361F4CCDE8FF}"/>
          </ac:picMkLst>
        </pc:picChg>
        <pc:picChg chg="mod">
          <ac:chgData name="pantelis balaouras" userId="25e8755020fc1734" providerId="LiveId" clId="{C27C789F-0E46-436D-8522-F4B9249AF5F8}" dt="2022-04-18T13:18:02.400" v="3" actId="1440"/>
          <ac:picMkLst>
            <pc:docMk/>
            <pc:sldMk cId="593579764" sldId="384"/>
            <ac:picMk id="4" creationId="{D4BCF9E7-76B2-4EFB-88CF-DE328D3536F7}"/>
          </ac:picMkLst>
        </pc:picChg>
        <pc:picChg chg="add mod">
          <ac:chgData name="pantelis balaouras" userId="25e8755020fc1734" providerId="LiveId" clId="{C27C789F-0E46-436D-8522-F4B9249AF5F8}" dt="2022-04-19T15:07:25.190" v="526"/>
          <ac:picMkLst>
            <pc:docMk/>
            <pc:sldMk cId="593579764" sldId="384"/>
            <ac:picMk id="13" creationId="{B9CA3EDD-4D6D-49CE-A4CF-51E12DDF6510}"/>
          </ac:picMkLst>
        </pc:picChg>
        <pc:picChg chg="mod">
          <ac:chgData name="pantelis balaouras" userId="25e8755020fc1734" providerId="LiveId" clId="{C27C789F-0E46-436D-8522-F4B9249AF5F8}" dt="2022-04-18T13:17:59.584" v="2" actId="1440"/>
          <ac:picMkLst>
            <pc:docMk/>
            <pc:sldMk cId="593579764" sldId="384"/>
            <ac:picMk id="1026" creationId="{00000000-0000-0000-0000-000000000000}"/>
          </ac:picMkLst>
        </pc:picChg>
      </pc:sldChg>
      <pc:sldChg chg="addSp delSp modSp mod">
        <pc:chgData name="pantelis balaouras" userId="25e8755020fc1734" providerId="LiveId" clId="{C27C789F-0E46-436D-8522-F4B9249AF5F8}" dt="2022-04-19T15:07:26.875" v="527"/>
        <pc:sldMkLst>
          <pc:docMk/>
          <pc:sldMk cId="3799951880" sldId="385"/>
        </pc:sldMkLst>
        <pc:spChg chg="add mod">
          <ac:chgData name="pantelis balaouras" userId="25e8755020fc1734" providerId="LiveId" clId="{C27C789F-0E46-436D-8522-F4B9249AF5F8}" dt="2022-04-18T16:18:25.512" v="359"/>
          <ac:spMkLst>
            <pc:docMk/>
            <pc:sldMk cId="3799951880" sldId="385"/>
            <ac:spMk id="11" creationId="{A2BBD443-3AFA-40B4-8CAE-64B3D7A0824E}"/>
          </ac:spMkLst>
        </pc:spChg>
        <pc:spChg chg="del mod">
          <ac:chgData name="pantelis balaouras" userId="25e8755020fc1734" providerId="LiveId" clId="{C27C789F-0E46-436D-8522-F4B9249AF5F8}" dt="2022-04-18T16:18:24.810" v="358" actId="478"/>
          <ac:spMkLst>
            <pc:docMk/>
            <pc:sldMk cId="3799951880" sldId="385"/>
            <ac:spMk id="182" creationId="{00000000-0000-0000-0000-000000000000}"/>
          </ac:spMkLst>
        </pc:spChg>
        <pc:picChg chg="add mod">
          <ac:chgData name="pantelis balaouras" userId="25e8755020fc1734" providerId="LiveId" clId="{C27C789F-0E46-436D-8522-F4B9249AF5F8}" dt="2022-04-19T15:07:26.875" v="527"/>
          <ac:picMkLst>
            <pc:docMk/>
            <pc:sldMk cId="3799951880" sldId="385"/>
            <ac:picMk id="12" creationId="{763938F6-BB70-4D26-BE66-BCCD00B34FB1}"/>
          </ac:picMkLst>
        </pc:picChg>
      </pc:sldChg>
      <pc:sldChg chg="addSp delSp modSp mod">
        <pc:chgData name="pantelis balaouras" userId="25e8755020fc1734" providerId="LiveId" clId="{C27C789F-0E46-436D-8522-F4B9249AF5F8}" dt="2022-04-19T15:07:28.369" v="528"/>
        <pc:sldMkLst>
          <pc:docMk/>
          <pc:sldMk cId="1452563441" sldId="386"/>
        </pc:sldMkLst>
        <pc:spChg chg="add mod">
          <ac:chgData name="pantelis balaouras" userId="25e8755020fc1734" providerId="LiveId" clId="{C27C789F-0E46-436D-8522-F4B9249AF5F8}" dt="2022-04-18T16:18:32" v="362"/>
          <ac:spMkLst>
            <pc:docMk/>
            <pc:sldMk cId="1452563441" sldId="386"/>
            <ac:spMk id="11" creationId="{F75F7A09-7820-4113-900C-66BD3FCCFDE9}"/>
          </ac:spMkLst>
        </pc:spChg>
        <pc:spChg chg="del mod">
          <ac:chgData name="pantelis balaouras" userId="25e8755020fc1734" providerId="LiveId" clId="{C27C789F-0E46-436D-8522-F4B9249AF5F8}" dt="2022-04-18T16:18:31.285" v="361" actId="478"/>
          <ac:spMkLst>
            <pc:docMk/>
            <pc:sldMk cId="1452563441" sldId="386"/>
            <ac:spMk id="182" creationId="{00000000-0000-0000-0000-000000000000}"/>
          </ac:spMkLst>
        </pc:spChg>
        <pc:picChg chg="add mod">
          <ac:chgData name="pantelis balaouras" userId="25e8755020fc1734" providerId="LiveId" clId="{C27C789F-0E46-436D-8522-F4B9249AF5F8}" dt="2022-04-19T15:07:28.369" v="528"/>
          <ac:picMkLst>
            <pc:docMk/>
            <pc:sldMk cId="1452563441" sldId="386"/>
            <ac:picMk id="12" creationId="{A6443A4D-F1DD-4199-AD88-0582486CC840}"/>
          </ac:picMkLst>
        </pc:picChg>
      </pc:sldChg>
      <pc:sldChg chg="addSp delSp modSp mod">
        <pc:chgData name="pantelis balaouras" userId="25e8755020fc1734" providerId="LiveId" clId="{C27C789F-0E46-436D-8522-F4B9249AF5F8}" dt="2022-04-19T15:07:29.751" v="529"/>
        <pc:sldMkLst>
          <pc:docMk/>
          <pc:sldMk cId="0" sldId="387"/>
        </pc:sldMkLst>
        <pc:spChg chg="add mod">
          <ac:chgData name="pantelis balaouras" userId="25e8755020fc1734" providerId="LiveId" clId="{C27C789F-0E46-436D-8522-F4B9249AF5F8}" dt="2022-04-18T16:18:37.829" v="365"/>
          <ac:spMkLst>
            <pc:docMk/>
            <pc:sldMk cId="0" sldId="387"/>
            <ac:spMk id="8" creationId="{1FE66699-728F-4158-8890-AF18ADE6397C}"/>
          </ac:spMkLst>
        </pc:spChg>
        <pc:spChg chg="del mod">
          <ac:chgData name="pantelis balaouras" userId="25e8755020fc1734" providerId="LiveId" clId="{C27C789F-0E46-436D-8522-F4B9249AF5F8}" dt="2022-04-18T16:18:37.015" v="364" actId="478"/>
          <ac:spMkLst>
            <pc:docMk/>
            <pc:sldMk cId="0" sldId="387"/>
            <ac:spMk id="131" creationId="{00000000-0000-0000-0000-000000000000}"/>
          </ac:spMkLst>
        </pc:spChg>
        <pc:picChg chg="add mod">
          <ac:chgData name="pantelis balaouras" userId="25e8755020fc1734" providerId="LiveId" clId="{C27C789F-0E46-436D-8522-F4B9249AF5F8}" dt="2022-04-19T15:07:29.751" v="529"/>
          <ac:picMkLst>
            <pc:docMk/>
            <pc:sldMk cId="0" sldId="387"/>
            <ac:picMk id="10" creationId="{730C3B7A-BA63-42F2-B3C3-2B2DFDDBF6FD}"/>
          </ac:picMkLst>
        </pc:picChg>
        <pc:picChg chg="del">
          <ac:chgData name="pantelis balaouras" userId="25e8755020fc1734" providerId="LiveId" clId="{C27C789F-0E46-436D-8522-F4B9249AF5F8}" dt="2022-04-18T13:57:48.587" v="111" actId="478"/>
          <ac:picMkLst>
            <pc:docMk/>
            <pc:sldMk cId="0" sldId="387"/>
            <ac:picMk id="130" creationId="{00000000-0000-0000-0000-000000000000}"/>
          </ac:picMkLst>
        </pc:picChg>
        <pc:picChg chg="mod">
          <ac:chgData name="pantelis balaouras" userId="25e8755020fc1734" providerId="LiveId" clId="{C27C789F-0E46-436D-8522-F4B9249AF5F8}" dt="2022-04-18T14:15:57.076" v="114" actId="1036"/>
          <ac:picMkLst>
            <pc:docMk/>
            <pc:sldMk cId="0" sldId="387"/>
            <ac:picMk id="136" creationId="{00000000-0000-0000-0000-000000000000}"/>
          </ac:picMkLst>
        </pc:picChg>
      </pc:sldChg>
      <pc:sldChg chg="addSp delSp modSp mod">
        <pc:chgData name="pantelis balaouras" userId="25e8755020fc1734" providerId="LiveId" clId="{C27C789F-0E46-436D-8522-F4B9249AF5F8}" dt="2022-04-19T15:07:31.047" v="530"/>
        <pc:sldMkLst>
          <pc:docMk/>
          <pc:sldMk cId="3485572011" sldId="388"/>
        </pc:sldMkLst>
        <pc:spChg chg="add mod">
          <ac:chgData name="pantelis balaouras" userId="25e8755020fc1734" providerId="LiveId" clId="{C27C789F-0E46-436D-8522-F4B9249AF5F8}" dt="2022-04-18T14:19:50.171" v="130"/>
          <ac:spMkLst>
            <pc:docMk/>
            <pc:sldMk cId="3485572011" sldId="388"/>
            <ac:spMk id="12" creationId="{ADEA655F-200C-447D-B3D1-4EF5AEB07024}"/>
          </ac:spMkLst>
        </pc:spChg>
        <pc:spChg chg="add mod">
          <ac:chgData name="pantelis balaouras" userId="25e8755020fc1734" providerId="LiveId" clId="{C27C789F-0E46-436D-8522-F4B9249AF5F8}" dt="2022-04-18T16:18:43.599" v="368"/>
          <ac:spMkLst>
            <pc:docMk/>
            <pc:sldMk cId="3485572011" sldId="388"/>
            <ac:spMk id="13" creationId="{F66DA510-9AA0-4FCE-A717-763E768DDF88}"/>
          </ac:spMkLst>
        </pc:spChg>
        <pc:spChg chg="del mod">
          <ac:chgData name="pantelis balaouras" userId="25e8755020fc1734" providerId="LiveId" clId="{C27C789F-0E46-436D-8522-F4B9249AF5F8}" dt="2022-04-18T16:18:43.007" v="367" actId="478"/>
          <ac:spMkLst>
            <pc:docMk/>
            <pc:sldMk cId="3485572011" sldId="388"/>
            <ac:spMk id="182" creationId="{00000000-0000-0000-0000-000000000000}"/>
          </ac:spMkLst>
        </pc:spChg>
        <pc:spChg chg="del">
          <ac:chgData name="pantelis balaouras" userId="25e8755020fc1734" providerId="LiveId" clId="{C27C789F-0E46-436D-8522-F4B9249AF5F8}" dt="2022-04-18T14:19:48.578" v="129" actId="478"/>
          <ac:spMkLst>
            <pc:docMk/>
            <pc:sldMk cId="3485572011" sldId="388"/>
            <ac:spMk id="183" creationId="{00000000-0000-0000-0000-000000000000}"/>
          </ac:spMkLst>
        </pc:spChg>
        <pc:picChg chg="add mod">
          <ac:chgData name="pantelis balaouras" userId="25e8755020fc1734" providerId="LiveId" clId="{C27C789F-0E46-436D-8522-F4B9249AF5F8}" dt="2022-04-19T15:07:31.047" v="530"/>
          <ac:picMkLst>
            <pc:docMk/>
            <pc:sldMk cId="3485572011" sldId="388"/>
            <ac:picMk id="14" creationId="{15AC1483-2941-4214-9BB1-D1425E8DE97D}"/>
          </ac:picMkLst>
        </pc:picChg>
      </pc:sldChg>
      <pc:sldChg chg="addSp delSp modSp mod">
        <pc:chgData name="pantelis balaouras" userId="25e8755020fc1734" providerId="LiveId" clId="{C27C789F-0E46-436D-8522-F4B9249AF5F8}" dt="2022-04-19T15:07:32.376" v="531"/>
        <pc:sldMkLst>
          <pc:docMk/>
          <pc:sldMk cId="0" sldId="389"/>
        </pc:sldMkLst>
        <pc:spChg chg="mod">
          <ac:chgData name="pantelis balaouras" userId="25e8755020fc1734" providerId="LiveId" clId="{C27C789F-0E46-436D-8522-F4B9249AF5F8}" dt="2022-04-18T14:17:00.417" v="121" actId="1076"/>
          <ac:spMkLst>
            <pc:docMk/>
            <pc:sldMk cId="0" sldId="389"/>
            <ac:spMk id="5" creationId="{5172E95A-F046-4A6A-91D6-06B52F43B241}"/>
          </ac:spMkLst>
        </pc:spChg>
        <pc:spChg chg="add mod">
          <ac:chgData name="pantelis balaouras" userId="25e8755020fc1734" providerId="LiveId" clId="{C27C789F-0E46-436D-8522-F4B9249AF5F8}" dt="2022-04-18T16:18:49.601" v="371"/>
          <ac:spMkLst>
            <pc:docMk/>
            <pc:sldMk cId="0" sldId="389"/>
            <ac:spMk id="7" creationId="{B3152DD5-0CC9-4A19-A1F1-5D6D60396E38}"/>
          </ac:spMkLst>
        </pc:spChg>
        <pc:spChg chg="del mod">
          <ac:chgData name="pantelis balaouras" userId="25e8755020fc1734" providerId="LiveId" clId="{C27C789F-0E46-436D-8522-F4B9249AF5F8}" dt="2022-04-18T16:18:48.852" v="370" actId="478"/>
          <ac:spMkLst>
            <pc:docMk/>
            <pc:sldMk cId="0" sldId="389"/>
            <ac:spMk id="141" creationId="{00000000-0000-0000-0000-000000000000}"/>
          </ac:spMkLst>
        </pc:spChg>
        <pc:spChg chg="del">
          <ac:chgData name="pantelis balaouras" userId="25e8755020fc1734" providerId="LiveId" clId="{C27C789F-0E46-436D-8522-F4B9249AF5F8}" dt="2022-04-18T14:16:21.076" v="116" actId="478"/>
          <ac:spMkLst>
            <pc:docMk/>
            <pc:sldMk cId="0" sldId="389"/>
            <ac:spMk id="142" creationId="{00000000-0000-0000-0000-000000000000}"/>
          </ac:spMkLst>
        </pc:spChg>
        <pc:spChg chg="mod">
          <ac:chgData name="pantelis balaouras" userId="25e8755020fc1734" providerId="LiveId" clId="{C27C789F-0E46-436D-8522-F4B9249AF5F8}" dt="2022-04-18T14:17:22.256" v="124" actId="1036"/>
          <ac:spMkLst>
            <pc:docMk/>
            <pc:sldMk cId="0" sldId="389"/>
            <ac:spMk id="145" creationId="{00000000-0000-0000-0000-000000000000}"/>
          </ac:spMkLst>
        </pc:spChg>
        <pc:picChg chg="add mod">
          <ac:chgData name="pantelis balaouras" userId="25e8755020fc1734" providerId="LiveId" clId="{C27C789F-0E46-436D-8522-F4B9249AF5F8}" dt="2022-04-19T15:07:32.376" v="531"/>
          <ac:picMkLst>
            <pc:docMk/>
            <pc:sldMk cId="0" sldId="389"/>
            <ac:picMk id="8" creationId="{1E15460D-0378-4DE0-A753-CBAD6ABA3313}"/>
          </ac:picMkLst>
        </pc:picChg>
        <pc:picChg chg="del mod">
          <ac:chgData name="pantelis balaouras" userId="25e8755020fc1734" providerId="LiveId" clId="{C27C789F-0E46-436D-8522-F4B9249AF5F8}" dt="2022-04-18T14:16:17.660" v="115" actId="478"/>
          <ac:picMkLst>
            <pc:docMk/>
            <pc:sldMk cId="0" sldId="389"/>
            <ac:picMk id="146" creationId="{00000000-0000-0000-0000-000000000000}"/>
          </ac:picMkLst>
        </pc:picChg>
      </pc:sldChg>
      <pc:sldChg chg="addSp delSp modSp mod">
        <pc:chgData name="pantelis balaouras" userId="25e8755020fc1734" providerId="LiveId" clId="{C27C789F-0E46-436D-8522-F4B9249AF5F8}" dt="2022-04-19T15:07:33.824" v="532"/>
        <pc:sldMkLst>
          <pc:docMk/>
          <pc:sldMk cId="747059745" sldId="390"/>
        </pc:sldMkLst>
        <pc:spChg chg="add mod">
          <ac:chgData name="pantelis balaouras" userId="25e8755020fc1734" providerId="LiveId" clId="{C27C789F-0E46-436D-8522-F4B9249AF5F8}" dt="2022-04-18T14:20:00.814" v="132"/>
          <ac:spMkLst>
            <pc:docMk/>
            <pc:sldMk cId="747059745" sldId="390"/>
            <ac:spMk id="11" creationId="{392FB7AA-66E5-4F10-8B17-88AF284E2D6F}"/>
          </ac:spMkLst>
        </pc:spChg>
        <pc:spChg chg="add mod">
          <ac:chgData name="pantelis balaouras" userId="25e8755020fc1734" providerId="LiveId" clId="{C27C789F-0E46-436D-8522-F4B9249AF5F8}" dt="2022-04-18T16:18:55.822" v="374"/>
          <ac:spMkLst>
            <pc:docMk/>
            <pc:sldMk cId="747059745" sldId="390"/>
            <ac:spMk id="12" creationId="{050EE5AE-E77D-4068-B8DC-A516F85593EF}"/>
          </ac:spMkLst>
        </pc:spChg>
        <pc:spChg chg="del mod">
          <ac:chgData name="pantelis balaouras" userId="25e8755020fc1734" providerId="LiveId" clId="{C27C789F-0E46-436D-8522-F4B9249AF5F8}" dt="2022-04-18T16:18:55.268" v="373" actId="478"/>
          <ac:spMkLst>
            <pc:docMk/>
            <pc:sldMk cId="747059745" sldId="390"/>
            <ac:spMk id="182" creationId="{00000000-0000-0000-0000-000000000000}"/>
          </ac:spMkLst>
        </pc:spChg>
        <pc:spChg chg="del">
          <ac:chgData name="pantelis balaouras" userId="25e8755020fc1734" providerId="LiveId" clId="{C27C789F-0E46-436D-8522-F4B9249AF5F8}" dt="2022-04-18T14:19:59.802" v="131" actId="478"/>
          <ac:spMkLst>
            <pc:docMk/>
            <pc:sldMk cId="747059745" sldId="390"/>
            <ac:spMk id="183" creationId="{00000000-0000-0000-0000-000000000000}"/>
          </ac:spMkLst>
        </pc:spChg>
        <pc:picChg chg="mod">
          <ac:chgData name="pantelis balaouras" userId="25e8755020fc1734" providerId="LiveId" clId="{C27C789F-0E46-436D-8522-F4B9249AF5F8}" dt="2022-04-18T13:19:16.432" v="8" actId="1440"/>
          <ac:picMkLst>
            <pc:docMk/>
            <pc:sldMk cId="747059745" sldId="390"/>
            <ac:picMk id="3" creationId="{3F548713-5A9D-4D78-8CB3-1071720CAFB5}"/>
          </ac:picMkLst>
        </pc:picChg>
        <pc:picChg chg="add mod">
          <ac:chgData name="pantelis balaouras" userId="25e8755020fc1734" providerId="LiveId" clId="{C27C789F-0E46-436D-8522-F4B9249AF5F8}" dt="2022-04-19T15:07:33.824" v="532"/>
          <ac:picMkLst>
            <pc:docMk/>
            <pc:sldMk cId="747059745" sldId="390"/>
            <ac:picMk id="13" creationId="{36835B2B-655C-4415-A5E5-CC4966E3F53F}"/>
          </ac:picMkLst>
        </pc:picChg>
      </pc:sldChg>
      <pc:sldChg chg="addSp delSp modSp mod">
        <pc:chgData name="pantelis balaouras" userId="25e8755020fc1734" providerId="LiveId" clId="{C27C789F-0E46-436D-8522-F4B9249AF5F8}" dt="2022-04-19T15:07:35.291" v="533"/>
        <pc:sldMkLst>
          <pc:docMk/>
          <pc:sldMk cId="77113825" sldId="391"/>
        </pc:sldMkLst>
        <pc:spChg chg="mod">
          <ac:chgData name="pantelis balaouras" userId="25e8755020fc1734" providerId="LiveId" clId="{C27C789F-0E46-436D-8522-F4B9249AF5F8}" dt="2022-04-18T16:19:00.552" v="375" actId="1076"/>
          <ac:spMkLst>
            <pc:docMk/>
            <pc:sldMk cId="77113825" sldId="391"/>
            <ac:spMk id="8" creationId="{E0A7BC44-4FE1-4A3D-8776-19E6A8B9F329}"/>
          </ac:spMkLst>
        </pc:spChg>
        <pc:spChg chg="add mod">
          <ac:chgData name="pantelis balaouras" userId="25e8755020fc1734" providerId="LiveId" clId="{C27C789F-0E46-436D-8522-F4B9249AF5F8}" dt="2022-04-18T16:19:04.102" v="377"/>
          <ac:spMkLst>
            <pc:docMk/>
            <pc:sldMk cId="77113825" sldId="391"/>
            <ac:spMk id="12" creationId="{1F72D489-119C-47B1-A5E6-C149EAEA4E27}"/>
          </ac:spMkLst>
        </pc:spChg>
        <pc:spChg chg="del">
          <ac:chgData name="pantelis balaouras" userId="25e8755020fc1734" providerId="LiveId" clId="{C27C789F-0E46-436D-8522-F4B9249AF5F8}" dt="2022-04-18T16:19:03.305" v="376" actId="478"/>
          <ac:spMkLst>
            <pc:docMk/>
            <pc:sldMk cId="77113825" sldId="391"/>
            <ac:spMk id="182" creationId="{00000000-0000-0000-0000-000000000000}"/>
          </ac:spMkLst>
        </pc:spChg>
        <pc:picChg chg="add mod">
          <ac:chgData name="pantelis balaouras" userId="25e8755020fc1734" providerId="LiveId" clId="{C27C789F-0E46-436D-8522-F4B9249AF5F8}" dt="2022-04-19T15:07:35.291" v="533"/>
          <ac:picMkLst>
            <pc:docMk/>
            <pc:sldMk cId="77113825" sldId="391"/>
            <ac:picMk id="13" creationId="{CC3EA551-3EDF-492C-A2EE-1C35362F0727}"/>
          </ac:picMkLst>
        </pc:picChg>
      </pc:sldChg>
      <pc:sldChg chg="addSp delSp modSp mod">
        <pc:chgData name="pantelis balaouras" userId="25e8755020fc1734" providerId="LiveId" clId="{C27C789F-0E46-436D-8522-F4B9249AF5F8}" dt="2022-04-19T15:07:36.649" v="534"/>
        <pc:sldMkLst>
          <pc:docMk/>
          <pc:sldMk cId="3541653949" sldId="392"/>
        </pc:sldMkLst>
        <pc:spChg chg="mod">
          <ac:chgData name="pantelis balaouras" userId="25e8755020fc1734" providerId="LiveId" clId="{C27C789F-0E46-436D-8522-F4B9249AF5F8}" dt="2022-04-18T16:19:07.777" v="378" actId="1076"/>
          <ac:spMkLst>
            <pc:docMk/>
            <pc:sldMk cId="3541653949" sldId="392"/>
            <ac:spMk id="8" creationId="{E0A7BC44-4FE1-4A3D-8776-19E6A8B9F329}"/>
          </ac:spMkLst>
        </pc:spChg>
        <pc:spChg chg="add mod">
          <ac:chgData name="pantelis balaouras" userId="25e8755020fc1734" providerId="LiveId" clId="{C27C789F-0E46-436D-8522-F4B9249AF5F8}" dt="2022-04-18T16:19:13.281" v="380"/>
          <ac:spMkLst>
            <pc:docMk/>
            <pc:sldMk cId="3541653949" sldId="392"/>
            <ac:spMk id="12" creationId="{DFEE9ED5-9F16-403B-B11F-FF2298A02269}"/>
          </ac:spMkLst>
        </pc:spChg>
        <pc:spChg chg="del">
          <ac:chgData name="pantelis balaouras" userId="25e8755020fc1734" providerId="LiveId" clId="{C27C789F-0E46-436D-8522-F4B9249AF5F8}" dt="2022-04-18T16:19:12.427" v="379" actId="478"/>
          <ac:spMkLst>
            <pc:docMk/>
            <pc:sldMk cId="3541653949" sldId="392"/>
            <ac:spMk id="182" creationId="{00000000-0000-0000-0000-000000000000}"/>
          </ac:spMkLst>
        </pc:spChg>
        <pc:picChg chg="mod">
          <ac:chgData name="pantelis balaouras" userId="25e8755020fc1734" providerId="LiveId" clId="{C27C789F-0E46-436D-8522-F4B9249AF5F8}" dt="2022-04-18T13:19:24.915" v="9" actId="1440"/>
          <ac:picMkLst>
            <pc:docMk/>
            <pc:sldMk cId="3541653949" sldId="392"/>
            <ac:picMk id="2" creationId="{952B49F4-94F2-482A-B0EF-594E44513EC1}"/>
          </ac:picMkLst>
        </pc:picChg>
        <pc:picChg chg="add mod">
          <ac:chgData name="pantelis balaouras" userId="25e8755020fc1734" providerId="LiveId" clId="{C27C789F-0E46-436D-8522-F4B9249AF5F8}" dt="2022-04-19T15:07:36.649" v="534"/>
          <ac:picMkLst>
            <pc:docMk/>
            <pc:sldMk cId="3541653949" sldId="392"/>
            <ac:picMk id="13" creationId="{AFC06833-A0E0-4F42-929A-C2370FDEA560}"/>
          </ac:picMkLst>
        </pc:picChg>
      </pc:sldChg>
      <pc:sldChg chg="addSp delSp modSp mod">
        <pc:chgData name="pantelis balaouras" userId="25e8755020fc1734" providerId="LiveId" clId="{C27C789F-0E46-436D-8522-F4B9249AF5F8}" dt="2022-04-19T15:07:38.100" v="535"/>
        <pc:sldMkLst>
          <pc:docMk/>
          <pc:sldMk cId="1841269954" sldId="393"/>
        </pc:sldMkLst>
        <pc:spChg chg="mod">
          <ac:chgData name="pantelis balaouras" userId="25e8755020fc1734" providerId="LiveId" clId="{C27C789F-0E46-436D-8522-F4B9249AF5F8}" dt="2022-04-18T16:19:17.611" v="381" actId="1076"/>
          <ac:spMkLst>
            <pc:docMk/>
            <pc:sldMk cId="1841269954" sldId="393"/>
            <ac:spMk id="8" creationId="{E0A7BC44-4FE1-4A3D-8776-19E6A8B9F329}"/>
          </ac:spMkLst>
        </pc:spChg>
        <pc:spChg chg="add mod">
          <ac:chgData name="pantelis balaouras" userId="25e8755020fc1734" providerId="LiveId" clId="{C27C789F-0E46-436D-8522-F4B9249AF5F8}" dt="2022-04-18T16:19:21.212" v="383"/>
          <ac:spMkLst>
            <pc:docMk/>
            <pc:sldMk cId="1841269954" sldId="393"/>
            <ac:spMk id="14" creationId="{0DEFC2E8-8C24-4D6F-8A92-275D6240CCB0}"/>
          </ac:spMkLst>
        </pc:spChg>
        <pc:spChg chg="del">
          <ac:chgData name="pantelis balaouras" userId="25e8755020fc1734" providerId="LiveId" clId="{C27C789F-0E46-436D-8522-F4B9249AF5F8}" dt="2022-04-18T16:19:20.450" v="382" actId="478"/>
          <ac:spMkLst>
            <pc:docMk/>
            <pc:sldMk cId="1841269954" sldId="393"/>
            <ac:spMk id="182" creationId="{00000000-0000-0000-0000-000000000000}"/>
          </ac:spMkLst>
        </pc:spChg>
        <pc:picChg chg="mod">
          <ac:chgData name="pantelis balaouras" userId="25e8755020fc1734" providerId="LiveId" clId="{C27C789F-0E46-436D-8522-F4B9249AF5F8}" dt="2022-04-18T13:19:42.524" v="13" actId="14100"/>
          <ac:picMkLst>
            <pc:docMk/>
            <pc:sldMk cId="1841269954" sldId="393"/>
            <ac:picMk id="9" creationId="{8DAFF313-C946-4EB6-8072-18A063BA476D}"/>
          </ac:picMkLst>
        </pc:picChg>
        <pc:picChg chg="mod">
          <ac:chgData name="pantelis balaouras" userId="25e8755020fc1734" providerId="LiveId" clId="{C27C789F-0E46-436D-8522-F4B9249AF5F8}" dt="2022-04-18T13:19:30.396" v="10" actId="1440"/>
          <ac:picMkLst>
            <pc:docMk/>
            <pc:sldMk cId="1841269954" sldId="393"/>
            <ac:picMk id="12" creationId="{07B7AC79-97AA-47E0-B920-5CC37C46F804}"/>
          </ac:picMkLst>
        </pc:picChg>
        <pc:picChg chg="add mod">
          <ac:chgData name="pantelis balaouras" userId="25e8755020fc1734" providerId="LiveId" clId="{C27C789F-0E46-436D-8522-F4B9249AF5F8}" dt="2022-04-19T15:07:38.100" v="535"/>
          <ac:picMkLst>
            <pc:docMk/>
            <pc:sldMk cId="1841269954" sldId="393"/>
            <ac:picMk id="15" creationId="{1F2EA2C5-59A8-4B9E-A8F1-98A355451067}"/>
          </ac:picMkLst>
        </pc:picChg>
      </pc:sldChg>
      <pc:sldChg chg="addSp delSp modSp mod">
        <pc:chgData name="pantelis balaouras" userId="25e8755020fc1734" providerId="LiveId" clId="{C27C789F-0E46-436D-8522-F4B9249AF5F8}" dt="2022-04-19T15:07:39.453" v="536"/>
        <pc:sldMkLst>
          <pc:docMk/>
          <pc:sldMk cId="549093522" sldId="394"/>
        </pc:sldMkLst>
        <pc:spChg chg="mod">
          <ac:chgData name="pantelis balaouras" userId="25e8755020fc1734" providerId="LiveId" clId="{C27C789F-0E46-436D-8522-F4B9249AF5F8}" dt="2022-04-18T16:19:25.327" v="384" actId="1076"/>
          <ac:spMkLst>
            <pc:docMk/>
            <pc:sldMk cId="549093522" sldId="394"/>
            <ac:spMk id="8" creationId="{E0A7BC44-4FE1-4A3D-8776-19E6A8B9F329}"/>
          </ac:spMkLst>
        </pc:spChg>
        <pc:spChg chg="add mod">
          <ac:chgData name="pantelis balaouras" userId="25e8755020fc1734" providerId="LiveId" clId="{C27C789F-0E46-436D-8522-F4B9249AF5F8}" dt="2022-04-18T16:19:32.982" v="387"/>
          <ac:spMkLst>
            <pc:docMk/>
            <pc:sldMk cId="549093522" sldId="394"/>
            <ac:spMk id="11" creationId="{A6FE1385-F321-4B37-979E-DB00492E0785}"/>
          </ac:spMkLst>
        </pc:spChg>
        <pc:spChg chg="del mod">
          <ac:chgData name="pantelis balaouras" userId="25e8755020fc1734" providerId="LiveId" clId="{C27C789F-0E46-436D-8522-F4B9249AF5F8}" dt="2022-04-18T16:19:32.084" v="386" actId="478"/>
          <ac:spMkLst>
            <pc:docMk/>
            <pc:sldMk cId="549093522" sldId="394"/>
            <ac:spMk id="182" creationId="{00000000-0000-0000-0000-000000000000}"/>
          </ac:spMkLst>
        </pc:spChg>
        <pc:picChg chg="add mod">
          <ac:chgData name="pantelis balaouras" userId="25e8755020fc1734" providerId="LiveId" clId="{C27C789F-0E46-436D-8522-F4B9249AF5F8}" dt="2022-04-19T15:07:39.453" v="536"/>
          <ac:picMkLst>
            <pc:docMk/>
            <pc:sldMk cId="549093522" sldId="394"/>
            <ac:picMk id="12" creationId="{E19E29DB-0B83-42F9-997B-90E51B89C98F}"/>
          </ac:picMkLst>
        </pc:picChg>
      </pc:sldChg>
      <pc:sldChg chg="addSp delSp modSp mod">
        <pc:chgData name="pantelis balaouras" userId="25e8755020fc1734" providerId="LiveId" clId="{C27C789F-0E46-436D-8522-F4B9249AF5F8}" dt="2022-04-19T15:07:40.866" v="537"/>
        <pc:sldMkLst>
          <pc:docMk/>
          <pc:sldMk cId="4246120567" sldId="395"/>
        </pc:sldMkLst>
        <pc:spChg chg="mod">
          <ac:chgData name="pantelis balaouras" userId="25e8755020fc1734" providerId="LiveId" clId="{C27C789F-0E46-436D-8522-F4B9249AF5F8}" dt="2022-04-18T16:19:37.327" v="388" actId="1076"/>
          <ac:spMkLst>
            <pc:docMk/>
            <pc:sldMk cId="4246120567" sldId="395"/>
            <ac:spMk id="8" creationId="{E0A7BC44-4FE1-4A3D-8776-19E6A8B9F329}"/>
          </ac:spMkLst>
        </pc:spChg>
        <pc:spChg chg="mod">
          <ac:chgData name="pantelis balaouras" userId="25e8755020fc1734" providerId="LiveId" clId="{C27C789F-0E46-436D-8522-F4B9249AF5F8}" dt="2022-04-18T13:20:10.522" v="16" actId="14100"/>
          <ac:spMkLst>
            <pc:docMk/>
            <pc:sldMk cId="4246120567" sldId="395"/>
            <ac:spMk id="10" creationId="{A76D4AA0-5B2D-4504-A8B5-7F5A95DA9AEB}"/>
          </ac:spMkLst>
        </pc:spChg>
        <pc:spChg chg="add mod">
          <ac:chgData name="pantelis balaouras" userId="25e8755020fc1734" providerId="LiveId" clId="{C27C789F-0E46-436D-8522-F4B9249AF5F8}" dt="2022-04-18T16:19:43.467" v="391"/>
          <ac:spMkLst>
            <pc:docMk/>
            <pc:sldMk cId="4246120567" sldId="395"/>
            <ac:spMk id="11" creationId="{AF3D1A47-F1CC-441E-BEC6-E25ED358B636}"/>
          </ac:spMkLst>
        </pc:spChg>
        <pc:spChg chg="del mod">
          <ac:chgData name="pantelis balaouras" userId="25e8755020fc1734" providerId="LiveId" clId="{C27C789F-0E46-436D-8522-F4B9249AF5F8}" dt="2022-04-18T16:19:42.725" v="390" actId="478"/>
          <ac:spMkLst>
            <pc:docMk/>
            <pc:sldMk cId="4246120567" sldId="395"/>
            <ac:spMk id="182" creationId="{00000000-0000-0000-0000-000000000000}"/>
          </ac:spMkLst>
        </pc:spChg>
        <pc:picChg chg="mod">
          <ac:chgData name="pantelis balaouras" userId="25e8755020fc1734" providerId="LiveId" clId="{C27C789F-0E46-436D-8522-F4B9249AF5F8}" dt="2022-04-18T13:20:14.402" v="17" actId="1076"/>
          <ac:picMkLst>
            <pc:docMk/>
            <pc:sldMk cId="4246120567" sldId="395"/>
            <ac:picMk id="2" creationId="{00000000-0000-0000-0000-000000000000}"/>
          </ac:picMkLst>
        </pc:picChg>
        <pc:picChg chg="add mod">
          <ac:chgData name="pantelis balaouras" userId="25e8755020fc1734" providerId="LiveId" clId="{C27C789F-0E46-436D-8522-F4B9249AF5F8}" dt="2022-04-19T15:07:40.866" v="537"/>
          <ac:picMkLst>
            <pc:docMk/>
            <pc:sldMk cId="4246120567" sldId="395"/>
            <ac:picMk id="12" creationId="{6CC4FA6E-E8AE-412F-BAC4-BA5F73CC5CAE}"/>
          </ac:picMkLst>
        </pc:picChg>
      </pc:sldChg>
      <pc:sldChg chg="addSp delSp modSp mod">
        <pc:chgData name="pantelis balaouras" userId="25e8755020fc1734" providerId="LiveId" clId="{C27C789F-0E46-436D-8522-F4B9249AF5F8}" dt="2022-04-19T15:07:42.386" v="538"/>
        <pc:sldMkLst>
          <pc:docMk/>
          <pc:sldMk cId="2348467403" sldId="396"/>
        </pc:sldMkLst>
        <pc:spChg chg="mod">
          <ac:chgData name="pantelis balaouras" userId="25e8755020fc1734" providerId="LiveId" clId="{C27C789F-0E46-436D-8522-F4B9249AF5F8}" dt="2022-04-18T13:21:10.444" v="21" actId="12"/>
          <ac:spMkLst>
            <pc:docMk/>
            <pc:sldMk cId="2348467403" sldId="396"/>
            <ac:spMk id="2" creationId="{DF4E530B-14F4-4663-A8B3-98062EA7079E}"/>
          </ac:spMkLst>
        </pc:spChg>
        <pc:spChg chg="add mod">
          <ac:chgData name="pantelis balaouras" userId="25e8755020fc1734" providerId="LiveId" clId="{C27C789F-0E46-436D-8522-F4B9249AF5F8}" dt="2022-04-18T16:19:49.804" v="394"/>
          <ac:spMkLst>
            <pc:docMk/>
            <pc:sldMk cId="2348467403" sldId="396"/>
            <ac:spMk id="11" creationId="{9F714EFC-53BD-4779-A21E-C2AA0758E93C}"/>
          </ac:spMkLst>
        </pc:spChg>
        <pc:spChg chg="del mod">
          <ac:chgData name="pantelis balaouras" userId="25e8755020fc1734" providerId="LiveId" clId="{C27C789F-0E46-436D-8522-F4B9249AF5F8}" dt="2022-04-18T16:19:49.036" v="393" actId="478"/>
          <ac:spMkLst>
            <pc:docMk/>
            <pc:sldMk cId="2348467403" sldId="396"/>
            <ac:spMk id="182" creationId="{00000000-0000-0000-0000-000000000000}"/>
          </ac:spMkLst>
        </pc:spChg>
        <pc:picChg chg="mod">
          <ac:chgData name="pantelis balaouras" userId="25e8755020fc1734" providerId="LiveId" clId="{C27C789F-0E46-436D-8522-F4B9249AF5F8}" dt="2022-04-18T13:21:38.909" v="24" actId="1076"/>
          <ac:picMkLst>
            <pc:docMk/>
            <pc:sldMk cId="2348467403" sldId="396"/>
            <ac:picMk id="3" creationId="{00000000-0000-0000-0000-000000000000}"/>
          </ac:picMkLst>
        </pc:picChg>
        <pc:picChg chg="add mod">
          <ac:chgData name="pantelis balaouras" userId="25e8755020fc1734" providerId="LiveId" clId="{C27C789F-0E46-436D-8522-F4B9249AF5F8}" dt="2022-04-19T15:07:42.386" v="538"/>
          <ac:picMkLst>
            <pc:docMk/>
            <pc:sldMk cId="2348467403" sldId="396"/>
            <ac:picMk id="12" creationId="{DF8C27EA-AC58-449C-92BA-1478A9E596A0}"/>
          </ac:picMkLst>
        </pc:picChg>
      </pc:sldChg>
      <pc:sldChg chg="addSp delSp modSp add mod">
        <pc:chgData name="pantelis balaouras" userId="25e8755020fc1734" providerId="LiveId" clId="{C27C789F-0E46-436D-8522-F4B9249AF5F8}" dt="2022-04-19T15:08:49.510" v="549" actId="1076"/>
        <pc:sldMkLst>
          <pc:docMk/>
          <pc:sldMk cId="3690788362" sldId="397"/>
        </pc:sldMkLst>
        <pc:spChg chg="add mod">
          <ac:chgData name="pantelis balaouras" userId="25e8755020fc1734" providerId="LiveId" clId="{C27C789F-0E46-436D-8522-F4B9249AF5F8}" dt="2022-04-18T13:51:34.349" v="84" actId="1036"/>
          <ac:spMkLst>
            <pc:docMk/>
            <pc:sldMk cId="3690788362" sldId="397"/>
            <ac:spMk id="9" creationId="{C61AF1CC-C013-40AE-816C-D9479D2FA849}"/>
          </ac:spMkLst>
        </pc:spChg>
        <pc:spChg chg="add mod">
          <ac:chgData name="pantelis balaouras" userId="25e8755020fc1734" providerId="LiveId" clId="{C27C789F-0E46-436D-8522-F4B9249AF5F8}" dt="2022-04-18T16:20:02.075" v="400"/>
          <ac:spMkLst>
            <pc:docMk/>
            <pc:sldMk cId="3690788362" sldId="397"/>
            <ac:spMk id="11" creationId="{C6B836B5-1F2D-4106-AA30-C7EC6C463F47}"/>
          </ac:spMkLst>
        </pc:spChg>
        <pc:spChg chg="del mod">
          <ac:chgData name="pantelis balaouras" userId="25e8755020fc1734" providerId="LiveId" clId="{C27C789F-0E46-436D-8522-F4B9249AF5F8}" dt="2022-04-18T16:20:01.574" v="399" actId="478"/>
          <ac:spMkLst>
            <pc:docMk/>
            <pc:sldMk cId="3690788362" sldId="397"/>
            <ac:spMk id="182" creationId="{00000000-0000-0000-0000-000000000000}"/>
          </ac:spMkLst>
        </pc:spChg>
        <pc:picChg chg="del mod">
          <ac:chgData name="pantelis balaouras" userId="25e8755020fc1734" providerId="LiveId" clId="{C27C789F-0E46-436D-8522-F4B9249AF5F8}" dt="2022-04-18T14:23:41.482" v="141" actId="478"/>
          <ac:picMkLst>
            <pc:docMk/>
            <pc:sldMk cId="3690788362" sldId="397"/>
            <ac:picMk id="7" creationId="{0527292C-7599-42C6-A8F2-ABAE5FA9EE8C}"/>
          </ac:picMkLst>
        </pc:picChg>
        <pc:picChg chg="add mod">
          <ac:chgData name="pantelis balaouras" userId="25e8755020fc1734" providerId="LiveId" clId="{C27C789F-0E46-436D-8522-F4B9249AF5F8}" dt="2022-04-19T15:08:49.510" v="549" actId="1076"/>
          <ac:picMkLst>
            <pc:docMk/>
            <pc:sldMk cId="3690788362" sldId="397"/>
            <ac:picMk id="12" creationId="{CD57CC89-8EB8-4836-A8B4-3C8101C44847}"/>
          </ac:picMkLst>
        </pc:picChg>
        <pc:picChg chg="mod">
          <ac:chgData name="pantelis balaouras" userId="25e8755020fc1734" providerId="LiveId" clId="{C27C789F-0E46-436D-8522-F4B9249AF5F8}" dt="2022-04-18T13:51:33.532" v="83" actId="14100"/>
          <ac:picMkLst>
            <pc:docMk/>
            <pc:sldMk cId="3690788362" sldId="397"/>
            <ac:picMk id="1026" creationId="{00000000-0000-0000-0000-000000000000}"/>
          </ac:picMkLst>
        </pc:picChg>
      </pc:sldChg>
      <pc:sldChg chg="addSp delSp modSp add mod">
        <pc:chgData name="pantelis balaouras" userId="25e8755020fc1734" providerId="LiveId" clId="{C27C789F-0E46-436D-8522-F4B9249AF5F8}" dt="2022-04-19T15:08:54.932" v="550"/>
        <pc:sldMkLst>
          <pc:docMk/>
          <pc:sldMk cId="2383826130" sldId="398"/>
        </pc:sldMkLst>
        <pc:spChg chg="add mod">
          <ac:chgData name="pantelis balaouras" userId="25e8755020fc1734" providerId="LiveId" clId="{C27C789F-0E46-436D-8522-F4B9249AF5F8}" dt="2022-04-18T13:51:42.035" v="85"/>
          <ac:spMkLst>
            <pc:docMk/>
            <pc:sldMk cId="2383826130" sldId="398"/>
            <ac:spMk id="9" creationId="{C816EA7D-AA58-435F-BED8-DC73EB0667F8}"/>
          </ac:spMkLst>
        </pc:spChg>
        <pc:spChg chg="add mod">
          <ac:chgData name="pantelis balaouras" userId="25e8755020fc1734" providerId="LiveId" clId="{C27C789F-0E46-436D-8522-F4B9249AF5F8}" dt="2022-04-18T16:20:07.552" v="403"/>
          <ac:spMkLst>
            <pc:docMk/>
            <pc:sldMk cId="2383826130" sldId="398"/>
            <ac:spMk id="11" creationId="{91659321-1318-4DF8-AD4B-7DE104D68DD1}"/>
          </ac:spMkLst>
        </pc:spChg>
        <pc:spChg chg="del mod">
          <ac:chgData name="pantelis balaouras" userId="25e8755020fc1734" providerId="LiveId" clId="{C27C789F-0E46-436D-8522-F4B9249AF5F8}" dt="2022-04-18T16:20:06.982" v="402" actId="478"/>
          <ac:spMkLst>
            <pc:docMk/>
            <pc:sldMk cId="2383826130" sldId="398"/>
            <ac:spMk id="182" creationId="{00000000-0000-0000-0000-000000000000}"/>
          </ac:spMkLst>
        </pc:spChg>
        <pc:picChg chg="del mod">
          <ac:chgData name="pantelis balaouras" userId="25e8755020fc1734" providerId="LiveId" clId="{C27C789F-0E46-436D-8522-F4B9249AF5F8}" dt="2022-04-18T14:23:46.694" v="143" actId="478"/>
          <ac:picMkLst>
            <pc:docMk/>
            <pc:sldMk cId="2383826130" sldId="398"/>
            <ac:picMk id="7" creationId="{0527292C-7599-42C6-A8F2-ABAE5FA9EE8C}"/>
          </ac:picMkLst>
        </pc:picChg>
        <pc:picChg chg="add mod">
          <ac:chgData name="pantelis balaouras" userId="25e8755020fc1734" providerId="LiveId" clId="{C27C789F-0E46-436D-8522-F4B9249AF5F8}" dt="2022-04-19T15:08:54.932" v="550"/>
          <ac:picMkLst>
            <pc:docMk/>
            <pc:sldMk cId="2383826130" sldId="398"/>
            <ac:picMk id="12" creationId="{561DA4A1-F19F-4D1F-820D-EB0D36FFE8F2}"/>
          </ac:picMkLst>
        </pc:picChg>
      </pc:sldChg>
      <pc:sldChg chg="addSp delSp modSp add mod">
        <pc:chgData name="pantelis balaouras" userId="25e8755020fc1734" providerId="LiveId" clId="{C27C789F-0E46-436D-8522-F4B9249AF5F8}" dt="2022-04-19T15:10:02.292" v="566" actId="14100"/>
        <pc:sldMkLst>
          <pc:docMk/>
          <pc:sldMk cId="2140622511" sldId="399"/>
        </pc:sldMkLst>
        <pc:spChg chg="add mod">
          <ac:chgData name="pantelis balaouras" userId="25e8755020fc1734" providerId="LiveId" clId="{C27C789F-0E46-436D-8522-F4B9249AF5F8}" dt="2022-04-18T13:51:43.661" v="86"/>
          <ac:spMkLst>
            <pc:docMk/>
            <pc:sldMk cId="2140622511" sldId="399"/>
            <ac:spMk id="9" creationId="{F7849503-07A3-4513-B48F-62211B08335F}"/>
          </ac:spMkLst>
        </pc:spChg>
        <pc:spChg chg="add mod">
          <ac:chgData name="pantelis balaouras" userId="25e8755020fc1734" providerId="LiveId" clId="{C27C789F-0E46-436D-8522-F4B9249AF5F8}" dt="2022-04-18T16:20:13.269" v="405"/>
          <ac:spMkLst>
            <pc:docMk/>
            <pc:sldMk cId="2140622511" sldId="399"/>
            <ac:spMk id="11" creationId="{E419B91F-1291-41CB-BFE3-53F4BE7D0FA0}"/>
          </ac:spMkLst>
        </pc:spChg>
        <pc:spChg chg="del">
          <ac:chgData name="pantelis balaouras" userId="25e8755020fc1734" providerId="LiveId" clId="{C27C789F-0E46-436D-8522-F4B9249AF5F8}" dt="2022-04-18T16:20:12.718" v="404" actId="478"/>
          <ac:spMkLst>
            <pc:docMk/>
            <pc:sldMk cId="2140622511" sldId="399"/>
            <ac:spMk id="182" creationId="{00000000-0000-0000-0000-000000000000}"/>
          </ac:spMkLst>
        </pc:spChg>
        <pc:spChg chg="mod">
          <ac:chgData name="pantelis balaouras" userId="25e8755020fc1734" providerId="LiveId" clId="{C27C789F-0E46-436D-8522-F4B9249AF5F8}" dt="2022-04-18T14:21:29.124" v="133" actId="1036"/>
          <ac:spMkLst>
            <pc:docMk/>
            <pc:sldMk cId="2140622511" sldId="399"/>
            <ac:spMk id="183" creationId="{00000000-0000-0000-0000-000000000000}"/>
          </ac:spMkLst>
        </pc:spChg>
        <pc:picChg chg="del">
          <ac:chgData name="pantelis balaouras" userId="25e8755020fc1734" providerId="LiveId" clId="{C27C789F-0E46-436D-8522-F4B9249AF5F8}" dt="2022-04-18T14:23:52.075" v="144" actId="478"/>
          <ac:picMkLst>
            <pc:docMk/>
            <pc:sldMk cId="2140622511" sldId="399"/>
            <ac:picMk id="7" creationId="{0527292C-7599-42C6-A8F2-ABAE5FA9EE8C}"/>
          </ac:picMkLst>
        </pc:picChg>
        <pc:picChg chg="add mod">
          <ac:chgData name="pantelis balaouras" userId="25e8755020fc1734" providerId="LiveId" clId="{C27C789F-0E46-436D-8522-F4B9249AF5F8}" dt="2022-04-19T15:08:56.702" v="551"/>
          <ac:picMkLst>
            <pc:docMk/>
            <pc:sldMk cId="2140622511" sldId="399"/>
            <ac:picMk id="12" creationId="{F478ABAC-8056-414A-9E7C-0FC9AA6F44BB}"/>
          </ac:picMkLst>
        </pc:picChg>
        <pc:picChg chg="mod">
          <ac:chgData name="pantelis balaouras" userId="25e8755020fc1734" providerId="LiveId" clId="{C27C789F-0E46-436D-8522-F4B9249AF5F8}" dt="2022-04-19T15:10:02.292" v="566" actId="14100"/>
          <ac:picMkLst>
            <pc:docMk/>
            <pc:sldMk cId="2140622511" sldId="399"/>
            <ac:picMk id="3074" creationId="{00000000-0000-0000-0000-000000000000}"/>
          </ac:picMkLst>
        </pc:picChg>
      </pc:sldChg>
      <pc:sldChg chg="addSp delSp modSp add mod delCm">
        <pc:chgData name="pantelis balaouras" userId="25e8755020fc1734" providerId="LiveId" clId="{C27C789F-0E46-436D-8522-F4B9249AF5F8}" dt="2022-04-19T15:08:58.204" v="552"/>
        <pc:sldMkLst>
          <pc:docMk/>
          <pc:sldMk cId="658784532" sldId="400"/>
        </pc:sldMkLst>
        <pc:spChg chg="add mod">
          <ac:chgData name="pantelis balaouras" userId="25e8755020fc1734" providerId="LiveId" clId="{C27C789F-0E46-436D-8522-F4B9249AF5F8}" dt="2022-04-18T13:51:45.727" v="87"/>
          <ac:spMkLst>
            <pc:docMk/>
            <pc:sldMk cId="658784532" sldId="400"/>
            <ac:spMk id="10" creationId="{EF10C1F6-3E87-45CE-B6EC-F2F52484F113}"/>
          </ac:spMkLst>
        </pc:spChg>
        <pc:spChg chg="add mod">
          <ac:chgData name="pantelis balaouras" userId="25e8755020fc1734" providerId="LiveId" clId="{C27C789F-0E46-436D-8522-F4B9249AF5F8}" dt="2022-04-18T16:20:18.997" v="408"/>
          <ac:spMkLst>
            <pc:docMk/>
            <pc:sldMk cId="658784532" sldId="400"/>
            <ac:spMk id="11" creationId="{667BED92-6A21-400C-ADC0-6FD78EC36466}"/>
          </ac:spMkLst>
        </pc:spChg>
        <pc:spChg chg="del mod">
          <ac:chgData name="pantelis balaouras" userId="25e8755020fc1734" providerId="LiveId" clId="{C27C789F-0E46-436D-8522-F4B9249AF5F8}" dt="2022-04-18T16:20:18.424" v="407" actId="478"/>
          <ac:spMkLst>
            <pc:docMk/>
            <pc:sldMk cId="658784532" sldId="400"/>
            <ac:spMk id="182" creationId="{00000000-0000-0000-0000-000000000000}"/>
          </ac:spMkLst>
        </pc:spChg>
        <pc:picChg chg="del mod">
          <ac:chgData name="pantelis balaouras" userId="25e8755020fc1734" providerId="LiveId" clId="{C27C789F-0E46-436D-8522-F4B9249AF5F8}" dt="2022-04-18T14:23:55.208" v="146" actId="478"/>
          <ac:picMkLst>
            <pc:docMk/>
            <pc:sldMk cId="658784532" sldId="400"/>
            <ac:picMk id="7" creationId="{0527292C-7599-42C6-A8F2-ABAE5FA9EE8C}"/>
          </ac:picMkLst>
        </pc:picChg>
        <pc:picChg chg="add mod">
          <ac:chgData name="pantelis balaouras" userId="25e8755020fc1734" providerId="LiveId" clId="{C27C789F-0E46-436D-8522-F4B9249AF5F8}" dt="2022-04-19T15:08:58.204" v="552"/>
          <ac:picMkLst>
            <pc:docMk/>
            <pc:sldMk cId="658784532" sldId="400"/>
            <ac:picMk id="12" creationId="{4B24003E-D729-4035-9F9E-E5DFD8F6D698}"/>
          </ac:picMkLst>
        </pc:picChg>
      </pc:sldChg>
      <pc:sldChg chg="addSp delSp modSp add mod">
        <pc:chgData name="pantelis balaouras" userId="25e8755020fc1734" providerId="LiveId" clId="{C27C789F-0E46-436D-8522-F4B9249AF5F8}" dt="2022-04-19T15:09:50.221" v="565" actId="1076"/>
        <pc:sldMkLst>
          <pc:docMk/>
          <pc:sldMk cId="4181475212" sldId="401"/>
        </pc:sldMkLst>
        <pc:spChg chg="add mod">
          <ac:chgData name="pantelis balaouras" userId="25e8755020fc1734" providerId="LiveId" clId="{C27C789F-0E46-436D-8522-F4B9249AF5F8}" dt="2022-04-18T13:51:55.262" v="89"/>
          <ac:spMkLst>
            <pc:docMk/>
            <pc:sldMk cId="4181475212" sldId="401"/>
            <ac:spMk id="9" creationId="{A3AFF478-4B18-491B-BC7E-314F4A814649}"/>
          </ac:spMkLst>
        </pc:spChg>
        <pc:spChg chg="mod">
          <ac:chgData name="pantelis balaouras" userId="25e8755020fc1734" providerId="LiveId" clId="{C27C789F-0E46-436D-8522-F4B9249AF5F8}" dt="2022-04-18T14:22:08.063" v="139" actId="14100"/>
          <ac:spMkLst>
            <pc:docMk/>
            <pc:sldMk cId="4181475212" sldId="401"/>
            <ac:spMk id="10" creationId="{A76D4AA0-5B2D-4504-A8B5-7F5A95DA9AEB}"/>
          </ac:spMkLst>
        </pc:spChg>
        <pc:spChg chg="add mod">
          <ac:chgData name="pantelis balaouras" userId="25e8755020fc1734" providerId="LiveId" clId="{C27C789F-0E46-436D-8522-F4B9249AF5F8}" dt="2022-04-18T16:20:25.780" v="411"/>
          <ac:spMkLst>
            <pc:docMk/>
            <pc:sldMk cId="4181475212" sldId="401"/>
            <ac:spMk id="11" creationId="{97B32306-B8FF-4C33-9BDE-D35D0BE4C542}"/>
          </ac:spMkLst>
        </pc:spChg>
        <pc:spChg chg="add del mod">
          <ac:chgData name="pantelis balaouras" userId="25e8755020fc1734" providerId="LiveId" clId="{C27C789F-0E46-436D-8522-F4B9249AF5F8}" dt="2022-04-18T14:21:42.901" v="135"/>
          <ac:spMkLst>
            <pc:docMk/>
            <pc:sldMk cId="4181475212" sldId="401"/>
            <ac:spMk id="11" creationId="{BB2F5359-D6D2-4184-8935-CAD3ACEEA73C}"/>
          </ac:spMkLst>
        </pc:spChg>
        <pc:spChg chg="add mod">
          <ac:chgData name="pantelis balaouras" userId="25e8755020fc1734" providerId="LiveId" clId="{C27C789F-0E46-436D-8522-F4B9249AF5F8}" dt="2022-04-18T14:21:51.752" v="138"/>
          <ac:spMkLst>
            <pc:docMk/>
            <pc:sldMk cId="4181475212" sldId="401"/>
            <ac:spMk id="13" creationId="{05F45FA7-D32F-4647-A43C-59AA794440D2}"/>
          </ac:spMkLst>
        </pc:spChg>
        <pc:spChg chg="del mod">
          <ac:chgData name="pantelis balaouras" userId="25e8755020fc1734" providerId="LiveId" clId="{C27C789F-0E46-436D-8522-F4B9249AF5F8}" dt="2022-04-18T16:20:25.286" v="410" actId="478"/>
          <ac:spMkLst>
            <pc:docMk/>
            <pc:sldMk cId="4181475212" sldId="401"/>
            <ac:spMk id="182" creationId="{00000000-0000-0000-0000-000000000000}"/>
          </ac:spMkLst>
        </pc:spChg>
        <pc:spChg chg="del mod">
          <ac:chgData name="pantelis balaouras" userId="25e8755020fc1734" providerId="LiveId" clId="{C27C789F-0E46-436D-8522-F4B9249AF5F8}" dt="2022-04-18T14:21:50.795" v="137" actId="478"/>
          <ac:spMkLst>
            <pc:docMk/>
            <pc:sldMk cId="4181475212" sldId="401"/>
            <ac:spMk id="183" creationId="{00000000-0000-0000-0000-000000000000}"/>
          </ac:spMkLst>
        </pc:spChg>
        <pc:picChg chg="del mod">
          <ac:chgData name="pantelis balaouras" userId="25e8755020fc1734" providerId="LiveId" clId="{C27C789F-0E46-436D-8522-F4B9249AF5F8}" dt="2022-04-18T14:23:58.167" v="148" actId="478"/>
          <ac:picMkLst>
            <pc:docMk/>
            <pc:sldMk cId="4181475212" sldId="401"/>
            <ac:picMk id="7" creationId="{0527292C-7599-42C6-A8F2-ABAE5FA9EE8C}"/>
          </ac:picMkLst>
        </pc:picChg>
        <pc:picChg chg="add mod">
          <ac:chgData name="pantelis balaouras" userId="25e8755020fc1734" providerId="LiveId" clId="{C27C789F-0E46-436D-8522-F4B9249AF5F8}" dt="2022-04-19T15:08:59.554" v="553"/>
          <ac:picMkLst>
            <pc:docMk/>
            <pc:sldMk cId="4181475212" sldId="401"/>
            <ac:picMk id="12" creationId="{0A5E9F77-AFAD-469E-878A-A7AC5C4A0D28}"/>
          </ac:picMkLst>
        </pc:picChg>
        <pc:picChg chg="add del mod">
          <ac:chgData name="pantelis balaouras" userId="25e8755020fc1734" providerId="LiveId" clId="{C27C789F-0E46-436D-8522-F4B9249AF5F8}" dt="2022-04-18T14:21:42.901" v="135"/>
          <ac:picMkLst>
            <pc:docMk/>
            <pc:sldMk cId="4181475212" sldId="401"/>
            <ac:picMk id="12" creationId="{7917ADD3-D876-4DD3-A070-A98C68EA8CFC}"/>
          </ac:picMkLst>
        </pc:picChg>
        <pc:picChg chg="add mod">
          <ac:chgData name="pantelis balaouras" userId="25e8755020fc1734" providerId="LiveId" clId="{C27C789F-0E46-436D-8522-F4B9249AF5F8}" dt="2022-04-19T15:09:50.221" v="565" actId="1076"/>
          <ac:picMkLst>
            <pc:docMk/>
            <pc:sldMk cId="4181475212" sldId="401"/>
            <ac:picMk id="14" creationId="{70CFDA28-8024-4E05-A464-EEDEE6573767}"/>
          </ac:picMkLst>
        </pc:picChg>
      </pc:sldChg>
      <pc:sldChg chg="addSp delSp modSp add mod">
        <pc:chgData name="pantelis balaouras" userId="25e8755020fc1734" providerId="LiveId" clId="{C27C789F-0E46-436D-8522-F4B9249AF5F8}" dt="2022-04-19T15:09:00.868" v="554"/>
        <pc:sldMkLst>
          <pc:docMk/>
          <pc:sldMk cId="4092438057" sldId="402"/>
        </pc:sldMkLst>
        <pc:spChg chg="mod">
          <ac:chgData name="pantelis balaouras" userId="25e8755020fc1734" providerId="LiveId" clId="{C27C789F-0E46-436D-8522-F4B9249AF5F8}" dt="2022-04-18T16:20:41.178" v="412" actId="1076"/>
          <ac:spMkLst>
            <pc:docMk/>
            <pc:sldMk cId="4092438057" sldId="402"/>
            <ac:spMk id="8" creationId="{E0A7BC44-4FE1-4A3D-8776-19E6A8B9F329}"/>
          </ac:spMkLst>
        </pc:spChg>
        <pc:spChg chg="add mod">
          <ac:chgData name="pantelis balaouras" userId="25e8755020fc1734" providerId="LiveId" clId="{C27C789F-0E46-436D-8522-F4B9249AF5F8}" dt="2022-04-18T13:51:58.979" v="90"/>
          <ac:spMkLst>
            <pc:docMk/>
            <pc:sldMk cId="4092438057" sldId="402"/>
            <ac:spMk id="9" creationId="{AFA9D21E-00FA-4354-B7B8-632EE7010934}"/>
          </ac:spMkLst>
        </pc:spChg>
        <pc:spChg chg="add mod">
          <ac:chgData name="pantelis balaouras" userId="25e8755020fc1734" providerId="LiveId" clId="{C27C789F-0E46-436D-8522-F4B9249AF5F8}" dt="2022-04-18T16:20:48.380" v="414"/>
          <ac:spMkLst>
            <pc:docMk/>
            <pc:sldMk cId="4092438057" sldId="402"/>
            <ac:spMk id="12" creationId="{A53CBC6A-FB90-41F0-B340-F2847A9F442E}"/>
          </ac:spMkLst>
        </pc:spChg>
        <pc:spChg chg="del">
          <ac:chgData name="pantelis balaouras" userId="25e8755020fc1734" providerId="LiveId" clId="{C27C789F-0E46-436D-8522-F4B9249AF5F8}" dt="2022-04-18T16:20:47.564" v="413" actId="478"/>
          <ac:spMkLst>
            <pc:docMk/>
            <pc:sldMk cId="4092438057" sldId="402"/>
            <ac:spMk id="182" creationId="{00000000-0000-0000-0000-000000000000}"/>
          </ac:spMkLst>
        </pc:spChg>
        <pc:picChg chg="del mod">
          <ac:chgData name="pantelis balaouras" userId="25e8755020fc1734" providerId="LiveId" clId="{C27C789F-0E46-436D-8522-F4B9249AF5F8}" dt="2022-04-18T14:24:01.036" v="150" actId="478"/>
          <ac:picMkLst>
            <pc:docMk/>
            <pc:sldMk cId="4092438057" sldId="402"/>
            <ac:picMk id="7" creationId="{0527292C-7599-42C6-A8F2-ABAE5FA9EE8C}"/>
          </ac:picMkLst>
        </pc:picChg>
        <pc:picChg chg="add mod">
          <ac:chgData name="pantelis balaouras" userId="25e8755020fc1734" providerId="LiveId" clId="{C27C789F-0E46-436D-8522-F4B9249AF5F8}" dt="2022-04-19T15:09:00.868" v="554"/>
          <ac:picMkLst>
            <pc:docMk/>
            <pc:sldMk cId="4092438057" sldId="402"/>
            <ac:picMk id="13" creationId="{1F614340-4277-47AD-87DC-85FE8D15BD2D}"/>
          </ac:picMkLst>
        </pc:picChg>
      </pc:sldChg>
      <pc:sldChg chg="addSp delSp modSp add mod">
        <pc:chgData name="pantelis balaouras" userId="25e8755020fc1734" providerId="LiveId" clId="{C27C789F-0E46-436D-8522-F4B9249AF5F8}" dt="2022-04-19T15:09:03.683" v="556"/>
        <pc:sldMkLst>
          <pc:docMk/>
          <pc:sldMk cId="1791347349" sldId="403"/>
        </pc:sldMkLst>
        <pc:spChg chg="mod">
          <ac:chgData name="pantelis balaouras" userId="25e8755020fc1734" providerId="LiveId" clId="{C27C789F-0E46-436D-8522-F4B9249AF5F8}" dt="2022-04-18T16:21:11.535" v="419" actId="1076"/>
          <ac:spMkLst>
            <pc:docMk/>
            <pc:sldMk cId="1791347349" sldId="403"/>
            <ac:spMk id="8" creationId="{E0A7BC44-4FE1-4A3D-8776-19E6A8B9F329}"/>
          </ac:spMkLst>
        </pc:spChg>
        <pc:spChg chg="add mod">
          <ac:chgData name="pantelis balaouras" userId="25e8755020fc1734" providerId="LiveId" clId="{C27C789F-0E46-436D-8522-F4B9249AF5F8}" dt="2022-04-18T13:52:03.752" v="92"/>
          <ac:spMkLst>
            <pc:docMk/>
            <pc:sldMk cId="1791347349" sldId="403"/>
            <ac:spMk id="9" creationId="{592B23AB-B3D0-4921-A071-3358160520B2}"/>
          </ac:spMkLst>
        </pc:spChg>
        <pc:spChg chg="add mod">
          <ac:chgData name="pantelis balaouras" userId="25e8755020fc1734" providerId="LiveId" clId="{C27C789F-0E46-436D-8522-F4B9249AF5F8}" dt="2022-04-18T16:21:17.077" v="421"/>
          <ac:spMkLst>
            <pc:docMk/>
            <pc:sldMk cId="1791347349" sldId="403"/>
            <ac:spMk id="11" creationId="{86FB7E11-81CC-46A1-9926-A6C1DA25BBE7}"/>
          </ac:spMkLst>
        </pc:spChg>
        <pc:spChg chg="del">
          <ac:chgData name="pantelis balaouras" userId="25e8755020fc1734" providerId="LiveId" clId="{C27C789F-0E46-436D-8522-F4B9249AF5F8}" dt="2022-04-18T16:21:16.359" v="420" actId="478"/>
          <ac:spMkLst>
            <pc:docMk/>
            <pc:sldMk cId="1791347349" sldId="403"/>
            <ac:spMk id="182" creationId="{00000000-0000-0000-0000-000000000000}"/>
          </ac:spMkLst>
        </pc:spChg>
        <pc:picChg chg="del mod">
          <ac:chgData name="pantelis balaouras" userId="25e8755020fc1734" providerId="LiveId" clId="{C27C789F-0E46-436D-8522-F4B9249AF5F8}" dt="2022-04-18T14:24:10.663" v="154" actId="478"/>
          <ac:picMkLst>
            <pc:docMk/>
            <pc:sldMk cId="1791347349" sldId="403"/>
            <ac:picMk id="7" creationId="{0527292C-7599-42C6-A8F2-ABAE5FA9EE8C}"/>
          </ac:picMkLst>
        </pc:picChg>
        <pc:picChg chg="add mod">
          <ac:chgData name="pantelis balaouras" userId="25e8755020fc1734" providerId="LiveId" clId="{C27C789F-0E46-436D-8522-F4B9249AF5F8}" dt="2022-04-19T15:09:03.683" v="556"/>
          <ac:picMkLst>
            <pc:docMk/>
            <pc:sldMk cId="1791347349" sldId="403"/>
            <ac:picMk id="12" creationId="{3B4EDD8A-930F-49E3-AB8B-FA8407A1CB51}"/>
          </ac:picMkLst>
        </pc:picChg>
      </pc:sldChg>
      <pc:sldChg chg="addSp delSp modSp add mod">
        <pc:chgData name="pantelis balaouras" userId="25e8755020fc1734" providerId="LiveId" clId="{C27C789F-0E46-436D-8522-F4B9249AF5F8}" dt="2022-04-19T15:09:33.109" v="563" actId="403"/>
        <pc:sldMkLst>
          <pc:docMk/>
          <pc:sldMk cId="116615554" sldId="404"/>
        </pc:sldMkLst>
        <pc:spChg chg="mod">
          <ac:chgData name="pantelis balaouras" userId="25e8755020fc1734" providerId="LiveId" clId="{C27C789F-0E46-436D-8522-F4B9249AF5F8}" dt="2022-04-19T15:09:33.109" v="563" actId="403"/>
          <ac:spMkLst>
            <pc:docMk/>
            <pc:sldMk cId="116615554" sldId="404"/>
            <ac:spMk id="2" creationId="{DF4E530B-14F4-4663-A8B3-98062EA7079E}"/>
          </ac:spMkLst>
        </pc:spChg>
        <pc:spChg chg="add mod">
          <ac:chgData name="pantelis balaouras" userId="25e8755020fc1734" providerId="LiveId" clId="{C27C789F-0E46-436D-8522-F4B9249AF5F8}" dt="2022-04-18T13:52:05.464" v="93"/>
          <ac:spMkLst>
            <pc:docMk/>
            <pc:sldMk cId="116615554" sldId="404"/>
            <ac:spMk id="9" creationId="{826CE41D-F98A-4B68-9C74-E89DDFEF4B58}"/>
          </ac:spMkLst>
        </pc:spChg>
        <pc:spChg chg="add mod">
          <ac:chgData name="pantelis balaouras" userId="25e8755020fc1734" providerId="LiveId" clId="{C27C789F-0E46-436D-8522-F4B9249AF5F8}" dt="2022-04-18T16:21:22.611" v="424"/>
          <ac:spMkLst>
            <pc:docMk/>
            <pc:sldMk cId="116615554" sldId="404"/>
            <ac:spMk id="11" creationId="{E27500F9-B30F-4994-B92D-413E3829D209}"/>
          </ac:spMkLst>
        </pc:spChg>
        <pc:spChg chg="del mod">
          <ac:chgData name="pantelis balaouras" userId="25e8755020fc1734" providerId="LiveId" clId="{C27C789F-0E46-436D-8522-F4B9249AF5F8}" dt="2022-04-18T16:21:22.129" v="423" actId="478"/>
          <ac:spMkLst>
            <pc:docMk/>
            <pc:sldMk cId="116615554" sldId="404"/>
            <ac:spMk id="182" creationId="{00000000-0000-0000-0000-000000000000}"/>
          </ac:spMkLst>
        </pc:spChg>
        <pc:picChg chg="del mod">
          <ac:chgData name="pantelis balaouras" userId="25e8755020fc1734" providerId="LiveId" clId="{C27C789F-0E46-436D-8522-F4B9249AF5F8}" dt="2022-04-18T14:24:15.604" v="156" actId="478"/>
          <ac:picMkLst>
            <pc:docMk/>
            <pc:sldMk cId="116615554" sldId="404"/>
            <ac:picMk id="7" creationId="{0527292C-7599-42C6-A8F2-ABAE5FA9EE8C}"/>
          </ac:picMkLst>
        </pc:picChg>
        <pc:picChg chg="add mod">
          <ac:chgData name="pantelis balaouras" userId="25e8755020fc1734" providerId="LiveId" clId="{C27C789F-0E46-436D-8522-F4B9249AF5F8}" dt="2022-04-19T15:09:05.168" v="557"/>
          <ac:picMkLst>
            <pc:docMk/>
            <pc:sldMk cId="116615554" sldId="404"/>
            <ac:picMk id="12" creationId="{73A2271B-307E-4FA8-BD01-36963E51AAFD}"/>
          </ac:picMkLst>
        </pc:picChg>
      </pc:sldChg>
      <pc:sldChg chg="addSp delSp modSp add mod modClrScheme chgLayout">
        <pc:chgData name="pantelis balaouras" userId="25e8755020fc1734" providerId="LiveId" clId="{C27C789F-0E46-436D-8522-F4B9249AF5F8}" dt="2022-04-19T15:08:21.840" v="543" actId="14100"/>
        <pc:sldMkLst>
          <pc:docMk/>
          <pc:sldMk cId="2229353322" sldId="405"/>
        </pc:sldMkLst>
        <pc:spChg chg="mod ord">
          <ac:chgData name="pantelis balaouras" userId="25e8755020fc1734" providerId="LiveId" clId="{C27C789F-0E46-436D-8522-F4B9249AF5F8}" dt="2022-04-19T15:07:54.056" v="539" actId="700"/>
          <ac:spMkLst>
            <pc:docMk/>
            <pc:sldMk cId="2229353322" sldId="405"/>
            <ac:spMk id="2" creationId="{CD768B88-C82F-473E-ACF0-FC437A6DABDE}"/>
          </ac:spMkLst>
        </pc:spChg>
        <pc:spChg chg="mod ord">
          <ac:chgData name="pantelis balaouras" userId="25e8755020fc1734" providerId="LiveId" clId="{C27C789F-0E46-436D-8522-F4B9249AF5F8}" dt="2022-04-19T15:08:01.128" v="541" actId="12"/>
          <ac:spMkLst>
            <pc:docMk/>
            <pc:sldMk cId="2229353322" sldId="405"/>
            <ac:spMk id="3" creationId="{A8424C74-F774-4E9F-AE49-9FF6ED66B6C4}"/>
          </ac:spMkLst>
        </pc:spChg>
        <pc:spChg chg="mod">
          <ac:chgData name="pantelis balaouras" userId="25e8755020fc1734" providerId="LiveId" clId="{C27C789F-0E46-436D-8522-F4B9249AF5F8}" dt="2022-04-19T15:08:09.491" v="542" actId="1076"/>
          <ac:spMkLst>
            <pc:docMk/>
            <pc:sldMk cId="2229353322" sldId="405"/>
            <ac:spMk id="5" creationId="{B849EE12-F575-41F5-A3E9-BF347E02C0BD}"/>
          </ac:spMkLst>
        </pc:spChg>
        <pc:picChg chg="add mod ord">
          <ac:chgData name="pantelis balaouras" userId="25e8755020fc1734" providerId="LiveId" clId="{C27C789F-0E46-436D-8522-F4B9249AF5F8}" dt="2022-04-19T15:08:21.840" v="543" actId="14100"/>
          <ac:picMkLst>
            <pc:docMk/>
            <pc:sldMk cId="2229353322" sldId="405"/>
            <ac:picMk id="6" creationId="{F5DFA7F6-7FE4-4CF0-A7E0-76BC0239F808}"/>
          </ac:picMkLst>
        </pc:picChg>
        <pc:picChg chg="del">
          <ac:chgData name="pantelis balaouras" userId="25e8755020fc1734" providerId="LiveId" clId="{C27C789F-0E46-436D-8522-F4B9249AF5F8}" dt="2022-04-18T13:50:00.501" v="61" actId="478"/>
          <ac:picMkLst>
            <pc:docMk/>
            <pc:sldMk cId="2229353322" sldId="405"/>
            <ac:picMk id="3074" creationId="{66D9829C-E20D-4AC0-AEAB-7CE5DB05E068}"/>
          </ac:picMkLst>
        </pc:picChg>
      </pc:sldChg>
      <pc:sldChg chg="addSp modSp add mod setBg">
        <pc:chgData name="pantelis balaouras" userId="25e8755020fc1734" providerId="LiveId" clId="{C27C789F-0E46-436D-8522-F4B9249AF5F8}" dt="2022-04-18T14:40:31.771" v="234" actId="14100"/>
        <pc:sldMkLst>
          <pc:docMk/>
          <pc:sldMk cId="0" sldId="406"/>
        </pc:sldMkLst>
        <pc:spChg chg="add mod ord">
          <ac:chgData name="pantelis balaouras" userId="25e8755020fc1734" providerId="LiveId" clId="{C27C789F-0E46-436D-8522-F4B9249AF5F8}" dt="2022-04-18T14:40:31.771" v="234" actId="14100"/>
          <ac:spMkLst>
            <pc:docMk/>
            <pc:sldMk cId="0" sldId="406"/>
            <ac:spMk id="2" creationId="{50BAF01D-4A22-4373-B1E7-0070E9E260E6}"/>
          </ac:spMkLst>
        </pc:spChg>
      </pc:sldChg>
    </pc:docChg>
  </pc:docChgLst>
  <pc:docChgLst>
    <pc:chgData name="pantelis balaouras" userId="25e8755020fc1734" providerId="LiveId" clId="{25C4A8FB-527A-4D41-A3DE-217224282923}"/>
    <pc:docChg chg="undo custSel addSld delSld modSld">
      <pc:chgData name="pantelis balaouras" userId="25e8755020fc1734" providerId="LiveId" clId="{25C4A8FB-527A-4D41-A3DE-217224282923}" dt="2022-05-16T12:40:09.523" v="1538"/>
      <pc:docMkLst>
        <pc:docMk/>
      </pc:docMkLst>
      <pc:sldChg chg="addSp delSp modSp mod">
        <pc:chgData name="pantelis balaouras" userId="25e8755020fc1734" providerId="LiveId" clId="{25C4A8FB-527A-4D41-A3DE-217224282923}" dt="2022-05-16T10:20:12.543" v="1437"/>
        <pc:sldMkLst>
          <pc:docMk/>
          <pc:sldMk cId="1658095146" sldId="261"/>
        </pc:sldMkLst>
        <pc:spChg chg="del mod">
          <ac:chgData name="pantelis balaouras" userId="25e8755020fc1734" providerId="LiveId" clId="{25C4A8FB-527A-4D41-A3DE-217224282923}" dt="2022-05-16T07:36:52.344" v="767" actId="478"/>
          <ac:spMkLst>
            <pc:docMk/>
            <pc:sldMk cId="1658095146" sldId="261"/>
            <ac:spMk id="11" creationId="{D521F35B-EDDC-4AB6-BA45-6D40B111E838}"/>
          </ac:spMkLst>
        </pc:spChg>
        <pc:spChg chg="add del mod">
          <ac:chgData name="pantelis balaouras" userId="25e8755020fc1734" providerId="LiveId" clId="{25C4A8FB-527A-4D41-A3DE-217224282923}" dt="2022-05-16T10:20:12.074" v="1436" actId="478"/>
          <ac:spMkLst>
            <pc:docMk/>
            <pc:sldMk cId="1658095146" sldId="261"/>
            <ac:spMk id="13" creationId="{5A83C4A9-ECC2-43DA-8F95-035502E7ECE9}"/>
          </ac:spMkLst>
        </pc:spChg>
        <pc:spChg chg="add mod">
          <ac:chgData name="pantelis balaouras" userId="25e8755020fc1734" providerId="LiveId" clId="{25C4A8FB-527A-4D41-A3DE-217224282923}" dt="2022-05-16T10:20:12.543" v="1437"/>
          <ac:spMkLst>
            <pc:docMk/>
            <pc:sldMk cId="1658095146" sldId="261"/>
            <ac:spMk id="14" creationId="{0583688F-3B9D-BEAC-6DF8-480A67F19AE1}"/>
          </ac:spMkLst>
        </pc:spChg>
      </pc:sldChg>
      <pc:sldChg chg="addSp delSp modSp mod">
        <pc:chgData name="pantelis balaouras" userId="25e8755020fc1734" providerId="LiveId" clId="{25C4A8FB-527A-4D41-A3DE-217224282923}" dt="2022-05-16T10:20:06.927" v="1433"/>
        <pc:sldMkLst>
          <pc:docMk/>
          <pc:sldMk cId="1834970965" sldId="263"/>
        </pc:sldMkLst>
        <pc:spChg chg="del mod">
          <ac:chgData name="pantelis balaouras" userId="25e8755020fc1734" providerId="LiveId" clId="{25C4A8FB-527A-4D41-A3DE-217224282923}" dt="2022-05-16T07:36:58.876" v="771" actId="478"/>
          <ac:spMkLst>
            <pc:docMk/>
            <pc:sldMk cId="1834970965" sldId="263"/>
            <ac:spMk id="9" creationId="{787EAE2C-E0CE-46F3-8B91-F2A5A93E3E43}"/>
          </ac:spMkLst>
        </pc:spChg>
        <pc:spChg chg="add del mod">
          <ac:chgData name="pantelis balaouras" userId="25e8755020fc1734" providerId="LiveId" clId="{25C4A8FB-527A-4D41-A3DE-217224282923}" dt="2022-05-16T10:20:06.479" v="1432" actId="478"/>
          <ac:spMkLst>
            <pc:docMk/>
            <pc:sldMk cId="1834970965" sldId="263"/>
            <ac:spMk id="12" creationId="{C2B1E5B6-F775-A5FD-68D6-DE078B1880A6}"/>
          </ac:spMkLst>
        </pc:spChg>
        <pc:spChg chg="add mod">
          <ac:chgData name="pantelis balaouras" userId="25e8755020fc1734" providerId="LiveId" clId="{25C4A8FB-527A-4D41-A3DE-217224282923}" dt="2022-05-16T10:20:06.927" v="1433"/>
          <ac:spMkLst>
            <pc:docMk/>
            <pc:sldMk cId="1834970965" sldId="263"/>
            <ac:spMk id="13" creationId="{3CA00B10-F26C-64E0-8A37-8FE5C7E77C64}"/>
          </ac:spMkLst>
        </pc:spChg>
      </pc:sldChg>
      <pc:sldChg chg="addSp delSp modSp mod">
        <pc:chgData name="pantelis balaouras" userId="25e8755020fc1734" providerId="LiveId" clId="{25C4A8FB-527A-4D41-A3DE-217224282923}" dt="2022-05-16T10:20:04.086" v="1431"/>
        <pc:sldMkLst>
          <pc:docMk/>
          <pc:sldMk cId="1048457920" sldId="264"/>
        </pc:sldMkLst>
        <pc:spChg chg="del mod">
          <ac:chgData name="pantelis balaouras" userId="25e8755020fc1734" providerId="LiveId" clId="{25C4A8FB-527A-4D41-A3DE-217224282923}" dt="2022-05-16T07:37:03.657" v="773" actId="478"/>
          <ac:spMkLst>
            <pc:docMk/>
            <pc:sldMk cId="1048457920" sldId="264"/>
            <ac:spMk id="9" creationId="{156A0096-7FA7-4E9F-9EDC-736EEAC3AC90}"/>
          </ac:spMkLst>
        </pc:spChg>
        <pc:spChg chg="add del mod">
          <ac:chgData name="pantelis balaouras" userId="25e8755020fc1734" providerId="LiveId" clId="{25C4A8FB-527A-4D41-A3DE-217224282923}" dt="2022-05-16T10:20:03.608" v="1430" actId="478"/>
          <ac:spMkLst>
            <pc:docMk/>
            <pc:sldMk cId="1048457920" sldId="264"/>
            <ac:spMk id="12" creationId="{51BE57FE-2269-1CCB-9C3E-6EC228610943}"/>
          </ac:spMkLst>
        </pc:spChg>
        <pc:spChg chg="add mod">
          <ac:chgData name="pantelis balaouras" userId="25e8755020fc1734" providerId="LiveId" clId="{25C4A8FB-527A-4D41-A3DE-217224282923}" dt="2022-05-16T10:20:04.086" v="1431"/>
          <ac:spMkLst>
            <pc:docMk/>
            <pc:sldMk cId="1048457920" sldId="264"/>
            <ac:spMk id="13" creationId="{091765D7-EF31-3E00-C6AB-DAF494D034F5}"/>
          </ac:spMkLst>
        </pc:spChg>
      </pc:sldChg>
      <pc:sldChg chg="addSp delSp modSp mod">
        <pc:chgData name="pantelis balaouras" userId="25e8755020fc1734" providerId="LiveId" clId="{25C4A8FB-527A-4D41-A3DE-217224282923}" dt="2022-05-16T10:20:01.281" v="1429"/>
        <pc:sldMkLst>
          <pc:docMk/>
          <pc:sldMk cId="3890626048" sldId="265"/>
        </pc:sldMkLst>
        <pc:spChg chg="del mod">
          <ac:chgData name="pantelis balaouras" userId="25e8755020fc1734" providerId="LiveId" clId="{25C4A8FB-527A-4D41-A3DE-217224282923}" dt="2022-05-16T07:37:06.698" v="775" actId="478"/>
          <ac:spMkLst>
            <pc:docMk/>
            <pc:sldMk cId="3890626048" sldId="265"/>
            <ac:spMk id="6" creationId="{63A35402-BD44-4907-8B54-8797502C15EF}"/>
          </ac:spMkLst>
        </pc:spChg>
        <pc:spChg chg="add del mod">
          <ac:chgData name="pantelis balaouras" userId="25e8755020fc1734" providerId="LiveId" clId="{25C4A8FB-527A-4D41-A3DE-217224282923}" dt="2022-05-16T10:20:00.881" v="1428" actId="478"/>
          <ac:spMkLst>
            <pc:docMk/>
            <pc:sldMk cId="3890626048" sldId="265"/>
            <ac:spMk id="9" creationId="{7876E991-EDF1-AB53-CB7A-FB652C7AF6E9}"/>
          </ac:spMkLst>
        </pc:spChg>
        <pc:spChg chg="add mod">
          <ac:chgData name="pantelis balaouras" userId="25e8755020fc1734" providerId="LiveId" clId="{25C4A8FB-527A-4D41-A3DE-217224282923}" dt="2022-05-16T10:20:01.281" v="1429"/>
          <ac:spMkLst>
            <pc:docMk/>
            <pc:sldMk cId="3890626048" sldId="265"/>
            <ac:spMk id="11" creationId="{402878D2-91AE-1565-B2C8-7DCFBB706B2B}"/>
          </ac:spMkLst>
        </pc:spChg>
      </pc:sldChg>
      <pc:sldChg chg="addSp delSp modSp mod">
        <pc:chgData name="pantelis balaouras" userId="25e8755020fc1734" providerId="LiveId" clId="{25C4A8FB-527A-4D41-A3DE-217224282923}" dt="2022-05-16T10:19:58.388" v="1427"/>
        <pc:sldMkLst>
          <pc:docMk/>
          <pc:sldMk cId="2469196776" sldId="266"/>
        </pc:sldMkLst>
        <pc:spChg chg="del mod">
          <ac:chgData name="pantelis balaouras" userId="25e8755020fc1734" providerId="LiveId" clId="{25C4A8FB-527A-4D41-A3DE-217224282923}" dt="2022-05-16T07:37:09.365" v="777" actId="478"/>
          <ac:spMkLst>
            <pc:docMk/>
            <pc:sldMk cId="2469196776" sldId="266"/>
            <ac:spMk id="11" creationId="{110F2EB7-E25C-4D24-9CEE-D5705F8C4769}"/>
          </ac:spMkLst>
        </pc:spChg>
        <pc:spChg chg="add del mod">
          <ac:chgData name="pantelis balaouras" userId="25e8755020fc1734" providerId="LiveId" clId="{25C4A8FB-527A-4D41-A3DE-217224282923}" dt="2022-05-16T10:19:57.980" v="1426" actId="478"/>
          <ac:spMkLst>
            <pc:docMk/>
            <pc:sldMk cId="2469196776" sldId="266"/>
            <ac:spMk id="13" creationId="{5B53D235-0B4E-A101-5804-9AA32FF65A09}"/>
          </ac:spMkLst>
        </pc:spChg>
        <pc:spChg chg="add mod">
          <ac:chgData name="pantelis balaouras" userId="25e8755020fc1734" providerId="LiveId" clId="{25C4A8FB-527A-4D41-A3DE-217224282923}" dt="2022-05-16T10:19:58.388" v="1427"/>
          <ac:spMkLst>
            <pc:docMk/>
            <pc:sldMk cId="2469196776" sldId="266"/>
            <ac:spMk id="14" creationId="{D81D5E64-8D0E-A6BC-0A0A-22D62097F784}"/>
          </ac:spMkLst>
        </pc:spChg>
      </pc:sldChg>
      <pc:sldChg chg="addSp delSp modSp mod">
        <pc:chgData name="pantelis balaouras" userId="25e8755020fc1734" providerId="LiveId" clId="{25C4A8FB-527A-4D41-A3DE-217224282923}" dt="2022-05-16T10:20:15.886" v="1439"/>
        <pc:sldMkLst>
          <pc:docMk/>
          <pc:sldMk cId="2717312" sldId="267"/>
        </pc:sldMkLst>
        <pc:spChg chg="del mod">
          <ac:chgData name="pantelis balaouras" userId="25e8755020fc1734" providerId="LiveId" clId="{25C4A8FB-527A-4D41-A3DE-217224282923}" dt="2022-05-16T07:36:47.195" v="765" actId="478"/>
          <ac:spMkLst>
            <pc:docMk/>
            <pc:sldMk cId="2717312" sldId="267"/>
            <ac:spMk id="10" creationId="{DE92DFFE-8FEB-44B7-9B9D-D9C7BEACC31B}"/>
          </ac:spMkLst>
        </pc:spChg>
        <pc:spChg chg="add del mod">
          <ac:chgData name="pantelis balaouras" userId="25e8755020fc1734" providerId="LiveId" clId="{25C4A8FB-527A-4D41-A3DE-217224282923}" dt="2022-05-16T10:20:15.273" v="1438" actId="478"/>
          <ac:spMkLst>
            <pc:docMk/>
            <pc:sldMk cId="2717312" sldId="267"/>
            <ac:spMk id="12" creationId="{B3981C7A-115A-8726-9062-2D86480BFA89}"/>
          </ac:spMkLst>
        </pc:spChg>
        <pc:spChg chg="add mod">
          <ac:chgData name="pantelis balaouras" userId="25e8755020fc1734" providerId="LiveId" clId="{25C4A8FB-527A-4D41-A3DE-217224282923}" dt="2022-05-16T10:20:15.886" v="1439"/>
          <ac:spMkLst>
            <pc:docMk/>
            <pc:sldMk cId="2717312" sldId="267"/>
            <ac:spMk id="13" creationId="{DB0222CF-0C75-DB9C-460A-662D434A166E}"/>
          </ac:spMkLst>
        </pc:spChg>
      </pc:sldChg>
      <pc:sldChg chg="addSp delSp modSp mod">
        <pc:chgData name="pantelis balaouras" userId="25e8755020fc1734" providerId="LiveId" clId="{25C4A8FB-527A-4D41-A3DE-217224282923}" dt="2022-05-16T10:20:22.334" v="1443"/>
        <pc:sldMkLst>
          <pc:docMk/>
          <pc:sldMk cId="3885507581" sldId="268"/>
        </pc:sldMkLst>
        <pc:spChg chg="del mod">
          <ac:chgData name="pantelis balaouras" userId="25e8755020fc1734" providerId="LiveId" clId="{25C4A8FB-527A-4D41-A3DE-217224282923}" dt="2022-05-16T07:36:41.896" v="761" actId="478"/>
          <ac:spMkLst>
            <pc:docMk/>
            <pc:sldMk cId="3885507581" sldId="268"/>
            <ac:spMk id="13" creationId="{0DC35864-D400-4F74-A2A4-F822C4ADC431}"/>
          </ac:spMkLst>
        </pc:spChg>
        <pc:spChg chg="add del mod">
          <ac:chgData name="pantelis balaouras" userId="25e8755020fc1734" providerId="LiveId" clId="{25C4A8FB-527A-4D41-A3DE-217224282923}" dt="2022-05-16T10:20:21.918" v="1442" actId="478"/>
          <ac:spMkLst>
            <pc:docMk/>
            <pc:sldMk cId="3885507581" sldId="268"/>
            <ac:spMk id="16" creationId="{29E1AC68-1235-CC20-B704-5CE2708B1EE5}"/>
          </ac:spMkLst>
        </pc:spChg>
        <pc:spChg chg="add mod">
          <ac:chgData name="pantelis balaouras" userId="25e8755020fc1734" providerId="LiveId" clId="{25C4A8FB-527A-4D41-A3DE-217224282923}" dt="2022-05-16T10:20:22.334" v="1443"/>
          <ac:spMkLst>
            <pc:docMk/>
            <pc:sldMk cId="3885507581" sldId="268"/>
            <ac:spMk id="17" creationId="{66933B8C-BD30-D6D8-A111-AAFF29EFFF31}"/>
          </ac:spMkLst>
        </pc:spChg>
      </pc:sldChg>
      <pc:sldChg chg="addSp delSp modSp mod">
        <pc:chgData name="pantelis balaouras" userId="25e8755020fc1734" providerId="LiveId" clId="{25C4A8FB-527A-4D41-A3DE-217224282923}" dt="2022-05-16T10:18:33.756" v="1379"/>
        <pc:sldMkLst>
          <pc:docMk/>
          <pc:sldMk cId="3564058055" sldId="269"/>
        </pc:sldMkLst>
        <pc:spChg chg="del mod">
          <ac:chgData name="pantelis balaouras" userId="25e8755020fc1734" providerId="LiveId" clId="{25C4A8FB-527A-4D41-A3DE-217224282923}" dt="2022-05-16T07:38:30.653" v="823" actId="478"/>
          <ac:spMkLst>
            <pc:docMk/>
            <pc:sldMk cId="3564058055" sldId="269"/>
            <ac:spMk id="11" creationId="{0B02EA0A-0871-4DE4-9E06-061C92C3FE41}"/>
          </ac:spMkLst>
        </pc:spChg>
        <pc:spChg chg="add del mod">
          <ac:chgData name="pantelis balaouras" userId="25e8755020fc1734" providerId="LiveId" clId="{25C4A8FB-527A-4D41-A3DE-217224282923}" dt="2022-05-16T10:18:33.096" v="1378" actId="478"/>
          <ac:spMkLst>
            <pc:docMk/>
            <pc:sldMk cId="3564058055" sldId="269"/>
            <ac:spMk id="13" creationId="{E97BBC34-F090-C5FF-AEC4-30D8692E7617}"/>
          </ac:spMkLst>
        </pc:spChg>
        <pc:spChg chg="add mod">
          <ac:chgData name="pantelis balaouras" userId="25e8755020fc1734" providerId="LiveId" clId="{25C4A8FB-527A-4D41-A3DE-217224282923}" dt="2022-05-16T10:18:33.756" v="1379"/>
          <ac:spMkLst>
            <pc:docMk/>
            <pc:sldMk cId="3564058055" sldId="269"/>
            <ac:spMk id="14" creationId="{998CCE0E-7003-33D9-8430-1AFF32A5D4BD}"/>
          </ac:spMkLst>
        </pc:spChg>
      </pc:sldChg>
      <pc:sldChg chg="addSp modSp mod">
        <pc:chgData name="pantelis balaouras" userId="25e8755020fc1734" providerId="LiveId" clId="{25C4A8FB-527A-4D41-A3DE-217224282923}" dt="2022-05-16T10:17:21.128" v="1369" actId="207"/>
        <pc:sldMkLst>
          <pc:docMk/>
          <pc:sldMk cId="3828121810" sldId="307"/>
        </pc:sldMkLst>
        <pc:spChg chg="mod">
          <ac:chgData name="pantelis balaouras" userId="25e8755020fc1734" providerId="LiveId" clId="{25C4A8FB-527A-4D41-A3DE-217224282923}" dt="2022-05-16T10:17:12.725" v="1368" actId="20577"/>
          <ac:spMkLst>
            <pc:docMk/>
            <pc:sldMk cId="3828121810" sldId="307"/>
            <ac:spMk id="4" creationId="{E47D0821-8573-4002-9B33-F43C68A1D403}"/>
          </ac:spMkLst>
        </pc:spChg>
        <pc:spChg chg="mod">
          <ac:chgData name="pantelis balaouras" userId="25e8755020fc1734" providerId="LiveId" clId="{25C4A8FB-527A-4D41-A3DE-217224282923}" dt="2022-05-16T07:34:35.414" v="713" actId="404"/>
          <ac:spMkLst>
            <pc:docMk/>
            <pc:sldMk cId="3828121810" sldId="307"/>
            <ac:spMk id="9" creationId="{7F48D75A-F668-48C2-A034-ACE1B4986E36}"/>
          </ac:spMkLst>
        </pc:spChg>
        <pc:spChg chg="mod">
          <ac:chgData name="pantelis balaouras" userId="25e8755020fc1734" providerId="LiveId" clId="{25C4A8FB-527A-4D41-A3DE-217224282923}" dt="2022-05-16T07:34:35.414" v="713" actId="404"/>
          <ac:spMkLst>
            <pc:docMk/>
            <pc:sldMk cId="3828121810" sldId="307"/>
            <ac:spMk id="10" creationId="{6ED39337-3E0B-4330-9666-8D353C4D4FBE}"/>
          </ac:spMkLst>
        </pc:spChg>
        <pc:spChg chg="mod">
          <ac:chgData name="pantelis balaouras" userId="25e8755020fc1734" providerId="LiveId" clId="{25C4A8FB-527A-4D41-A3DE-217224282923}" dt="2022-05-16T07:34:35.414" v="713" actId="404"/>
          <ac:spMkLst>
            <pc:docMk/>
            <pc:sldMk cId="3828121810" sldId="307"/>
            <ac:spMk id="11" creationId="{1A1F82FC-D5E2-4953-A4C7-E66694AFD878}"/>
          </ac:spMkLst>
        </pc:spChg>
        <pc:spChg chg="mod">
          <ac:chgData name="pantelis balaouras" userId="25e8755020fc1734" providerId="LiveId" clId="{25C4A8FB-527A-4D41-A3DE-217224282923}" dt="2022-05-16T07:34:35.414" v="713" actId="404"/>
          <ac:spMkLst>
            <pc:docMk/>
            <pc:sldMk cId="3828121810" sldId="307"/>
            <ac:spMk id="12" creationId="{5534BC34-AB13-4918-A99B-55035905F6E0}"/>
          </ac:spMkLst>
        </pc:spChg>
        <pc:spChg chg="add mod">
          <ac:chgData name="pantelis balaouras" userId="25e8755020fc1734" providerId="LiveId" clId="{25C4A8FB-527A-4D41-A3DE-217224282923}" dt="2022-05-16T10:17:21.128" v="1369" actId="207"/>
          <ac:spMkLst>
            <pc:docMk/>
            <pc:sldMk cId="3828121810" sldId="307"/>
            <ac:spMk id="13" creationId="{D395C5B2-66D9-D9B4-3364-5A2AFE203584}"/>
          </ac:spMkLst>
        </pc:spChg>
      </pc:sldChg>
      <pc:sldChg chg="addSp modSp mod">
        <pc:chgData name="pantelis balaouras" userId="25e8755020fc1734" providerId="LiveId" clId="{25C4A8FB-527A-4D41-A3DE-217224282923}" dt="2022-05-16T10:17:28.209" v="1370" actId="207"/>
        <pc:sldMkLst>
          <pc:docMk/>
          <pc:sldMk cId="1273206073" sldId="308"/>
        </pc:sldMkLst>
        <pc:spChg chg="mod">
          <ac:chgData name="pantelis balaouras" userId="25e8755020fc1734" providerId="LiveId" clId="{25C4A8FB-527A-4D41-A3DE-217224282923}" dt="2022-05-15T21:02:39.418" v="627" actId="20577"/>
          <ac:spMkLst>
            <pc:docMk/>
            <pc:sldMk cId="1273206073" sldId="308"/>
            <ac:spMk id="4" creationId="{E47D0821-8573-4002-9B33-F43C68A1D403}"/>
          </ac:spMkLst>
        </pc:spChg>
        <pc:spChg chg="add mod">
          <ac:chgData name="pantelis balaouras" userId="25e8755020fc1734" providerId="LiveId" clId="{25C4A8FB-527A-4D41-A3DE-217224282923}" dt="2022-05-16T10:17:28.209" v="1370" actId="207"/>
          <ac:spMkLst>
            <pc:docMk/>
            <pc:sldMk cId="1273206073" sldId="308"/>
            <ac:spMk id="8" creationId="{19071282-8D93-7CE2-A422-A198786C54F7}"/>
          </ac:spMkLst>
        </pc:spChg>
        <pc:spChg chg="mod">
          <ac:chgData name="pantelis balaouras" userId="25e8755020fc1734" providerId="LiveId" clId="{25C4A8FB-527A-4D41-A3DE-217224282923}" dt="2022-05-16T07:35:09.673" v="725" actId="404"/>
          <ac:spMkLst>
            <pc:docMk/>
            <pc:sldMk cId="1273206073" sldId="308"/>
            <ac:spMk id="9" creationId="{7F48D75A-F668-48C2-A034-ACE1B4986E36}"/>
          </ac:spMkLst>
        </pc:spChg>
        <pc:spChg chg="mod">
          <ac:chgData name="pantelis balaouras" userId="25e8755020fc1734" providerId="LiveId" clId="{25C4A8FB-527A-4D41-A3DE-217224282923}" dt="2022-05-16T07:35:09.673" v="725" actId="404"/>
          <ac:spMkLst>
            <pc:docMk/>
            <pc:sldMk cId="1273206073" sldId="308"/>
            <ac:spMk id="10" creationId="{6ED39337-3E0B-4330-9666-8D353C4D4FBE}"/>
          </ac:spMkLst>
        </pc:spChg>
        <pc:spChg chg="mod">
          <ac:chgData name="pantelis balaouras" userId="25e8755020fc1734" providerId="LiveId" clId="{25C4A8FB-527A-4D41-A3DE-217224282923}" dt="2022-05-16T07:35:09.673" v="725" actId="404"/>
          <ac:spMkLst>
            <pc:docMk/>
            <pc:sldMk cId="1273206073" sldId="308"/>
            <ac:spMk id="11" creationId="{1A1F82FC-D5E2-4953-A4C7-E66694AFD878}"/>
          </ac:spMkLst>
        </pc:spChg>
        <pc:spChg chg="mod">
          <ac:chgData name="pantelis balaouras" userId="25e8755020fc1734" providerId="LiveId" clId="{25C4A8FB-527A-4D41-A3DE-217224282923}" dt="2022-05-16T07:35:09.673" v="725" actId="404"/>
          <ac:spMkLst>
            <pc:docMk/>
            <pc:sldMk cId="1273206073" sldId="308"/>
            <ac:spMk id="12" creationId="{5534BC34-AB13-4918-A99B-55035905F6E0}"/>
          </ac:spMkLst>
        </pc:spChg>
      </pc:sldChg>
      <pc:sldChg chg="addSp delSp modSp mod">
        <pc:chgData name="pantelis balaouras" userId="25e8755020fc1734" providerId="LiveId" clId="{25C4A8FB-527A-4D41-A3DE-217224282923}" dt="2022-05-16T10:21:20.014" v="1476"/>
        <pc:sldMkLst>
          <pc:docMk/>
          <pc:sldMk cId="2191018080" sldId="309"/>
        </pc:sldMkLst>
        <pc:spChg chg="add mod">
          <ac:chgData name="pantelis balaouras" userId="25e8755020fc1734" providerId="LiveId" clId="{25C4A8FB-527A-4D41-A3DE-217224282923}" dt="2022-05-16T10:21:20.014" v="1476"/>
          <ac:spMkLst>
            <pc:docMk/>
            <pc:sldMk cId="2191018080" sldId="309"/>
            <ac:spMk id="5" creationId="{B72FAF8E-0937-1BAD-9AD3-3FBADA6C067B}"/>
          </ac:spMkLst>
        </pc:spChg>
        <pc:spChg chg="del mod">
          <ac:chgData name="pantelis balaouras" userId="25e8755020fc1734" providerId="LiveId" clId="{25C4A8FB-527A-4D41-A3DE-217224282923}" dt="2022-05-16T10:21:18.861" v="1475" actId="478"/>
          <ac:spMkLst>
            <pc:docMk/>
            <pc:sldMk cId="2191018080" sldId="309"/>
            <ac:spMk id="182" creationId="{00000000-0000-0000-0000-000000000000}"/>
          </ac:spMkLst>
        </pc:spChg>
      </pc:sldChg>
      <pc:sldChg chg="addSp delSp modSp mod">
        <pc:chgData name="pantelis balaouras" userId="25e8755020fc1734" providerId="LiveId" clId="{25C4A8FB-527A-4D41-A3DE-217224282923}" dt="2022-05-16T10:21:04.867" v="1470"/>
        <pc:sldMkLst>
          <pc:docMk/>
          <pc:sldMk cId="2612167859" sldId="322"/>
        </pc:sldMkLst>
        <pc:spChg chg="del mod">
          <ac:chgData name="pantelis balaouras" userId="25e8755020fc1734" providerId="LiveId" clId="{25C4A8FB-527A-4D41-A3DE-217224282923}" dt="2022-05-16T07:36:01.733" v="735" actId="478"/>
          <ac:spMkLst>
            <pc:docMk/>
            <pc:sldMk cId="2612167859" sldId="322"/>
            <ac:spMk id="7" creationId="{AE9A6207-8EFC-48B5-9F51-90E3A1D7AF69}"/>
          </ac:spMkLst>
        </pc:spChg>
        <pc:spChg chg="add del mod">
          <ac:chgData name="pantelis balaouras" userId="25e8755020fc1734" providerId="LiveId" clId="{25C4A8FB-527A-4D41-A3DE-217224282923}" dt="2022-05-16T10:21:04.506" v="1469" actId="478"/>
          <ac:spMkLst>
            <pc:docMk/>
            <pc:sldMk cId="2612167859" sldId="322"/>
            <ac:spMk id="12" creationId="{6D213A3F-D1D2-E638-EBD2-FB6111218B0E}"/>
          </ac:spMkLst>
        </pc:spChg>
        <pc:spChg chg="add mod">
          <ac:chgData name="pantelis balaouras" userId="25e8755020fc1734" providerId="LiveId" clId="{25C4A8FB-527A-4D41-A3DE-217224282923}" dt="2022-05-16T10:21:04.867" v="1470"/>
          <ac:spMkLst>
            <pc:docMk/>
            <pc:sldMk cId="2612167859" sldId="322"/>
            <ac:spMk id="13" creationId="{93025E5F-73C5-5213-2EDD-F3AD8C032444}"/>
          </ac:spMkLst>
        </pc:spChg>
      </pc:sldChg>
      <pc:sldChg chg="addSp delSp modSp mod">
        <pc:chgData name="pantelis balaouras" userId="25e8755020fc1734" providerId="LiveId" clId="{25C4A8FB-527A-4D41-A3DE-217224282923}" dt="2022-05-16T10:20:58.893" v="1466"/>
        <pc:sldMkLst>
          <pc:docMk/>
          <pc:sldMk cId="4166410801" sldId="323"/>
        </pc:sldMkLst>
        <pc:spChg chg="del mod">
          <ac:chgData name="pantelis balaouras" userId="25e8755020fc1734" providerId="LiveId" clId="{25C4A8FB-527A-4D41-A3DE-217224282923}" dt="2022-05-16T07:36:07.976" v="739" actId="478"/>
          <ac:spMkLst>
            <pc:docMk/>
            <pc:sldMk cId="4166410801" sldId="323"/>
            <ac:spMk id="7" creationId="{653B2C40-3A24-4130-BB0C-BAF9712EFA5C}"/>
          </ac:spMkLst>
        </pc:spChg>
        <pc:spChg chg="add del mod">
          <ac:chgData name="pantelis balaouras" userId="25e8755020fc1734" providerId="LiveId" clId="{25C4A8FB-527A-4D41-A3DE-217224282923}" dt="2022-05-16T10:20:58.458" v="1465" actId="478"/>
          <ac:spMkLst>
            <pc:docMk/>
            <pc:sldMk cId="4166410801" sldId="323"/>
            <ac:spMk id="12" creationId="{2D7EA7DE-6766-A5B4-C7AE-3257DD546C37}"/>
          </ac:spMkLst>
        </pc:spChg>
        <pc:spChg chg="add mod">
          <ac:chgData name="pantelis balaouras" userId="25e8755020fc1734" providerId="LiveId" clId="{25C4A8FB-527A-4D41-A3DE-217224282923}" dt="2022-05-16T10:20:58.893" v="1466"/>
          <ac:spMkLst>
            <pc:docMk/>
            <pc:sldMk cId="4166410801" sldId="323"/>
            <ac:spMk id="13" creationId="{994ACF42-0A00-1D74-7FA0-73BE0A32FDCE}"/>
          </ac:spMkLst>
        </pc:spChg>
      </pc:sldChg>
      <pc:sldChg chg="addSp delSp modSp mod">
        <pc:chgData name="pantelis balaouras" userId="25e8755020fc1734" providerId="LiveId" clId="{25C4A8FB-527A-4D41-A3DE-217224282923}" dt="2022-05-16T10:20:43.492" v="1457"/>
        <pc:sldMkLst>
          <pc:docMk/>
          <pc:sldMk cId="3184790271" sldId="324"/>
        </pc:sldMkLst>
        <pc:spChg chg="add del mod">
          <ac:chgData name="pantelis balaouras" userId="25e8755020fc1734" providerId="LiveId" clId="{25C4A8FB-527A-4D41-A3DE-217224282923}" dt="2022-05-16T10:20:43.128" v="1456" actId="478"/>
          <ac:spMkLst>
            <pc:docMk/>
            <pc:sldMk cId="3184790271" sldId="324"/>
            <ac:spMk id="9" creationId="{0FA53C8B-4E84-7636-97F4-B32DF9D46B8D}"/>
          </ac:spMkLst>
        </pc:spChg>
        <pc:spChg chg="del mod">
          <ac:chgData name="pantelis balaouras" userId="25e8755020fc1734" providerId="LiveId" clId="{25C4A8FB-527A-4D41-A3DE-217224282923}" dt="2022-05-16T07:36:20.043" v="747" actId="478"/>
          <ac:spMkLst>
            <pc:docMk/>
            <pc:sldMk cId="3184790271" sldId="324"/>
            <ac:spMk id="12" creationId="{3694B606-8EFB-45DD-B3FC-FE85324C3ACC}"/>
          </ac:spMkLst>
        </pc:spChg>
        <pc:spChg chg="add mod">
          <ac:chgData name="pantelis balaouras" userId="25e8755020fc1734" providerId="LiveId" clId="{25C4A8FB-527A-4D41-A3DE-217224282923}" dt="2022-05-16T10:20:43.492" v="1457"/>
          <ac:spMkLst>
            <pc:docMk/>
            <pc:sldMk cId="3184790271" sldId="324"/>
            <ac:spMk id="13" creationId="{355A2728-CAED-1107-E77A-AAA80B4DA64D}"/>
          </ac:spMkLst>
        </pc:spChg>
      </pc:sldChg>
      <pc:sldChg chg="addSp delSp modSp mod">
        <pc:chgData name="pantelis balaouras" userId="25e8755020fc1734" providerId="LiveId" clId="{25C4A8FB-527A-4D41-A3DE-217224282923}" dt="2022-05-16T10:11:30.454" v="1347" actId="20577"/>
        <pc:sldMkLst>
          <pc:docMk/>
          <pc:sldMk cId="1873623006" sldId="325"/>
        </pc:sldMkLst>
        <pc:spChg chg="mod">
          <ac:chgData name="pantelis balaouras" userId="25e8755020fc1734" providerId="LiveId" clId="{25C4A8FB-527A-4D41-A3DE-217224282923}" dt="2022-05-16T10:11:30.454" v="1347" actId="20577"/>
          <ac:spMkLst>
            <pc:docMk/>
            <pc:sldMk cId="1873623006" sldId="325"/>
            <ac:spMk id="4" creationId="{E47D0821-8573-4002-9B33-F43C68A1D403}"/>
          </ac:spMkLst>
        </pc:spChg>
        <pc:spChg chg="del">
          <ac:chgData name="pantelis balaouras" userId="25e8755020fc1734" providerId="LiveId" clId="{25C4A8FB-527A-4D41-A3DE-217224282923}" dt="2022-05-16T10:07:00.385" v="1321" actId="478"/>
          <ac:spMkLst>
            <pc:docMk/>
            <pc:sldMk cId="1873623006" sldId="325"/>
            <ac:spMk id="9" creationId="{7F48D75A-F668-48C2-A034-ACE1B4986E36}"/>
          </ac:spMkLst>
        </pc:spChg>
        <pc:spChg chg="del">
          <ac:chgData name="pantelis balaouras" userId="25e8755020fc1734" providerId="LiveId" clId="{25C4A8FB-527A-4D41-A3DE-217224282923}" dt="2022-05-16T10:07:00.385" v="1321" actId="478"/>
          <ac:spMkLst>
            <pc:docMk/>
            <pc:sldMk cId="1873623006" sldId="325"/>
            <ac:spMk id="10" creationId="{6ED39337-3E0B-4330-9666-8D353C4D4FBE}"/>
          </ac:spMkLst>
        </pc:spChg>
        <pc:spChg chg="del">
          <ac:chgData name="pantelis balaouras" userId="25e8755020fc1734" providerId="LiveId" clId="{25C4A8FB-527A-4D41-A3DE-217224282923}" dt="2022-05-16T10:07:00.385" v="1321" actId="478"/>
          <ac:spMkLst>
            <pc:docMk/>
            <pc:sldMk cId="1873623006" sldId="325"/>
            <ac:spMk id="11" creationId="{1A1F82FC-D5E2-4953-A4C7-E66694AFD878}"/>
          </ac:spMkLst>
        </pc:spChg>
        <pc:spChg chg="del">
          <ac:chgData name="pantelis balaouras" userId="25e8755020fc1734" providerId="LiveId" clId="{25C4A8FB-527A-4D41-A3DE-217224282923}" dt="2022-05-16T10:07:00.385" v="1321" actId="478"/>
          <ac:spMkLst>
            <pc:docMk/>
            <pc:sldMk cId="1873623006" sldId="325"/>
            <ac:spMk id="12" creationId="{5534BC34-AB13-4918-A99B-55035905F6E0}"/>
          </ac:spMkLst>
        </pc:spChg>
        <pc:spChg chg="add mod">
          <ac:chgData name="pantelis balaouras" userId="25e8755020fc1734" providerId="LiveId" clId="{25C4A8FB-527A-4D41-A3DE-217224282923}" dt="2022-05-16T10:07:01.704" v="1322"/>
          <ac:spMkLst>
            <pc:docMk/>
            <pc:sldMk cId="1873623006" sldId="325"/>
            <ac:spMk id="13" creationId="{949B7829-12E9-73E7-1FC3-15847CAFC83C}"/>
          </ac:spMkLst>
        </pc:spChg>
        <pc:spChg chg="add mod">
          <ac:chgData name="pantelis balaouras" userId="25e8755020fc1734" providerId="LiveId" clId="{25C4A8FB-527A-4D41-A3DE-217224282923}" dt="2022-05-16T10:07:14.335" v="1323" actId="108"/>
          <ac:spMkLst>
            <pc:docMk/>
            <pc:sldMk cId="1873623006" sldId="325"/>
            <ac:spMk id="14" creationId="{58828168-D141-93FD-1868-CB005A387898}"/>
          </ac:spMkLst>
        </pc:spChg>
        <pc:spChg chg="add mod">
          <ac:chgData name="pantelis balaouras" userId="25e8755020fc1734" providerId="LiveId" clId="{25C4A8FB-527A-4D41-A3DE-217224282923}" dt="2022-05-16T10:11:13.706" v="1346" actId="108"/>
          <ac:spMkLst>
            <pc:docMk/>
            <pc:sldMk cId="1873623006" sldId="325"/>
            <ac:spMk id="17" creationId="{CBAF6311-84B5-1F99-841F-45A1B353DA3D}"/>
          </ac:spMkLst>
        </pc:spChg>
        <pc:spChg chg="add mod">
          <ac:chgData name="pantelis balaouras" userId="25e8755020fc1734" providerId="LiveId" clId="{25C4A8FB-527A-4D41-A3DE-217224282923}" dt="2022-05-16T10:07:21.135" v="1324" actId="108"/>
          <ac:spMkLst>
            <pc:docMk/>
            <pc:sldMk cId="1873623006" sldId="325"/>
            <ac:spMk id="18" creationId="{F398B405-1AC3-0EAB-5B58-9328F6FB3067}"/>
          </ac:spMkLst>
        </pc:spChg>
        <pc:spChg chg="add mod">
          <ac:chgData name="pantelis balaouras" userId="25e8755020fc1734" providerId="LiveId" clId="{25C4A8FB-527A-4D41-A3DE-217224282923}" dt="2022-05-16T10:07:01.704" v="1322"/>
          <ac:spMkLst>
            <pc:docMk/>
            <pc:sldMk cId="1873623006" sldId="325"/>
            <ac:spMk id="19" creationId="{430E0DE7-A4CE-635B-55D6-31209289C58F}"/>
          </ac:spMkLst>
        </pc:spChg>
      </pc:sldChg>
      <pc:sldChg chg="addSp delSp modSp mod">
        <pc:chgData name="pantelis balaouras" userId="25e8755020fc1734" providerId="LiveId" clId="{25C4A8FB-527A-4D41-A3DE-217224282923}" dt="2022-05-16T10:20:46.334" v="1459"/>
        <pc:sldMkLst>
          <pc:docMk/>
          <pc:sldMk cId="2039544334" sldId="333"/>
        </pc:sldMkLst>
        <pc:spChg chg="del mod">
          <ac:chgData name="pantelis balaouras" userId="25e8755020fc1734" providerId="LiveId" clId="{25C4A8FB-527A-4D41-A3DE-217224282923}" dt="2022-05-16T07:36:17.190" v="745" actId="478"/>
          <ac:spMkLst>
            <pc:docMk/>
            <pc:sldMk cId="2039544334" sldId="333"/>
            <ac:spMk id="7" creationId="{CCA335CF-E323-4BBD-9C3D-0F00227D2C0C}"/>
          </ac:spMkLst>
        </pc:spChg>
        <pc:spChg chg="add del mod">
          <ac:chgData name="pantelis balaouras" userId="25e8755020fc1734" providerId="LiveId" clId="{25C4A8FB-527A-4D41-A3DE-217224282923}" dt="2022-05-16T10:20:46.030" v="1458" actId="478"/>
          <ac:spMkLst>
            <pc:docMk/>
            <pc:sldMk cId="2039544334" sldId="333"/>
            <ac:spMk id="12" creationId="{25BB6022-44DD-1275-A1BA-B98BA3D8D578}"/>
          </ac:spMkLst>
        </pc:spChg>
        <pc:spChg chg="add mod">
          <ac:chgData name="pantelis balaouras" userId="25e8755020fc1734" providerId="LiveId" clId="{25C4A8FB-527A-4D41-A3DE-217224282923}" dt="2022-05-16T10:20:46.334" v="1459"/>
          <ac:spMkLst>
            <pc:docMk/>
            <pc:sldMk cId="2039544334" sldId="333"/>
            <ac:spMk id="13" creationId="{FF56F456-0829-98E7-B9DB-5F58CA03E213}"/>
          </ac:spMkLst>
        </pc:spChg>
      </pc:sldChg>
      <pc:sldChg chg="addSp delSp modSp mod">
        <pc:chgData name="pantelis balaouras" userId="25e8755020fc1734" providerId="LiveId" clId="{25C4A8FB-527A-4D41-A3DE-217224282923}" dt="2022-05-16T10:21:01.828" v="1468"/>
        <pc:sldMkLst>
          <pc:docMk/>
          <pc:sldMk cId="422429731" sldId="335"/>
        </pc:sldMkLst>
        <pc:spChg chg="del mod">
          <ac:chgData name="pantelis balaouras" userId="25e8755020fc1734" providerId="LiveId" clId="{25C4A8FB-527A-4D41-A3DE-217224282923}" dt="2022-05-16T07:36:04.760" v="737" actId="478"/>
          <ac:spMkLst>
            <pc:docMk/>
            <pc:sldMk cId="422429731" sldId="335"/>
            <ac:spMk id="7" creationId="{FB92812C-1489-4835-BBEB-4AE1269FD529}"/>
          </ac:spMkLst>
        </pc:spChg>
        <pc:spChg chg="add del mod">
          <ac:chgData name="pantelis balaouras" userId="25e8755020fc1734" providerId="LiveId" clId="{25C4A8FB-527A-4D41-A3DE-217224282923}" dt="2022-05-16T10:21:01.385" v="1467" actId="478"/>
          <ac:spMkLst>
            <pc:docMk/>
            <pc:sldMk cId="422429731" sldId="335"/>
            <ac:spMk id="12" creationId="{33EDB4D3-A61F-0B67-06C5-BBEB952055C1}"/>
          </ac:spMkLst>
        </pc:spChg>
        <pc:spChg chg="add mod">
          <ac:chgData name="pantelis balaouras" userId="25e8755020fc1734" providerId="LiveId" clId="{25C4A8FB-527A-4D41-A3DE-217224282923}" dt="2022-05-16T10:21:01.828" v="1468"/>
          <ac:spMkLst>
            <pc:docMk/>
            <pc:sldMk cId="422429731" sldId="335"/>
            <ac:spMk id="13" creationId="{F34CA4C3-6953-A68E-A9C0-2A3EE9B0A1FD}"/>
          </ac:spMkLst>
        </pc:spChg>
      </pc:sldChg>
      <pc:sldChg chg="addSp delSp modSp mod">
        <pc:chgData name="pantelis balaouras" userId="25e8755020fc1734" providerId="LiveId" clId="{25C4A8FB-527A-4D41-A3DE-217224282923}" dt="2022-05-16T10:20:52.142" v="1463"/>
        <pc:sldMkLst>
          <pc:docMk/>
          <pc:sldMk cId="3227730540" sldId="338"/>
        </pc:sldMkLst>
        <pc:spChg chg="add del mod">
          <ac:chgData name="pantelis balaouras" userId="25e8755020fc1734" providerId="LiveId" clId="{25C4A8FB-527A-4D41-A3DE-217224282923}" dt="2022-05-16T10:20:51.822" v="1462" actId="478"/>
          <ac:spMkLst>
            <pc:docMk/>
            <pc:sldMk cId="3227730540" sldId="338"/>
            <ac:spMk id="11" creationId="{C3CCE60B-BACA-69CD-ABB1-2779305911E5}"/>
          </ac:spMkLst>
        </pc:spChg>
        <pc:spChg chg="del mod">
          <ac:chgData name="pantelis balaouras" userId="25e8755020fc1734" providerId="LiveId" clId="{25C4A8FB-527A-4D41-A3DE-217224282923}" dt="2022-05-16T07:36:11.012" v="741" actId="478"/>
          <ac:spMkLst>
            <pc:docMk/>
            <pc:sldMk cId="3227730540" sldId="338"/>
            <ac:spMk id="13" creationId="{2928BDB4-D0AA-4FE2-AABE-3493DFEA03E9}"/>
          </ac:spMkLst>
        </pc:spChg>
        <pc:spChg chg="add mod">
          <ac:chgData name="pantelis balaouras" userId="25e8755020fc1734" providerId="LiveId" clId="{25C4A8FB-527A-4D41-A3DE-217224282923}" dt="2022-05-16T10:20:52.142" v="1463"/>
          <ac:spMkLst>
            <pc:docMk/>
            <pc:sldMk cId="3227730540" sldId="338"/>
            <ac:spMk id="14" creationId="{43063A48-EC1C-110B-0A0B-EF15DC43181D}"/>
          </ac:spMkLst>
        </pc:spChg>
      </pc:sldChg>
      <pc:sldChg chg="addSp delSp modSp mod">
        <pc:chgData name="pantelis balaouras" userId="25e8755020fc1734" providerId="LiveId" clId="{25C4A8FB-527A-4D41-A3DE-217224282923}" dt="2022-05-16T10:20:40.693" v="1455"/>
        <pc:sldMkLst>
          <pc:docMk/>
          <pc:sldMk cId="1946327928" sldId="339"/>
        </pc:sldMkLst>
        <pc:spChg chg="del mod">
          <ac:chgData name="pantelis balaouras" userId="25e8755020fc1734" providerId="LiveId" clId="{25C4A8FB-527A-4D41-A3DE-217224282923}" dt="2022-05-16T07:36:22.889" v="749" actId="478"/>
          <ac:spMkLst>
            <pc:docMk/>
            <pc:sldMk cId="1946327928" sldId="339"/>
            <ac:spMk id="7" creationId="{81985255-D3FD-4BB3-AB6F-9D15C9AB6FD2}"/>
          </ac:spMkLst>
        </pc:spChg>
        <pc:spChg chg="add del mod">
          <ac:chgData name="pantelis balaouras" userId="25e8755020fc1734" providerId="LiveId" clId="{25C4A8FB-527A-4D41-A3DE-217224282923}" dt="2022-05-16T10:20:40.301" v="1454" actId="478"/>
          <ac:spMkLst>
            <pc:docMk/>
            <pc:sldMk cId="1946327928" sldId="339"/>
            <ac:spMk id="12" creationId="{211FFC06-5A65-B2A8-26C6-A53D94AA4339}"/>
          </ac:spMkLst>
        </pc:spChg>
        <pc:spChg chg="add mod">
          <ac:chgData name="pantelis balaouras" userId="25e8755020fc1734" providerId="LiveId" clId="{25C4A8FB-527A-4D41-A3DE-217224282923}" dt="2022-05-16T10:20:40.693" v="1455"/>
          <ac:spMkLst>
            <pc:docMk/>
            <pc:sldMk cId="1946327928" sldId="339"/>
            <ac:spMk id="13" creationId="{CD360B3D-42E4-02C8-895B-EBC1D21113F7}"/>
          </ac:spMkLst>
        </pc:spChg>
      </pc:sldChg>
      <pc:sldChg chg="addSp delSp modSp mod">
        <pc:chgData name="pantelis balaouras" userId="25e8755020fc1734" providerId="LiveId" clId="{25C4A8FB-527A-4D41-A3DE-217224282923}" dt="2022-05-16T10:20:37.992" v="1453"/>
        <pc:sldMkLst>
          <pc:docMk/>
          <pc:sldMk cId="2227359501" sldId="340"/>
        </pc:sldMkLst>
        <pc:spChg chg="del mod">
          <ac:chgData name="pantelis balaouras" userId="25e8755020fc1734" providerId="LiveId" clId="{25C4A8FB-527A-4D41-A3DE-217224282923}" dt="2022-05-16T07:36:26.136" v="751" actId="478"/>
          <ac:spMkLst>
            <pc:docMk/>
            <pc:sldMk cId="2227359501" sldId="340"/>
            <ac:spMk id="7" creationId="{AF977483-4F88-4266-ADE3-6F4EF0911753}"/>
          </ac:spMkLst>
        </pc:spChg>
        <pc:spChg chg="add del mod">
          <ac:chgData name="pantelis balaouras" userId="25e8755020fc1734" providerId="LiveId" clId="{25C4A8FB-527A-4D41-A3DE-217224282923}" dt="2022-05-16T10:20:37.550" v="1452" actId="478"/>
          <ac:spMkLst>
            <pc:docMk/>
            <pc:sldMk cId="2227359501" sldId="340"/>
            <ac:spMk id="12" creationId="{39D0139B-0F37-067C-AD19-6A69F6195D3A}"/>
          </ac:spMkLst>
        </pc:spChg>
        <pc:spChg chg="add mod">
          <ac:chgData name="pantelis balaouras" userId="25e8755020fc1734" providerId="LiveId" clId="{25C4A8FB-527A-4D41-A3DE-217224282923}" dt="2022-05-16T10:20:37.992" v="1453"/>
          <ac:spMkLst>
            <pc:docMk/>
            <pc:sldMk cId="2227359501" sldId="340"/>
            <ac:spMk id="13" creationId="{F8D51C59-5C66-8469-E1DC-04C4AD7DD984}"/>
          </ac:spMkLst>
        </pc:spChg>
      </pc:sldChg>
      <pc:sldChg chg="addSp delSp modSp mod">
        <pc:chgData name="pantelis balaouras" userId="25e8755020fc1734" providerId="LiveId" clId="{25C4A8FB-527A-4D41-A3DE-217224282923}" dt="2022-05-16T10:20:32.411" v="1449"/>
        <pc:sldMkLst>
          <pc:docMk/>
          <pc:sldMk cId="512377311" sldId="342"/>
        </pc:sldMkLst>
        <pc:spChg chg="del mod">
          <ac:chgData name="pantelis balaouras" userId="25e8755020fc1734" providerId="LiveId" clId="{25C4A8FB-527A-4D41-A3DE-217224282923}" dt="2022-05-16T07:36:31.605" v="755" actId="478"/>
          <ac:spMkLst>
            <pc:docMk/>
            <pc:sldMk cId="512377311" sldId="342"/>
            <ac:spMk id="7" creationId="{99202502-EF65-4709-9805-BFFB4C01AC6F}"/>
          </ac:spMkLst>
        </pc:spChg>
        <pc:spChg chg="add del mod">
          <ac:chgData name="pantelis balaouras" userId="25e8755020fc1734" providerId="LiveId" clId="{25C4A8FB-527A-4D41-A3DE-217224282923}" dt="2022-05-16T10:20:31.870" v="1448" actId="478"/>
          <ac:spMkLst>
            <pc:docMk/>
            <pc:sldMk cId="512377311" sldId="342"/>
            <ac:spMk id="12" creationId="{8E15E2E3-BB6B-3839-3C66-3A22E242785B}"/>
          </ac:spMkLst>
        </pc:spChg>
        <pc:spChg chg="add mod">
          <ac:chgData name="pantelis balaouras" userId="25e8755020fc1734" providerId="LiveId" clId="{25C4A8FB-527A-4D41-A3DE-217224282923}" dt="2022-05-16T10:20:32.411" v="1449"/>
          <ac:spMkLst>
            <pc:docMk/>
            <pc:sldMk cId="512377311" sldId="342"/>
            <ac:spMk id="13" creationId="{E8F3BBB2-EC31-7968-763F-BBA0D43B37C5}"/>
          </ac:spMkLst>
        </pc:spChg>
      </pc:sldChg>
      <pc:sldChg chg="addSp delSp modSp mod">
        <pc:chgData name="pantelis balaouras" userId="25e8755020fc1734" providerId="LiveId" clId="{25C4A8FB-527A-4D41-A3DE-217224282923}" dt="2022-05-16T10:20:49.268" v="1461"/>
        <pc:sldMkLst>
          <pc:docMk/>
          <pc:sldMk cId="3932206905" sldId="344"/>
        </pc:sldMkLst>
        <pc:spChg chg="del mod">
          <ac:chgData name="pantelis balaouras" userId="25e8755020fc1734" providerId="LiveId" clId="{25C4A8FB-527A-4D41-A3DE-217224282923}" dt="2022-05-16T07:36:14.330" v="743" actId="478"/>
          <ac:spMkLst>
            <pc:docMk/>
            <pc:sldMk cId="3932206905" sldId="344"/>
            <ac:spMk id="7" creationId="{C697E91F-99B2-44A2-8FE0-FD0E259CC7BD}"/>
          </ac:spMkLst>
        </pc:spChg>
        <pc:spChg chg="add del mod">
          <ac:chgData name="pantelis balaouras" userId="25e8755020fc1734" providerId="LiveId" clId="{25C4A8FB-527A-4D41-A3DE-217224282923}" dt="2022-05-16T10:20:48.843" v="1460" actId="478"/>
          <ac:spMkLst>
            <pc:docMk/>
            <pc:sldMk cId="3932206905" sldId="344"/>
            <ac:spMk id="12" creationId="{485F93DE-8F32-7EA7-1E6E-C2B0B12543FD}"/>
          </ac:spMkLst>
        </pc:spChg>
        <pc:spChg chg="add mod">
          <ac:chgData name="pantelis balaouras" userId="25e8755020fc1734" providerId="LiveId" clId="{25C4A8FB-527A-4D41-A3DE-217224282923}" dt="2022-05-16T10:20:49.268" v="1461"/>
          <ac:spMkLst>
            <pc:docMk/>
            <pc:sldMk cId="3932206905" sldId="344"/>
            <ac:spMk id="13" creationId="{5081DA48-195D-9300-CF1B-70894CD38CF0}"/>
          </ac:spMkLst>
        </pc:spChg>
      </pc:sldChg>
      <pc:sldChg chg="addSp delSp modSp mod">
        <pc:chgData name="pantelis balaouras" userId="25e8755020fc1734" providerId="LiveId" clId="{25C4A8FB-527A-4D41-A3DE-217224282923}" dt="2022-05-16T10:20:35.277" v="1451"/>
        <pc:sldMkLst>
          <pc:docMk/>
          <pc:sldMk cId="953428544" sldId="345"/>
        </pc:sldMkLst>
        <pc:spChg chg="del mod">
          <ac:chgData name="pantelis balaouras" userId="25e8755020fc1734" providerId="LiveId" clId="{25C4A8FB-527A-4D41-A3DE-217224282923}" dt="2022-05-16T07:36:28.840" v="753" actId="478"/>
          <ac:spMkLst>
            <pc:docMk/>
            <pc:sldMk cId="953428544" sldId="345"/>
            <ac:spMk id="7" creationId="{BA3CF7DD-E2EF-4C7C-A733-7B59383369EC}"/>
          </ac:spMkLst>
        </pc:spChg>
        <pc:spChg chg="add del mod">
          <ac:chgData name="pantelis balaouras" userId="25e8755020fc1734" providerId="LiveId" clId="{25C4A8FB-527A-4D41-A3DE-217224282923}" dt="2022-05-16T10:20:34.860" v="1450" actId="478"/>
          <ac:spMkLst>
            <pc:docMk/>
            <pc:sldMk cId="953428544" sldId="345"/>
            <ac:spMk id="12" creationId="{D8037FE2-A90F-A2DC-3C67-42920FE0D270}"/>
          </ac:spMkLst>
        </pc:spChg>
        <pc:spChg chg="add mod">
          <ac:chgData name="pantelis balaouras" userId="25e8755020fc1734" providerId="LiveId" clId="{25C4A8FB-527A-4D41-A3DE-217224282923}" dt="2022-05-16T10:20:35.277" v="1451"/>
          <ac:spMkLst>
            <pc:docMk/>
            <pc:sldMk cId="953428544" sldId="345"/>
            <ac:spMk id="13" creationId="{58CCE7A0-1EF5-1DE1-DC25-977180B53FB2}"/>
          </ac:spMkLst>
        </pc:spChg>
      </pc:sldChg>
      <pc:sldChg chg="addSp delSp modSp mod">
        <pc:chgData name="pantelis balaouras" userId="25e8755020fc1734" providerId="LiveId" clId="{25C4A8FB-527A-4D41-A3DE-217224282923}" dt="2022-05-16T10:16:55.726" v="1360" actId="207"/>
        <pc:sldMkLst>
          <pc:docMk/>
          <pc:sldMk cId="4277135184" sldId="350"/>
        </pc:sldMkLst>
        <pc:spChg chg="mod">
          <ac:chgData name="pantelis balaouras" userId="25e8755020fc1734" providerId="LiveId" clId="{25C4A8FB-527A-4D41-A3DE-217224282923}" dt="2022-05-16T07:31:13.473" v="674" actId="20577"/>
          <ac:spMkLst>
            <pc:docMk/>
            <pc:sldMk cId="4277135184" sldId="350"/>
            <ac:spMk id="4" creationId="{E47D0821-8573-4002-9B33-F43C68A1D403}"/>
          </ac:spMkLst>
        </pc:spChg>
        <pc:spChg chg="del">
          <ac:chgData name="pantelis balaouras" userId="25e8755020fc1734" providerId="LiveId" clId="{25C4A8FB-527A-4D41-A3DE-217224282923}" dt="2022-05-14T12:51:29.058" v="384" actId="478"/>
          <ac:spMkLst>
            <pc:docMk/>
            <pc:sldMk cId="4277135184" sldId="350"/>
            <ac:spMk id="7" creationId="{3EABFA14-CCC1-48A6-A2A5-B838C912D37A}"/>
          </ac:spMkLst>
        </pc:spChg>
        <pc:spChg chg="add mod">
          <ac:chgData name="pantelis balaouras" userId="25e8755020fc1734" providerId="LiveId" clId="{25C4A8FB-527A-4D41-A3DE-217224282923}" dt="2022-05-16T10:16:55.726" v="1360" actId="207"/>
          <ac:spMkLst>
            <pc:docMk/>
            <pc:sldMk cId="4277135184" sldId="350"/>
            <ac:spMk id="8" creationId="{8C026D97-DB65-8712-6E9C-C0DDC33DA120}"/>
          </ac:spMkLst>
        </pc:spChg>
        <pc:spChg chg="mod">
          <ac:chgData name="pantelis balaouras" userId="25e8755020fc1734" providerId="LiveId" clId="{25C4A8FB-527A-4D41-A3DE-217224282923}" dt="2022-05-16T07:33:20.829" v="684" actId="404"/>
          <ac:spMkLst>
            <pc:docMk/>
            <pc:sldMk cId="4277135184" sldId="350"/>
            <ac:spMk id="9" creationId="{7F48D75A-F668-48C2-A034-ACE1B4986E36}"/>
          </ac:spMkLst>
        </pc:spChg>
        <pc:spChg chg="mod">
          <ac:chgData name="pantelis balaouras" userId="25e8755020fc1734" providerId="LiveId" clId="{25C4A8FB-527A-4D41-A3DE-217224282923}" dt="2022-05-16T07:33:20.829" v="684" actId="404"/>
          <ac:spMkLst>
            <pc:docMk/>
            <pc:sldMk cId="4277135184" sldId="350"/>
            <ac:spMk id="10" creationId="{6ED39337-3E0B-4330-9666-8D353C4D4FBE}"/>
          </ac:spMkLst>
        </pc:spChg>
        <pc:spChg chg="mod">
          <ac:chgData name="pantelis balaouras" userId="25e8755020fc1734" providerId="LiveId" clId="{25C4A8FB-527A-4D41-A3DE-217224282923}" dt="2022-05-16T07:33:20.829" v="684" actId="404"/>
          <ac:spMkLst>
            <pc:docMk/>
            <pc:sldMk cId="4277135184" sldId="350"/>
            <ac:spMk id="11" creationId="{1A1F82FC-D5E2-4953-A4C7-E66694AFD878}"/>
          </ac:spMkLst>
        </pc:spChg>
        <pc:spChg chg="mod">
          <ac:chgData name="pantelis balaouras" userId="25e8755020fc1734" providerId="LiveId" clId="{25C4A8FB-527A-4D41-A3DE-217224282923}" dt="2022-05-16T07:33:20.829" v="684" actId="404"/>
          <ac:spMkLst>
            <pc:docMk/>
            <pc:sldMk cId="4277135184" sldId="350"/>
            <ac:spMk id="12" creationId="{5534BC34-AB13-4918-A99B-55035905F6E0}"/>
          </ac:spMkLst>
        </pc:spChg>
        <pc:spChg chg="mod">
          <ac:chgData name="pantelis balaouras" userId="25e8755020fc1734" providerId="LiveId" clId="{25C4A8FB-527A-4D41-A3DE-217224282923}" dt="2022-05-14T12:51:21.251" v="383" actId="1035"/>
          <ac:spMkLst>
            <pc:docMk/>
            <pc:sldMk cId="4277135184" sldId="350"/>
            <ac:spMk id="15" creationId="{FAA18648-8A7B-40D3-A066-80FDB05B7DF4}"/>
          </ac:spMkLst>
        </pc:spChg>
        <pc:picChg chg="del">
          <ac:chgData name="pantelis balaouras" userId="25e8755020fc1734" providerId="LiveId" clId="{25C4A8FB-527A-4D41-A3DE-217224282923}" dt="2022-05-14T12:49:13.784" v="253" actId="478"/>
          <ac:picMkLst>
            <pc:docMk/>
            <pc:sldMk cId="4277135184" sldId="350"/>
            <ac:picMk id="6" creationId="{00000000-0000-0000-0000-000000000000}"/>
          </ac:picMkLst>
        </pc:picChg>
      </pc:sldChg>
      <pc:sldChg chg="modSp mod">
        <pc:chgData name="pantelis balaouras" userId="25e8755020fc1734" providerId="LiveId" clId="{25C4A8FB-527A-4D41-A3DE-217224282923}" dt="2022-05-15T21:08:12.344" v="641" actId="948"/>
        <pc:sldMkLst>
          <pc:docMk/>
          <pc:sldMk cId="187634581" sldId="351"/>
        </pc:sldMkLst>
        <pc:spChg chg="mod">
          <ac:chgData name="pantelis balaouras" userId="25e8755020fc1734" providerId="LiveId" clId="{25C4A8FB-527A-4D41-A3DE-217224282923}" dt="2022-05-15T21:08:12.344" v="641" actId="948"/>
          <ac:spMkLst>
            <pc:docMk/>
            <pc:sldMk cId="187634581" sldId="351"/>
            <ac:spMk id="6" creationId="{00000000-0000-0000-0000-000000000000}"/>
          </ac:spMkLst>
        </pc:spChg>
      </pc:sldChg>
      <pc:sldChg chg="modSp mod">
        <pc:chgData name="pantelis balaouras" userId="25e8755020fc1734" providerId="LiveId" clId="{25C4A8FB-527A-4D41-A3DE-217224282923}" dt="2022-05-15T21:06:05.975" v="637" actId="6549"/>
        <pc:sldMkLst>
          <pc:docMk/>
          <pc:sldMk cId="1136410980" sldId="363"/>
        </pc:sldMkLst>
        <pc:spChg chg="mod">
          <ac:chgData name="pantelis balaouras" userId="25e8755020fc1734" providerId="LiveId" clId="{25C4A8FB-527A-4D41-A3DE-217224282923}" dt="2022-05-15T21:06:05.975" v="637" actId="6549"/>
          <ac:spMkLst>
            <pc:docMk/>
            <pc:sldMk cId="1136410980" sldId="363"/>
            <ac:spMk id="10" creationId="{A76D4AA0-5B2D-4504-A8B5-7F5A95DA9AEB}"/>
          </ac:spMkLst>
        </pc:spChg>
      </pc:sldChg>
      <pc:sldChg chg="addSp delSp modSp mod">
        <pc:chgData name="pantelis balaouras" userId="25e8755020fc1734" providerId="LiveId" clId="{25C4A8FB-527A-4D41-A3DE-217224282923}" dt="2022-05-16T09:57:10.263" v="1156" actId="207"/>
        <pc:sldMkLst>
          <pc:docMk/>
          <pc:sldMk cId="3322283428" sldId="370"/>
        </pc:sldMkLst>
        <pc:spChg chg="mod">
          <ac:chgData name="pantelis balaouras" userId="25e8755020fc1734" providerId="LiveId" clId="{25C4A8FB-527A-4D41-A3DE-217224282923}" dt="2022-05-15T21:06:47.055" v="639" actId="20577"/>
          <ac:spMkLst>
            <pc:docMk/>
            <pc:sldMk cId="3322283428" sldId="370"/>
            <ac:spMk id="4" creationId="{E47D0821-8573-4002-9B33-F43C68A1D403}"/>
          </ac:spMkLst>
        </pc:spChg>
        <pc:spChg chg="mod">
          <ac:chgData name="pantelis balaouras" userId="25e8755020fc1734" providerId="LiveId" clId="{25C4A8FB-527A-4D41-A3DE-217224282923}" dt="2022-05-15T21:06:59.840" v="640" actId="2711"/>
          <ac:spMkLst>
            <pc:docMk/>
            <pc:sldMk cId="3322283428" sldId="370"/>
            <ac:spMk id="6" creationId="{00000000-0000-0000-0000-000000000000}"/>
          </ac:spMkLst>
        </pc:spChg>
        <pc:spChg chg="del">
          <ac:chgData name="pantelis balaouras" userId="25e8755020fc1734" providerId="LiveId" clId="{25C4A8FB-527A-4D41-A3DE-217224282923}" dt="2022-05-16T07:53:34.021" v="1085" actId="478"/>
          <ac:spMkLst>
            <pc:docMk/>
            <pc:sldMk cId="3322283428" sldId="370"/>
            <ac:spMk id="9" creationId="{7F48D75A-F668-48C2-A034-ACE1B4986E36}"/>
          </ac:spMkLst>
        </pc:spChg>
        <pc:spChg chg="del">
          <ac:chgData name="pantelis balaouras" userId="25e8755020fc1734" providerId="LiveId" clId="{25C4A8FB-527A-4D41-A3DE-217224282923}" dt="2022-05-16T07:53:34.021" v="1085" actId="478"/>
          <ac:spMkLst>
            <pc:docMk/>
            <pc:sldMk cId="3322283428" sldId="370"/>
            <ac:spMk id="10" creationId="{6ED39337-3E0B-4330-9666-8D353C4D4FBE}"/>
          </ac:spMkLst>
        </pc:spChg>
        <pc:spChg chg="del">
          <ac:chgData name="pantelis balaouras" userId="25e8755020fc1734" providerId="LiveId" clId="{25C4A8FB-527A-4D41-A3DE-217224282923}" dt="2022-05-16T07:53:34.021" v="1085" actId="478"/>
          <ac:spMkLst>
            <pc:docMk/>
            <pc:sldMk cId="3322283428" sldId="370"/>
            <ac:spMk id="11" creationId="{1A1F82FC-D5E2-4953-A4C7-E66694AFD878}"/>
          </ac:spMkLst>
        </pc:spChg>
        <pc:spChg chg="del">
          <ac:chgData name="pantelis balaouras" userId="25e8755020fc1734" providerId="LiveId" clId="{25C4A8FB-527A-4D41-A3DE-217224282923}" dt="2022-05-16T07:53:34.021" v="1085" actId="478"/>
          <ac:spMkLst>
            <pc:docMk/>
            <pc:sldMk cId="3322283428" sldId="370"/>
            <ac:spMk id="12" creationId="{5534BC34-AB13-4918-A99B-55035905F6E0}"/>
          </ac:spMkLst>
        </pc:spChg>
        <pc:spChg chg="add del">
          <ac:chgData name="pantelis balaouras" userId="25e8755020fc1734" providerId="LiveId" clId="{25C4A8FB-527A-4D41-A3DE-217224282923}" dt="2022-05-16T07:53:36.593" v="1087" actId="22"/>
          <ac:spMkLst>
            <pc:docMk/>
            <pc:sldMk cId="3322283428" sldId="370"/>
            <ac:spMk id="13" creationId="{4202B8E0-BF26-8EC4-80F7-FCD3AEE09D15}"/>
          </ac:spMkLst>
        </pc:spChg>
        <pc:spChg chg="add mod">
          <ac:chgData name="pantelis balaouras" userId="25e8755020fc1734" providerId="LiveId" clId="{25C4A8FB-527A-4D41-A3DE-217224282923}" dt="2022-05-16T09:49:34.033" v="1140" actId="20577"/>
          <ac:spMkLst>
            <pc:docMk/>
            <pc:sldMk cId="3322283428" sldId="370"/>
            <ac:spMk id="14" creationId="{A30448B6-22D2-1792-808A-42208DA99BFD}"/>
          </ac:spMkLst>
        </pc:spChg>
        <pc:spChg chg="add mod">
          <ac:chgData name="pantelis balaouras" userId="25e8755020fc1734" providerId="LiveId" clId="{25C4A8FB-527A-4D41-A3DE-217224282923}" dt="2022-05-16T09:56:09.407" v="1147" actId="108"/>
          <ac:spMkLst>
            <pc:docMk/>
            <pc:sldMk cId="3322283428" sldId="370"/>
            <ac:spMk id="15" creationId="{3747BA86-8FD8-4BA0-2B72-E55E1BA62F64}"/>
          </ac:spMkLst>
        </pc:spChg>
        <pc:spChg chg="add mod">
          <ac:chgData name="pantelis balaouras" userId="25e8755020fc1734" providerId="LiveId" clId="{25C4A8FB-527A-4D41-A3DE-217224282923}" dt="2022-05-16T09:49:42.082" v="1144" actId="20577"/>
          <ac:spMkLst>
            <pc:docMk/>
            <pc:sldMk cId="3322283428" sldId="370"/>
            <ac:spMk id="17" creationId="{BC559FE6-2F08-6B56-E886-2F2A3E611CE0}"/>
          </ac:spMkLst>
        </pc:spChg>
        <pc:spChg chg="add mod">
          <ac:chgData name="pantelis balaouras" userId="25e8755020fc1734" providerId="LiveId" clId="{25C4A8FB-527A-4D41-A3DE-217224282923}" dt="2022-05-16T09:56:16.526" v="1148" actId="108"/>
          <ac:spMkLst>
            <pc:docMk/>
            <pc:sldMk cId="3322283428" sldId="370"/>
            <ac:spMk id="18" creationId="{55863B65-F26F-DCB2-E355-281689B569B3}"/>
          </ac:spMkLst>
        </pc:spChg>
        <pc:spChg chg="add mod">
          <ac:chgData name="pantelis balaouras" userId="25e8755020fc1734" providerId="LiveId" clId="{25C4A8FB-527A-4D41-A3DE-217224282923}" dt="2022-05-16T09:57:10.263" v="1156" actId="207"/>
          <ac:spMkLst>
            <pc:docMk/>
            <pc:sldMk cId="3322283428" sldId="370"/>
            <ac:spMk id="19" creationId="{76360BF5-8BD9-A058-2CAE-2159BA42081B}"/>
          </ac:spMkLst>
        </pc:spChg>
      </pc:sldChg>
      <pc:sldChg chg="addSp delSp modSp mod">
        <pc:chgData name="pantelis balaouras" userId="25e8755020fc1734" providerId="LiveId" clId="{25C4A8FB-527A-4D41-A3DE-217224282923}" dt="2022-05-16T10:21:08.396" v="1472"/>
        <pc:sldMkLst>
          <pc:docMk/>
          <pc:sldMk cId="3011147306" sldId="371"/>
        </pc:sldMkLst>
        <pc:spChg chg="del mod">
          <ac:chgData name="pantelis balaouras" userId="25e8755020fc1734" providerId="LiveId" clId="{25C4A8FB-527A-4D41-A3DE-217224282923}" dt="2022-05-16T07:35:58.280" v="733" actId="478"/>
          <ac:spMkLst>
            <pc:docMk/>
            <pc:sldMk cId="3011147306" sldId="371"/>
            <ac:spMk id="7" creationId="{8B962D0F-65F2-4483-8197-BBA251373099}"/>
          </ac:spMkLst>
        </pc:spChg>
        <pc:spChg chg="add del mod">
          <ac:chgData name="pantelis balaouras" userId="25e8755020fc1734" providerId="LiveId" clId="{25C4A8FB-527A-4D41-A3DE-217224282923}" dt="2022-05-16T10:21:07.568" v="1471" actId="478"/>
          <ac:spMkLst>
            <pc:docMk/>
            <pc:sldMk cId="3011147306" sldId="371"/>
            <ac:spMk id="12" creationId="{0050EF5B-4F8D-DD0C-F789-246E961456ED}"/>
          </ac:spMkLst>
        </pc:spChg>
        <pc:spChg chg="add mod">
          <ac:chgData name="pantelis balaouras" userId="25e8755020fc1734" providerId="LiveId" clId="{25C4A8FB-527A-4D41-A3DE-217224282923}" dt="2022-05-16T10:21:08.396" v="1472"/>
          <ac:spMkLst>
            <pc:docMk/>
            <pc:sldMk cId="3011147306" sldId="371"/>
            <ac:spMk id="13" creationId="{00DDD62B-1670-9834-3997-291F22F43B11}"/>
          </ac:spMkLst>
        </pc:spChg>
      </pc:sldChg>
      <pc:sldChg chg="addSp delSp modSp mod">
        <pc:chgData name="pantelis balaouras" userId="25e8755020fc1734" providerId="LiveId" clId="{25C4A8FB-527A-4D41-A3DE-217224282923}" dt="2022-05-16T10:21:15.799" v="1474"/>
        <pc:sldMkLst>
          <pc:docMk/>
          <pc:sldMk cId="632774671" sldId="372"/>
        </pc:sldMkLst>
        <pc:spChg chg="del mod">
          <ac:chgData name="pantelis balaouras" userId="25e8755020fc1734" providerId="LiveId" clId="{25C4A8FB-527A-4D41-A3DE-217224282923}" dt="2022-05-16T07:35:48.040" v="731" actId="478"/>
          <ac:spMkLst>
            <pc:docMk/>
            <pc:sldMk cId="632774671" sldId="372"/>
            <ac:spMk id="6" creationId="{04EDF77F-CC6A-4145-B982-8BE38F11E96D}"/>
          </ac:spMkLst>
        </pc:spChg>
        <pc:spChg chg="add del mod">
          <ac:chgData name="pantelis balaouras" userId="25e8755020fc1734" providerId="LiveId" clId="{25C4A8FB-527A-4D41-A3DE-217224282923}" dt="2022-05-16T10:21:15.407" v="1473" actId="478"/>
          <ac:spMkLst>
            <pc:docMk/>
            <pc:sldMk cId="632774671" sldId="372"/>
            <ac:spMk id="10" creationId="{70C0A3A7-5A8D-AC14-E0B3-5F0F47A06D88}"/>
          </ac:spMkLst>
        </pc:spChg>
        <pc:spChg chg="add mod">
          <ac:chgData name="pantelis balaouras" userId="25e8755020fc1734" providerId="LiveId" clId="{25C4A8FB-527A-4D41-A3DE-217224282923}" dt="2022-05-16T10:21:15.799" v="1474"/>
          <ac:spMkLst>
            <pc:docMk/>
            <pc:sldMk cId="632774671" sldId="372"/>
            <ac:spMk id="11" creationId="{8AE30E96-494E-CBB0-5511-7F011F24A7C3}"/>
          </ac:spMkLst>
        </pc:spChg>
      </pc:sldChg>
      <pc:sldChg chg="addSp delSp modSp mod">
        <pc:chgData name="pantelis balaouras" userId="25e8755020fc1734" providerId="LiveId" clId="{25C4A8FB-527A-4D41-A3DE-217224282923}" dt="2022-05-16T10:20:29.341" v="1447"/>
        <pc:sldMkLst>
          <pc:docMk/>
          <pc:sldMk cId="2925904884" sldId="373"/>
        </pc:sldMkLst>
        <pc:spChg chg="del mod">
          <ac:chgData name="pantelis balaouras" userId="25e8755020fc1734" providerId="LiveId" clId="{25C4A8FB-527A-4D41-A3DE-217224282923}" dt="2022-05-16T07:36:34.357" v="757" actId="478"/>
          <ac:spMkLst>
            <pc:docMk/>
            <pc:sldMk cId="2925904884" sldId="373"/>
            <ac:spMk id="5" creationId="{DEF0CAA5-8906-415F-9F0D-D2F71C483D4B}"/>
          </ac:spMkLst>
        </pc:spChg>
        <pc:spChg chg="add del mod">
          <ac:chgData name="pantelis balaouras" userId="25e8755020fc1734" providerId="LiveId" clId="{25C4A8FB-527A-4D41-A3DE-217224282923}" dt="2022-05-16T10:20:28.969" v="1446" actId="478"/>
          <ac:spMkLst>
            <pc:docMk/>
            <pc:sldMk cId="2925904884" sldId="373"/>
            <ac:spMk id="18" creationId="{968CE395-A262-3C5E-CC1A-39592B1191E6}"/>
          </ac:spMkLst>
        </pc:spChg>
        <pc:spChg chg="add mod">
          <ac:chgData name="pantelis balaouras" userId="25e8755020fc1734" providerId="LiveId" clId="{25C4A8FB-527A-4D41-A3DE-217224282923}" dt="2022-05-16T10:20:29.341" v="1447"/>
          <ac:spMkLst>
            <pc:docMk/>
            <pc:sldMk cId="2925904884" sldId="373"/>
            <ac:spMk id="19" creationId="{26DF0352-A285-9ACB-1EAB-B42B63917AFE}"/>
          </ac:spMkLst>
        </pc:spChg>
      </pc:sldChg>
      <pc:sldChg chg="addSp delSp modSp mod">
        <pc:chgData name="pantelis balaouras" userId="25e8755020fc1734" providerId="LiveId" clId="{25C4A8FB-527A-4D41-A3DE-217224282923}" dt="2022-05-16T10:19:55.368" v="1425"/>
        <pc:sldMkLst>
          <pc:docMk/>
          <pc:sldMk cId="2776088219" sldId="374"/>
        </pc:sldMkLst>
        <pc:spChg chg="del mod">
          <ac:chgData name="pantelis balaouras" userId="25e8755020fc1734" providerId="LiveId" clId="{25C4A8FB-527A-4D41-A3DE-217224282923}" dt="2022-05-16T07:37:12.201" v="779" actId="478"/>
          <ac:spMkLst>
            <pc:docMk/>
            <pc:sldMk cId="2776088219" sldId="374"/>
            <ac:spMk id="5" creationId="{793FD1C4-710D-4043-AE23-6F1E972DE04E}"/>
          </ac:spMkLst>
        </pc:spChg>
        <pc:spChg chg="add del mod">
          <ac:chgData name="pantelis balaouras" userId="25e8755020fc1734" providerId="LiveId" clId="{25C4A8FB-527A-4D41-A3DE-217224282923}" dt="2022-05-16T10:19:55.004" v="1424" actId="478"/>
          <ac:spMkLst>
            <pc:docMk/>
            <pc:sldMk cId="2776088219" sldId="374"/>
            <ac:spMk id="7" creationId="{9859D765-4EDE-347B-1FEB-9AECE5F04EC5}"/>
          </ac:spMkLst>
        </pc:spChg>
        <pc:spChg chg="add mod">
          <ac:chgData name="pantelis balaouras" userId="25e8755020fc1734" providerId="LiveId" clId="{25C4A8FB-527A-4D41-A3DE-217224282923}" dt="2022-05-16T10:19:55.368" v="1425"/>
          <ac:spMkLst>
            <pc:docMk/>
            <pc:sldMk cId="2776088219" sldId="374"/>
            <ac:spMk id="9" creationId="{7A4A2129-C0C8-BA47-7886-A28E5D7D26D2}"/>
          </ac:spMkLst>
        </pc:spChg>
      </pc:sldChg>
      <pc:sldChg chg="addSp delSp modSp mod">
        <pc:chgData name="pantelis balaouras" userId="25e8755020fc1734" providerId="LiveId" clId="{25C4A8FB-527A-4D41-A3DE-217224282923}" dt="2022-05-16T10:19:00.283" v="1394"/>
        <pc:sldMkLst>
          <pc:docMk/>
          <pc:sldMk cId="4102576440" sldId="375"/>
        </pc:sldMkLst>
        <pc:spChg chg="del mod">
          <ac:chgData name="pantelis balaouras" userId="25e8755020fc1734" providerId="LiveId" clId="{25C4A8FB-527A-4D41-A3DE-217224282923}" dt="2022-05-16T07:38:06.122" v="809" actId="478"/>
          <ac:spMkLst>
            <pc:docMk/>
            <pc:sldMk cId="4102576440" sldId="375"/>
            <ac:spMk id="6" creationId="{B45D48CC-06B7-4378-8DFF-455D0E57BF30}"/>
          </ac:spMkLst>
        </pc:spChg>
        <pc:spChg chg="add del mod">
          <ac:chgData name="pantelis balaouras" userId="25e8755020fc1734" providerId="LiveId" clId="{25C4A8FB-527A-4D41-A3DE-217224282923}" dt="2022-05-16T10:18:59.325" v="1393" actId="478"/>
          <ac:spMkLst>
            <pc:docMk/>
            <pc:sldMk cId="4102576440" sldId="375"/>
            <ac:spMk id="9" creationId="{760EE04C-9BFD-132E-E219-4B0790F43F3F}"/>
          </ac:spMkLst>
        </pc:spChg>
        <pc:spChg chg="add mod">
          <ac:chgData name="pantelis balaouras" userId="25e8755020fc1734" providerId="LiveId" clId="{25C4A8FB-527A-4D41-A3DE-217224282923}" dt="2022-05-16T10:19:00.283" v="1394"/>
          <ac:spMkLst>
            <pc:docMk/>
            <pc:sldMk cId="4102576440" sldId="375"/>
            <ac:spMk id="10" creationId="{7F0573EA-7593-9066-E2D4-293B9FF0CE33}"/>
          </ac:spMkLst>
        </pc:spChg>
      </pc:sldChg>
      <pc:sldChg chg="addSp delSp modSp mod">
        <pc:chgData name="pantelis balaouras" userId="25e8755020fc1734" providerId="LiveId" clId="{25C4A8FB-527A-4D41-A3DE-217224282923}" dt="2022-05-16T10:20:25.309" v="1445"/>
        <pc:sldMkLst>
          <pc:docMk/>
          <pc:sldMk cId="3686920375" sldId="379"/>
        </pc:sldMkLst>
        <pc:spChg chg="del mod">
          <ac:chgData name="pantelis balaouras" userId="25e8755020fc1734" providerId="LiveId" clId="{25C4A8FB-527A-4D41-A3DE-217224282923}" dt="2022-05-16T07:36:39.114" v="759" actId="478"/>
          <ac:spMkLst>
            <pc:docMk/>
            <pc:sldMk cId="3686920375" sldId="379"/>
            <ac:spMk id="11" creationId="{B3A1251A-91E9-4F7A-89C3-7D936F049FF7}"/>
          </ac:spMkLst>
        </pc:spChg>
        <pc:spChg chg="add del mod">
          <ac:chgData name="pantelis balaouras" userId="25e8755020fc1734" providerId="LiveId" clId="{25C4A8FB-527A-4D41-A3DE-217224282923}" dt="2022-05-16T10:20:24.920" v="1444" actId="478"/>
          <ac:spMkLst>
            <pc:docMk/>
            <pc:sldMk cId="3686920375" sldId="379"/>
            <ac:spMk id="13" creationId="{B9F42010-DA89-6ADE-7FCC-1B7A57438365}"/>
          </ac:spMkLst>
        </pc:spChg>
        <pc:spChg chg="add mod">
          <ac:chgData name="pantelis balaouras" userId="25e8755020fc1734" providerId="LiveId" clId="{25C4A8FB-527A-4D41-A3DE-217224282923}" dt="2022-05-16T10:20:25.309" v="1445"/>
          <ac:spMkLst>
            <pc:docMk/>
            <pc:sldMk cId="3686920375" sldId="379"/>
            <ac:spMk id="14" creationId="{62E70BF7-F826-0DCF-F5DF-33DA10BF3325}"/>
          </ac:spMkLst>
        </pc:spChg>
      </pc:sldChg>
      <pc:sldChg chg="addSp delSp modSp mod">
        <pc:chgData name="pantelis balaouras" userId="25e8755020fc1734" providerId="LiveId" clId="{25C4A8FB-527A-4D41-A3DE-217224282923}" dt="2022-05-16T10:20:18.867" v="1441"/>
        <pc:sldMkLst>
          <pc:docMk/>
          <pc:sldMk cId="3307070903" sldId="380"/>
        </pc:sldMkLst>
        <pc:spChg chg="del mod">
          <ac:chgData name="pantelis balaouras" userId="25e8755020fc1734" providerId="LiveId" clId="{25C4A8FB-527A-4D41-A3DE-217224282923}" dt="2022-05-16T07:36:44.470" v="763" actId="478"/>
          <ac:spMkLst>
            <pc:docMk/>
            <pc:sldMk cId="3307070903" sldId="380"/>
            <ac:spMk id="12" creationId="{E14C16E5-32D9-4617-940E-5CD74EE9CFE8}"/>
          </ac:spMkLst>
        </pc:spChg>
        <pc:spChg chg="add del mod">
          <ac:chgData name="pantelis balaouras" userId="25e8755020fc1734" providerId="LiveId" clId="{25C4A8FB-527A-4D41-A3DE-217224282923}" dt="2022-05-16T10:20:18.394" v="1440" actId="478"/>
          <ac:spMkLst>
            <pc:docMk/>
            <pc:sldMk cId="3307070903" sldId="380"/>
            <ac:spMk id="14" creationId="{6384BE49-492B-BA2F-D572-8FE678AAF3D0}"/>
          </ac:spMkLst>
        </pc:spChg>
        <pc:spChg chg="add mod">
          <ac:chgData name="pantelis balaouras" userId="25e8755020fc1734" providerId="LiveId" clId="{25C4A8FB-527A-4D41-A3DE-217224282923}" dt="2022-05-16T10:20:18.867" v="1441"/>
          <ac:spMkLst>
            <pc:docMk/>
            <pc:sldMk cId="3307070903" sldId="380"/>
            <ac:spMk id="15" creationId="{F74F0043-FD40-74CB-9765-CF7163FC64E7}"/>
          </ac:spMkLst>
        </pc:spChg>
      </pc:sldChg>
      <pc:sldChg chg="addSp delSp modSp mod">
        <pc:chgData name="pantelis balaouras" userId="25e8755020fc1734" providerId="LiveId" clId="{25C4A8FB-527A-4D41-A3DE-217224282923}" dt="2022-05-16T10:20:09.686" v="1435"/>
        <pc:sldMkLst>
          <pc:docMk/>
          <pc:sldMk cId="3209907009" sldId="381"/>
        </pc:sldMkLst>
        <pc:spChg chg="del mod">
          <ac:chgData name="pantelis balaouras" userId="25e8755020fc1734" providerId="LiveId" clId="{25C4A8FB-527A-4D41-A3DE-217224282923}" dt="2022-05-16T07:36:55.690" v="769" actId="478"/>
          <ac:spMkLst>
            <pc:docMk/>
            <pc:sldMk cId="3209907009" sldId="381"/>
            <ac:spMk id="9" creationId="{962A2EA4-817B-4587-9A43-1390319885D1}"/>
          </ac:spMkLst>
        </pc:spChg>
        <pc:spChg chg="add del mod">
          <ac:chgData name="pantelis balaouras" userId="25e8755020fc1734" providerId="LiveId" clId="{25C4A8FB-527A-4D41-A3DE-217224282923}" dt="2022-05-16T10:20:09.261" v="1434" actId="478"/>
          <ac:spMkLst>
            <pc:docMk/>
            <pc:sldMk cId="3209907009" sldId="381"/>
            <ac:spMk id="12" creationId="{8FC5BBDC-2DFA-A8F4-702A-706C82A44E06}"/>
          </ac:spMkLst>
        </pc:spChg>
        <pc:spChg chg="add mod">
          <ac:chgData name="pantelis balaouras" userId="25e8755020fc1734" providerId="LiveId" clId="{25C4A8FB-527A-4D41-A3DE-217224282923}" dt="2022-05-16T10:20:09.686" v="1435"/>
          <ac:spMkLst>
            <pc:docMk/>
            <pc:sldMk cId="3209907009" sldId="381"/>
            <ac:spMk id="13" creationId="{2471BF51-23C0-1C67-95FF-881F63ECEF43}"/>
          </ac:spMkLst>
        </pc:spChg>
      </pc:sldChg>
      <pc:sldChg chg="addSp delSp modSp mod">
        <pc:chgData name="pantelis balaouras" userId="25e8755020fc1734" providerId="LiveId" clId="{25C4A8FB-527A-4D41-A3DE-217224282923}" dt="2022-05-16T10:19:51.052" v="1423"/>
        <pc:sldMkLst>
          <pc:docMk/>
          <pc:sldMk cId="3843840852" sldId="383"/>
        </pc:sldMkLst>
        <pc:spChg chg="del mod">
          <ac:chgData name="pantelis balaouras" userId="25e8755020fc1734" providerId="LiveId" clId="{25C4A8FB-527A-4D41-A3DE-217224282923}" dt="2022-05-16T07:37:16.598" v="781" actId="478"/>
          <ac:spMkLst>
            <pc:docMk/>
            <pc:sldMk cId="3843840852" sldId="383"/>
            <ac:spMk id="11" creationId="{0173457A-01C1-44C2-AC88-045CF1CAA974}"/>
          </ac:spMkLst>
        </pc:spChg>
        <pc:spChg chg="add del mod">
          <ac:chgData name="pantelis balaouras" userId="25e8755020fc1734" providerId="LiveId" clId="{25C4A8FB-527A-4D41-A3DE-217224282923}" dt="2022-05-16T10:19:50.555" v="1422" actId="478"/>
          <ac:spMkLst>
            <pc:docMk/>
            <pc:sldMk cId="3843840852" sldId="383"/>
            <ac:spMk id="13" creationId="{58AC8770-3C51-EC4D-53C8-C5A449222C2E}"/>
          </ac:spMkLst>
        </pc:spChg>
        <pc:spChg chg="add mod">
          <ac:chgData name="pantelis balaouras" userId="25e8755020fc1734" providerId="LiveId" clId="{25C4A8FB-527A-4D41-A3DE-217224282923}" dt="2022-05-16T10:19:51.052" v="1423"/>
          <ac:spMkLst>
            <pc:docMk/>
            <pc:sldMk cId="3843840852" sldId="383"/>
            <ac:spMk id="14" creationId="{8898EBEA-5A72-74D7-5BD0-7F8E0AAC2BF3}"/>
          </ac:spMkLst>
        </pc:spChg>
      </pc:sldChg>
      <pc:sldChg chg="addSp delSp modSp mod">
        <pc:chgData name="pantelis balaouras" userId="25e8755020fc1734" providerId="LiveId" clId="{25C4A8FB-527A-4D41-A3DE-217224282923}" dt="2022-05-16T10:19:47.971" v="1421"/>
        <pc:sldMkLst>
          <pc:docMk/>
          <pc:sldMk cId="593579764" sldId="384"/>
        </pc:sldMkLst>
        <pc:spChg chg="del mod">
          <ac:chgData name="pantelis balaouras" userId="25e8755020fc1734" providerId="LiveId" clId="{25C4A8FB-527A-4D41-A3DE-217224282923}" dt="2022-05-16T07:37:19.563" v="783" actId="478"/>
          <ac:spMkLst>
            <pc:docMk/>
            <pc:sldMk cId="593579764" sldId="384"/>
            <ac:spMk id="12" creationId="{BCAD47FB-A824-4F6F-9606-AA88D36E19E2}"/>
          </ac:spMkLst>
        </pc:spChg>
        <pc:spChg chg="add del mod">
          <ac:chgData name="pantelis balaouras" userId="25e8755020fc1734" providerId="LiveId" clId="{25C4A8FB-527A-4D41-A3DE-217224282923}" dt="2022-05-16T10:19:47.420" v="1420" actId="478"/>
          <ac:spMkLst>
            <pc:docMk/>
            <pc:sldMk cId="593579764" sldId="384"/>
            <ac:spMk id="14" creationId="{9E2F6603-3A93-E92F-7C51-3E7240281696}"/>
          </ac:spMkLst>
        </pc:spChg>
        <pc:spChg chg="add mod">
          <ac:chgData name="pantelis balaouras" userId="25e8755020fc1734" providerId="LiveId" clId="{25C4A8FB-527A-4D41-A3DE-217224282923}" dt="2022-05-16T10:19:47.971" v="1421"/>
          <ac:spMkLst>
            <pc:docMk/>
            <pc:sldMk cId="593579764" sldId="384"/>
            <ac:spMk id="15" creationId="{01393DC9-E7B6-F455-BC32-5498C6A942D3}"/>
          </ac:spMkLst>
        </pc:spChg>
      </pc:sldChg>
      <pc:sldChg chg="addSp delSp modSp mod">
        <pc:chgData name="pantelis balaouras" userId="25e8755020fc1734" providerId="LiveId" clId="{25C4A8FB-527A-4D41-A3DE-217224282923}" dt="2022-05-16T10:19:44.733" v="1419"/>
        <pc:sldMkLst>
          <pc:docMk/>
          <pc:sldMk cId="3799951880" sldId="385"/>
        </pc:sldMkLst>
        <pc:spChg chg="del mod">
          <ac:chgData name="pantelis balaouras" userId="25e8755020fc1734" providerId="LiveId" clId="{25C4A8FB-527A-4D41-A3DE-217224282923}" dt="2022-05-16T07:37:22.363" v="785" actId="478"/>
          <ac:spMkLst>
            <pc:docMk/>
            <pc:sldMk cId="3799951880" sldId="385"/>
            <ac:spMk id="11" creationId="{A2BBD443-3AFA-40B4-8CAE-64B3D7A0824E}"/>
          </ac:spMkLst>
        </pc:spChg>
        <pc:spChg chg="add del mod">
          <ac:chgData name="pantelis balaouras" userId="25e8755020fc1734" providerId="LiveId" clId="{25C4A8FB-527A-4D41-A3DE-217224282923}" dt="2022-05-16T10:19:44.237" v="1418" actId="478"/>
          <ac:spMkLst>
            <pc:docMk/>
            <pc:sldMk cId="3799951880" sldId="385"/>
            <ac:spMk id="13" creationId="{E8179D3C-751B-347A-9E2C-E26C03BF4827}"/>
          </ac:spMkLst>
        </pc:spChg>
        <pc:spChg chg="add mod">
          <ac:chgData name="pantelis balaouras" userId="25e8755020fc1734" providerId="LiveId" clId="{25C4A8FB-527A-4D41-A3DE-217224282923}" dt="2022-05-16T10:19:44.733" v="1419"/>
          <ac:spMkLst>
            <pc:docMk/>
            <pc:sldMk cId="3799951880" sldId="385"/>
            <ac:spMk id="14" creationId="{ED1103EB-2BCF-5BA3-4BB0-C07FA5B272FA}"/>
          </ac:spMkLst>
        </pc:spChg>
      </pc:sldChg>
      <pc:sldChg chg="addSp delSp modSp mod">
        <pc:chgData name="pantelis balaouras" userId="25e8755020fc1734" providerId="LiveId" clId="{25C4A8FB-527A-4D41-A3DE-217224282923}" dt="2022-05-16T10:19:41.504" v="1417"/>
        <pc:sldMkLst>
          <pc:docMk/>
          <pc:sldMk cId="1452563441" sldId="386"/>
        </pc:sldMkLst>
        <pc:spChg chg="del mod">
          <ac:chgData name="pantelis balaouras" userId="25e8755020fc1734" providerId="LiveId" clId="{25C4A8FB-527A-4D41-A3DE-217224282923}" dt="2022-05-16T07:37:24.874" v="787" actId="478"/>
          <ac:spMkLst>
            <pc:docMk/>
            <pc:sldMk cId="1452563441" sldId="386"/>
            <ac:spMk id="11" creationId="{F75F7A09-7820-4113-900C-66BD3FCCFDE9}"/>
          </ac:spMkLst>
        </pc:spChg>
        <pc:spChg chg="add del mod">
          <ac:chgData name="pantelis balaouras" userId="25e8755020fc1734" providerId="LiveId" clId="{25C4A8FB-527A-4D41-A3DE-217224282923}" dt="2022-05-16T10:19:41.033" v="1416" actId="478"/>
          <ac:spMkLst>
            <pc:docMk/>
            <pc:sldMk cId="1452563441" sldId="386"/>
            <ac:spMk id="13" creationId="{9B5C776B-B21D-05FD-383D-9692B32BAA0C}"/>
          </ac:spMkLst>
        </pc:spChg>
        <pc:spChg chg="add mod">
          <ac:chgData name="pantelis balaouras" userId="25e8755020fc1734" providerId="LiveId" clId="{25C4A8FB-527A-4D41-A3DE-217224282923}" dt="2022-05-16T10:19:41.504" v="1417"/>
          <ac:spMkLst>
            <pc:docMk/>
            <pc:sldMk cId="1452563441" sldId="386"/>
            <ac:spMk id="14" creationId="{3E9F9DEB-77AA-F8C9-7F36-2FEE999DC0E1}"/>
          </ac:spMkLst>
        </pc:spChg>
      </pc:sldChg>
      <pc:sldChg chg="addSp delSp modSp mod">
        <pc:chgData name="pantelis balaouras" userId="25e8755020fc1734" providerId="LiveId" clId="{25C4A8FB-527A-4D41-A3DE-217224282923}" dt="2022-05-16T10:19:38.604" v="1415"/>
        <pc:sldMkLst>
          <pc:docMk/>
          <pc:sldMk cId="0" sldId="387"/>
        </pc:sldMkLst>
        <pc:spChg chg="del mod">
          <ac:chgData name="pantelis balaouras" userId="25e8755020fc1734" providerId="LiveId" clId="{25C4A8FB-527A-4D41-A3DE-217224282923}" dt="2022-05-16T07:37:27.430" v="789" actId="478"/>
          <ac:spMkLst>
            <pc:docMk/>
            <pc:sldMk cId="0" sldId="387"/>
            <ac:spMk id="8" creationId="{1FE66699-728F-4158-8890-AF18ADE6397C}"/>
          </ac:spMkLst>
        </pc:spChg>
        <pc:spChg chg="add del mod">
          <ac:chgData name="pantelis balaouras" userId="25e8755020fc1734" providerId="LiveId" clId="{25C4A8FB-527A-4D41-A3DE-217224282923}" dt="2022-05-16T10:19:38.172" v="1414" actId="478"/>
          <ac:spMkLst>
            <pc:docMk/>
            <pc:sldMk cId="0" sldId="387"/>
            <ac:spMk id="11" creationId="{42FE934E-2695-1762-58BC-2F245412E4F5}"/>
          </ac:spMkLst>
        </pc:spChg>
        <pc:spChg chg="add mod">
          <ac:chgData name="pantelis balaouras" userId="25e8755020fc1734" providerId="LiveId" clId="{25C4A8FB-527A-4D41-A3DE-217224282923}" dt="2022-05-16T10:19:38.604" v="1415"/>
          <ac:spMkLst>
            <pc:docMk/>
            <pc:sldMk cId="0" sldId="387"/>
            <ac:spMk id="12" creationId="{000BE27B-A62F-1716-28CF-8D2FEB4698F6}"/>
          </ac:spMkLst>
        </pc:spChg>
      </pc:sldChg>
      <pc:sldChg chg="addSp delSp modSp mod">
        <pc:chgData name="pantelis balaouras" userId="25e8755020fc1734" providerId="LiveId" clId="{25C4A8FB-527A-4D41-A3DE-217224282923}" dt="2022-05-16T10:19:35.501" v="1413"/>
        <pc:sldMkLst>
          <pc:docMk/>
          <pc:sldMk cId="3485572011" sldId="388"/>
        </pc:sldMkLst>
        <pc:spChg chg="del mod">
          <ac:chgData name="pantelis balaouras" userId="25e8755020fc1734" providerId="LiveId" clId="{25C4A8FB-527A-4D41-A3DE-217224282923}" dt="2022-05-16T07:37:33.081" v="791" actId="478"/>
          <ac:spMkLst>
            <pc:docMk/>
            <pc:sldMk cId="3485572011" sldId="388"/>
            <ac:spMk id="13" creationId="{F66DA510-9AA0-4FCE-A717-763E768DDF88}"/>
          </ac:spMkLst>
        </pc:spChg>
        <pc:spChg chg="add del mod">
          <ac:chgData name="pantelis balaouras" userId="25e8755020fc1734" providerId="LiveId" clId="{25C4A8FB-527A-4D41-A3DE-217224282923}" dt="2022-05-16T10:19:31.559" v="1412" actId="478"/>
          <ac:spMkLst>
            <pc:docMk/>
            <pc:sldMk cId="3485572011" sldId="388"/>
            <ac:spMk id="15" creationId="{A5EC0E9D-A8F1-0AC2-36ED-C24D28666E94}"/>
          </ac:spMkLst>
        </pc:spChg>
        <pc:spChg chg="add mod">
          <ac:chgData name="pantelis balaouras" userId="25e8755020fc1734" providerId="LiveId" clId="{25C4A8FB-527A-4D41-A3DE-217224282923}" dt="2022-05-16T10:19:35.501" v="1413"/>
          <ac:spMkLst>
            <pc:docMk/>
            <pc:sldMk cId="3485572011" sldId="388"/>
            <ac:spMk id="16" creationId="{DD66825E-F424-5757-3C2E-8A9151CDD370}"/>
          </ac:spMkLst>
        </pc:spChg>
      </pc:sldChg>
      <pc:sldChg chg="addSp delSp modSp mod">
        <pc:chgData name="pantelis balaouras" userId="25e8755020fc1734" providerId="LiveId" clId="{25C4A8FB-527A-4D41-A3DE-217224282923}" dt="2022-05-16T10:19:28.716" v="1411"/>
        <pc:sldMkLst>
          <pc:docMk/>
          <pc:sldMk cId="0" sldId="389"/>
        </pc:sldMkLst>
        <pc:spChg chg="del mod">
          <ac:chgData name="pantelis balaouras" userId="25e8755020fc1734" providerId="LiveId" clId="{25C4A8FB-527A-4D41-A3DE-217224282923}" dt="2022-05-16T07:37:36.204" v="793" actId="478"/>
          <ac:spMkLst>
            <pc:docMk/>
            <pc:sldMk cId="0" sldId="389"/>
            <ac:spMk id="7" creationId="{B3152DD5-0CC9-4A19-A1F1-5D6D60396E38}"/>
          </ac:spMkLst>
        </pc:spChg>
        <pc:spChg chg="add del mod">
          <ac:chgData name="pantelis balaouras" userId="25e8755020fc1734" providerId="LiveId" clId="{25C4A8FB-527A-4D41-A3DE-217224282923}" dt="2022-05-16T10:19:28.252" v="1410" actId="478"/>
          <ac:spMkLst>
            <pc:docMk/>
            <pc:sldMk cId="0" sldId="389"/>
            <ac:spMk id="10" creationId="{EC8D219B-B3F0-35EA-CA55-5A63B3861327}"/>
          </ac:spMkLst>
        </pc:spChg>
        <pc:spChg chg="add mod">
          <ac:chgData name="pantelis balaouras" userId="25e8755020fc1734" providerId="LiveId" clId="{25C4A8FB-527A-4D41-A3DE-217224282923}" dt="2022-05-16T10:19:28.716" v="1411"/>
          <ac:spMkLst>
            <pc:docMk/>
            <pc:sldMk cId="0" sldId="389"/>
            <ac:spMk id="11" creationId="{E786130A-74EB-5484-FCB4-52B35ABD1367}"/>
          </ac:spMkLst>
        </pc:spChg>
      </pc:sldChg>
      <pc:sldChg chg="addSp delSp modSp mod">
        <pc:chgData name="pantelis balaouras" userId="25e8755020fc1734" providerId="LiveId" clId="{25C4A8FB-527A-4D41-A3DE-217224282923}" dt="2022-05-16T10:19:24.845" v="1409"/>
        <pc:sldMkLst>
          <pc:docMk/>
          <pc:sldMk cId="747059745" sldId="390"/>
        </pc:sldMkLst>
        <pc:spChg chg="del mod">
          <ac:chgData name="pantelis balaouras" userId="25e8755020fc1734" providerId="LiveId" clId="{25C4A8FB-527A-4D41-A3DE-217224282923}" dt="2022-05-16T07:37:42.541" v="795" actId="478"/>
          <ac:spMkLst>
            <pc:docMk/>
            <pc:sldMk cId="747059745" sldId="390"/>
            <ac:spMk id="12" creationId="{050EE5AE-E77D-4068-B8DC-A516F85593EF}"/>
          </ac:spMkLst>
        </pc:spChg>
        <pc:spChg chg="add del mod">
          <ac:chgData name="pantelis balaouras" userId="25e8755020fc1734" providerId="LiveId" clId="{25C4A8FB-527A-4D41-A3DE-217224282923}" dt="2022-05-16T10:19:24.380" v="1408" actId="478"/>
          <ac:spMkLst>
            <pc:docMk/>
            <pc:sldMk cId="747059745" sldId="390"/>
            <ac:spMk id="14" creationId="{EBB4E6F9-EC80-7933-1DC8-7EAB1590425C}"/>
          </ac:spMkLst>
        </pc:spChg>
        <pc:spChg chg="add mod">
          <ac:chgData name="pantelis balaouras" userId="25e8755020fc1734" providerId="LiveId" clId="{25C4A8FB-527A-4D41-A3DE-217224282923}" dt="2022-05-16T10:19:24.845" v="1409"/>
          <ac:spMkLst>
            <pc:docMk/>
            <pc:sldMk cId="747059745" sldId="390"/>
            <ac:spMk id="15" creationId="{8F452FA1-65C0-AE75-5AE0-72D03151FF2A}"/>
          </ac:spMkLst>
        </pc:spChg>
      </pc:sldChg>
      <pc:sldChg chg="addSp delSp modSp mod">
        <pc:chgData name="pantelis balaouras" userId="25e8755020fc1734" providerId="LiveId" clId="{25C4A8FB-527A-4D41-A3DE-217224282923}" dt="2022-05-16T10:19:21.340" v="1407"/>
        <pc:sldMkLst>
          <pc:docMk/>
          <pc:sldMk cId="77113825" sldId="391"/>
        </pc:sldMkLst>
        <pc:spChg chg="del mod">
          <ac:chgData name="pantelis balaouras" userId="25e8755020fc1734" providerId="LiveId" clId="{25C4A8FB-527A-4D41-A3DE-217224282923}" dt="2022-05-16T07:37:45.595" v="797" actId="478"/>
          <ac:spMkLst>
            <pc:docMk/>
            <pc:sldMk cId="77113825" sldId="391"/>
            <ac:spMk id="12" creationId="{1F72D489-119C-47B1-A5E6-C149EAEA4E27}"/>
          </ac:spMkLst>
        </pc:spChg>
        <pc:spChg chg="add del mod">
          <ac:chgData name="pantelis balaouras" userId="25e8755020fc1734" providerId="LiveId" clId="{25C4A8FB-527A-4D41-A3DE-217224282923}" dt="2022-05-16T10:19:20.924" v="1406" actId="478"/>
          <ac:spMkLst>
            <pc:docMk/>
            <pc:sldMk cId="77113825" sldId="391"/>
            <ac:spMk id="14" creationId="{479F9CAE-3F95-876E-E3BE-8A5EE4DF584B}"/>
          </ac:spMkLst>
        </pc:spChg>
        <pc:spChg chg="add mod">
          <ac:chgData name="pantelis balaouras" userId="25e8755020fc1734" providerId="LiveId" clId="{25C4A8FB-527A-4D41-A3DE-217224282923}" dt="2022-05-16T10:19:21.340" v="1407"/>
          <ac:spMkLst>
            <pc:docMk/>
            <pc:sldMk cId="77113825" sldId="391"/>
            <ac:spMk id="15" creationId="{E16306EE-B0B4-8A8A-8FAC-6F6CC5A40329}"/>
          </ac:spMkLst>
        </pc:spChg>
      </pc:sldChg>
      <pc:sldChg chg="addSp delSp modSp mod">
        <pc:chgData name="pantelis balaouras" userId="25e8755020fc1734" providerId="LiveId" clId="{25C4A8FB-527A-4D41-A3DE-217224282923}" dt="2022-05-16T10:19:18.059" v="1405"/>
        <pc:sldMkLst>
          <pc:docMk/>
          <pc:sldMk cId="3541653949" sldId="392"/>
        </pc:sldMkLst>
        <pc:spChg chg="del mod">
          <ac:chgData name="pantelis balaouras" userId="25e8755020fc1734" providerId="LiveId" clId="{25C4A8FB-527A-4D41-A3DE-217224282923}" dt="2022-05-16T07:37:48.410" v="799" actId="478"/>
          <ac:spMkLst>
            <pc:docMk/>
            <pc:sldMk cId="3541653949" sldId="392"/>
            <ac:spMk id="12" creationId="{DFEE9ED5-9F16-403B-B11F-FF2298A02269}"/>
          </ac:spMkLst>
        </pc:spChg>
        <pc:spChg chg="add del mod">
          <ac:chgData name="pantelis balaouras" userId="25e8755020fc1734" providerId="LiveId" clId="{25C4A8FB-527A-4D41-A3DE-217224282923}" dt="2022-05-16T10:19:17.559" v="1404" actId="478"/>
          <ac:spMkLst>
            <pc:docMk/>
            <pc:sldMk cId="3541653949" sldId="392"/>
            <ac:spMk id="14" creationId="{828C4F9A-15E1-E399-1F5E-279A00F9E55E}"/>
          </ac:spMkLst>
        </pc:spChg>
        <pc:spChg chg="add mod">
          <ac:chgData name="pantelis balaouras" userId="25e8755020fc1734" providerId="LiveId" clId="{25C4A8FB-527A-4D41-A3DE-217224282923}" dt="2022-05-16T10:19:18.059" v="1405"/>
          <ac:spMkLst>
            <pc:docMk/>
            <pc:sldMk cId="3541653949" sldId="392"/>
            <ac:spMk id="15" creationId="{BCCDFC4B-3DA9-54D1-F5BF-8DF2EBF8800A}"/>
          </ac:spMkLst>
        </pc:spChg>
      </pc:sldChg>
      <pc:sldChg chg="addSp delSp modSp mod">
        <pc:chgData name="pantelis balaouras" userId="25e8755020fc1734" providerId="LiveId" clId="{25C4A8FB-527A-4D41-A3DE-217224282923}" dt="2022-05-16T10:19:14.821" v="1403"/>
        <pc:sldMkLst>
          <pc:docMk/>
          <pc:sldMk cId="1841269954" sldId="393"/>
        </pc:sldMkLst>
        <pc:spChg chg="del mod">
          <ac:chgData name="pantelis balaouras" userId="25e8755020fc1734" providerId="LiveId" clId="{25C4A8FB-527A-4D41-A3DE-217224282923}" dt="2022-05-16T07:37:51.674" v="801" actId="478"/>
          <ac:spMkLst>
            <pc:docMk/>
            <pc:sldMk cId="1841269954" sldId="393"/>
            <ac:spMk id="14" creationId="{0DEFC2E8-8C24-4D6F-8A92-275D6240CCB0}"/>
          </ac:spMkLst>
        </pc:spChg>
        <pc:spChg chg="add del mod">
          <ac:chgData name="pantelis balaouras" userId="25e8755020fc1734" providerId="LiveId" clId="{25C4A8FB-527A-4D41-A3DE-217224282923}" dt="2022-05-16T10:19:14.380" v="1402" actId="478"/>
          <ac:spMkLst>
            <pc:docMk/>
            <pc:sldMk cId="1841269954" sldId="393"/>
            <ac:spMk id="16" creationId="{F3AAA8FF-AD61-6D43-0F3E-B461E2DEFDF6}"/>
          </ac:spMkLst>
        </pc:spChg>
        <pc:spChg chg="add mod">
          <ac:chgData name="pantelis balaouras" userId="25e8755020fc1734" providerId="LiveId" clId="{25C4A8FB-527A-4D41-A3DE-217224282923}" dt="2022-05-16T10:19:14.821" v="1403"/>
          <ac:spMkLst>
            <pc:docMk/>
            <pc:sldMk cId="1841269954" sldId="393"/>
            <ac:spMk id="17" creationId="{E97ABB58-8588-00D1-79E6-B1BB340103A3}"/>
          </ac:spMkLst>
        </pc:spChg>
      </pc:sldChg>
      <pc:sldChg chg="addSp delSp modSp mod">
        <pc:chgData name="pantelis balaouras" userId="25e8755020fc1734" providerId="LiveId" clId="{25C4A8FB-527A-4D41-A3DE-217224282923}" dt="2022-05-16T10:19:11.744" v="1401"/>
        <pc:sldMkLst>
          <pc:docMk/>
          <pc:sldMk cId="549093522" sldId="394"/>
        </pc:sldMkLst>
        <pc:spChg chg="del mod">
          <ac:chgData name="pantelis balaouras" userId="25e8755020fc1734" providerId="LiveId" clId="{25C4A8FB-527A-4D41-A3DE-217224282923}" dt="2022-05-16T07:37:54.826" v="803" actId="478"/>
          <ac:spMkLst>
            <pc:docMk/>
            <pc:sldMk cId="549093522" sldId="394"/>
            <ac:spMk id="11" creationId="{A6FE1385-F321-4B37-979E-DB00492E0785}"/>
          </ac:spMkLst>
        </pc:spChg>
        <pc:spChg chg="add del mod">
          <ac:chgData name="pantelis balaouras" userId="25e8755020fc1734" providerId="LiveId" clId="{25C4A8FB-527A-4D41-A3DE-217224282923}" dt="2022-05-16T10:19:10.827" v="1400" actId="478"/>
          <ac:spMkLst>
            <pc:docMk/>
            <pc:sldMk cId="549093522" sldId="394"/>
            <ac:spMk id="13" creationId="{A9EA0CCA-B39E-6A83-BBEF-EE79CD804CDC}"/>
          </ac:spMkLst>
        </pc:spChg>
        <pc:spChg chg="add mod">
          <ac:chgData name="pantelis balaouras" userId="25e8755020fc1734" providerId="LiveId" clId="{25C4A8FB-527A-4D41-A3DE-217224282923}" dt="2022-05-16T10:19:11.744" v="1401"/>
          <ac:spMkLst>
            <pc:docMk/>
            <pc:sldMk cId="549093522" sldId="394"/>
            <ac:spMk id="14" creationId="{8A00F469-F5FE-A4B6-617E-778385782367}"/>
          </ac:spMkLst>
        </pc:spChg>
      </pc:sldChg>
      <pc:sldChg chg="addSp delSp modSp mod">
        <pc:chgData name="pantelis balaouras" userId="25e8755020fc1734" providerId="LiveId" clId="{25C4A8FB-527A-4D41-A3DE-217224282923}" dt="2022-05-16T10:19:07.852" v="1399"/>
        <pc:sldMkLst>
          <pc:docMk/>
          <pc:sldMk cId="4246120567" sldId="395"/>
        </pc:sldMkLst>
        <pc:spChg chg="del mod">
          <ac:chgData name="pantelis balaouras" userId="25e8755020fc1734" providerId="LiveId" clId="{25C4A8FB-527A-4D41-A3DE-217224282923}" dt="2022-05-16T07:37:58.233" v="805" actId="478"/>
          <ac:spMkLst>
            <pc:docMk/>
            <pc:sldMk cId="4246120567" sldId="395"/>
            <ac:spMk id="11" creationId="{AF3D1A47-F1CC-441E-BEC6-E25ED358B636}"/>
          </ac:spMkLst>
        </pc:spChg>
        <pc:spChg chg="add del mod">
          <ac:chgData name="pantelis balaouras" userId="25e8755020fc1734" providerId="LiveId" clId="{25C4A8FB-527A-4D41-A3DE-217224282923}" dt="2022-05-16T10:19:07.367" v="1398" actId="478"/>
          <ac:spMkLst>
            <pc:docMk/>
            <pc:sldMk cId="4246120567" sldId="395"/>
            <ac:spMk id="13" creationId="{51F79B75-180F-3F32-1CB1-3DFE4E191A9D}"/>
          </ac:spMkLst>
        </pc:spChg>
        <pc:spChg chg="add mod">
          <ac:chgData name="pantelis balaouras" userId="25e8755020fc1734" providerId="LiveId" clId="{25C4A8FB-527A-4D41-A3DE-217224282923}" dt="2022-05-16T10:19:07.852" v="1399"/>
          <ac:spMkLst>
            <pc:docMk/>
            <pc:sldMk cId="4246120567" sldId="395"/>
            <ac:spMk id="14" creationId="{FF584261-D0EA-067E-E9A1-BB1A865799BC}"/>
          </ac:spMkLst>
        </pc:spChg>
      </pc:sldChg>
      <pc:sldChg chg="addSp delSp modSp mod">
        <pc:chgData name="pantelis balaouras" userId="25e8755020fc1734" providerId="LiveId" clId="{25C4A8FB-527A-4D41-A3DE-217224282923}" dt="2022-05-16T10:19:04.055" v="1396"/>
        <pc:sldMkLst>
          <pc:docMk/>
          <pc:sldMk cId="2348467403" sldId="396"/>
        </pc:sldMkLst>
        <pc:spChg chg="del mod">
          <ac:chgData name="pantelis balaouras" userId="25e8755020fc1734" providerId="LiveId" clId="{25C4A8FB-527A-4D41-A3DE-217224282923}" dt="2022-05-16T07:38:01.335" v="807" actId="478"/>
          <ac:spMkLst>
            <pc:docMk/>
            <pc:sldMk cId="2348467403" sldId="396"/>
            <ac:spMk id="11" creationId="{9F714EFC-53BD-4779-A21E-C2AA0758E93C}"/>
          </ac:spMkLst>
        </pc:spChg>
        <pc:spChg chg="add del mod">
          <ac:chgData name="pantelis balaouras" userId="25e8755020fc1734" providerId="LiveId" clId="{25C4A8FB-527A-4D41-A3DE-217224282923}" dt="2022-05-16T10:19:03.563" v="1395" actId="478"/>
          <ac:spMkLst>
            <pc:docMk/>
            <pc:sldMk cId="2348467403" sldId="396"/>
            <ac:spMk id="14" creationId="{A19EC8FE-D9A7-4FA8-971A-C9C4C984418F}"/>
          </ac:spMkLst>
        </pc:spChg>
        <pc:spChg chg="add mod">
          <ac:chgData name="pantelis balaouras" userId="25e8755020fc1734" providerId="LiveId" clId="{25C4A8FB-527A-4D41-A3DE-217224282923}" dt="2022-05-16T10:19:04.055" v="1396"/>
          <ac:spMkLst>
            <pc:docMk/>
            <pc:sldMk cId="2348467403" sldId="396"/>
            <ac:spMk id="15" creationId="{011445A7-8DE9-23EE-BDCC-5BC05B5A2A0C}"/>
          </ac:spMkLst>
        </pc:spChg>
      </pc:sldChg>
      <pc:sldChg chg="addSp delSp modSp mod">
        <pc:chgData name="pantelis balaouras" userId="25e8755020fc1734" providerId="LiveId" clId="{25C4A8FB-527A-4D41-A3DE-217224282923}" dt="2022-05-16T10:18:54.653" v="1392"/>
        <pc:sldMkLst>
          <pc:docMk/>
          <pc:sldMk cId="3690788362" sldId="397"/>
        </pc:sldMkLst>
        <pc:spChg chg="del mod">
          <ac:chgData name="pantelis balaouras" userId="25e8755020fc1734" providerId="LiveId" clId="{25C4A8FB-527A-4D41-A3DE-217224282923}" dt="2022-05-16T07:38:11.610" v="811" actId="478"/>
          <ac:spMkLst>
            <pc:docMk/>
            <pc:sldMk cId="3690788362" sldId="397"/>
            <ac:spMk id="11" creationId="{C6B836B5-1F2D-4106-AA30-C7EC6C463F47}"/>
          </ac:spMkLst>
        </pc:spChg>
        <pc:spChg chg="add del mod">
          <ac:chgData name="pantelis balaouras" userId="25e8755020fc1734" providerId="LiveId" clId="{25C4A8FB-527A-4D41-A3DE-217224282923}" dt="2022-05-16T10:18:53.948" v="1391" actId="478"/>
          <ac:spMkLst>
            <pc:docMk/>
            <pc:sldMk cId="3690788362" sldId="397"/>
            <ac:spMk id="13" creationId="{B54722A7-F190-4B1E-92F0-5727455DA482}"/>
          </ac:spMkLst>
        </pc:spChg>
        <pc:spChg chg="add mod">
          <ac:chgData name="pantelis balaouras" userId="25e8755020fc1734" providerId="LiveId" clId="{25C4A8FB-527A-4D41-A3DE-217224282923}" dt="2022-05-16T10:18:54.653" v="1392"/>
          <ac:spMkLst>
            <pc:docMk/>
            <pc:sldMk cId="3690788362" sldId="397"/>
            <ac:spMk id="14" creationId="{03A4CB4F-B1BB-6C99-3BDA-6D4F9E9F0D9F}"/>
          </ac:spMkLst>
        </pc:spChg>
      </pc:sldChg>
      <pc:sldChg chg="addSp delSp modSp mod">
        <pc:chgData name="pantelis balaouras" userId="25e8755020fc1734" providerId="LiveId" clId="{25C4A8FB-527A-4D41-A3DE-217224282923}" dt="2022-05-16T10:18:51.131" v="1390"/>
        <pc:sldMkLst>
          <pc:docMk/>
          <pc:sldMk cId="2383826130" sldId="398"/>
        </pc:sldMkLst>
        <pc:spChg chg="del mod">
          <ac:chgData name="pantelis balaouras" userId="25e8755020fc1734" providerId="LiveId" clId="{25C4A8FB-527A-4D41-A3DE-217224282923}" dt="2022-05-16T07:38:14.487" v="813" actId="478"/>
          <ac:spMkLst>
            <pc:docMk/>
            <pc:sldMk cId="2383826130" sldId="398"/>
            <ac:spMk id="11" creationId="{91659321-1318-4DF8-AD4B-7DE104D68DD1}"/>
          </ac:spMkLst>
        </pc:spChg>
        <pc:spChg chg="add del mod">
          <ac:chgData name="pantelis balaouras" userId="25e8755020fc1734" providerId="LiveId" clId="{25C4A8FB-527A-4D41-A3DE-217224282923}" dt="2022-05-16T10:18:50.668" v="1389" actId="478"/>
          <ac:spMkLst>
            <pc:docMk/>
            <pc:sldMk cId="2383826130" sldId="398"/>
            <ac:spMk id="13" creationId="{27612194-1C08-2D4D-E656-6C2D400332E2}"/>
          </ac:spMkLst>
        </pc:spChg>
        <pc:spChg chg="add mod">
          <ac:chgData name="pantelis balaouras" userId="25e8755020fc1734" providerId="LiveId" clId="{25C4A8FB-527A-4D41-A3DE-217224282923}" dt="2022-05-16T10:18:51.131" v="1390"/>
          <ac:spMkLst>
            <pc:docMk/>
            <pc:sldMk cId="2383826130" sldId="398"/>
            <ac:spMk id="14" creationId="{938D3FB7-EE66-52B7-7FB5-6B851EA451C6}"/>
          </ac:spMkLst>
        </pc:spChg>
      </pc:sldChg>
      <pc:sldChg chg="addSp delSp modSp mod">
        <pc:chgData name="pantelis balaouras" userId="25e8755020fc1734" providerId="LiveId" clId="{25C4A8FB-527A-4D41-A3DE-217224282923}" dt="2022-05-16T10:18:48.072" v="1388"/>
        <pc:sldMkLst>
          <pc:docMk/>
          <pc:sldMk cId="2140622511" sldId="399"/>
        </pc:sldMkLst>
        <pc:spChg chg="del mod">
          <ac:chgData name="pantelis balaouras" userId="25e8755020fc1734" providerId="LiveId" clId="{25C4A8FB-527A-4D41-A3DE-217224282923}" dt="2022-05-16T07:38:17.548" v="815" actId="478"/>
          <ac:spMkLst>
            <pc:docMk/>
            <pc:sldMk cId="2140622511" sldId="399"/>
            <ac:spMk id="11" creationId="{E419B91F-1291-41CB-BFE3-53F4BE7D0FA0}"/>
          </ac:spMkLst>
        </pc:spChg>
        <pc:spChg chg="add del mod">
          <ac:chgData name="pantelis balaouras" userId="25e8755020fc1734" providerId="LiveId" clId="{25C4A8FB-527A-4D41-A3DE-217224282923}" dt="2022-05-16T10:18:47.547" v="1387" actId="478"/>
          <ac:spMkLst>
            <pc:docMk/>
            <pc:sldMk cId="2140622511" sldId="399"/>
            <ac:spMk id="13" creationId="{70E52074-3F5B-B95F-E663-77FDE6838DCC}"/>
          </ac:spMkLst>
        </pc:spChg>
        <pc:spChg chg="add mod">
          <ac:chgData name="pantelis balaouras" userId="25e8755020fc1734" providerId="LiveId" clId="{25C4A8FB-527A-4D41-A3DE-217224282923}" dt="2022-05-16T10:18:48.072" v="1388"/>
          <ac:spMkLst>
            <pc:docMk/>
            <pc:sldMk cId="2140622511" sldId="399"/>
            <ac:spMk id="14" creationId="{CE0DA720-6CAF-59F0-FC97-3962543D8B7D}"/>
          </ac:spMkLst>
        </pc:spChg>
      </pc:sldChg>
      <pc:sldChg chg="addSp delSp modSp mod">
        <pc:chgData name="pantelis balaouras" userId="25e8755020fc1734" providerId="LiveId" clId="{25C4A8FB-527A-4D41-A3DE-217224282923}" dt="2022-05-16T10:18:44.300" v="1386"/>
        <pc:sldMkLst>
          <pc:docMk/>
          <pc:sldMk cId="658784532" sldId="400"/>
        </pc:sldMkLst>
        <pc:spChg chg="del mod">
          <ac:chgData name="pantelis balaouras" userId="25e8755020fc1734" providerId="LiveId" clId="{25C4A8FB-527A-4D41-A3DE-217224282923}" dt="2022-05-16T07:38:20.314" v="817" actId="478"/>
          <ac:spMkLst>
            <pc:docMk/>
            <pc:sldMk cId="658784532" sldId="400"/>
            <ac:spMk id="11" creationId="{667BED92-6A21-400C-ADC0-6FD78EC36466}"/>
          </ac:spMkLst>
        </pc:spChg>
        <pc:spChg chg="add del mod">
          <ac:chgData name="pantelis balaouras" userId="25e8755020fc1734" providerId="LiveId" clId="{25C4A8FB-527A-4D41-A3DE-217224282923}" dt="2022-05-16T10:18:43.820" v="1385" actId="478"/>
          <ac:spMkLst>
            <pc:docMk/>
            <pc:sldMk cId="658784532" sldId="400"/>
            <ac:spMk id="13" creationId="{B38D0B30-EDDE-01B2-A837-20A5973A1417}"/>
          </ac:spMkLst>
        </pc:spChg>
        <pc:spChg chg="add mod">
          <ac:chgData name="pantelis balaouras" userId="25e8755020fc1734" providerId="LiveId" clId="{25C4A8FB-527A-4D41-A3DE-217224282923}" dt="2022-05-16T10:18:44.300" v="1386"/>
          <ac:spMkLst>
            <pc:docMk/>
            <pc:sldMk cId="658784532" sldId="400"/>
            <ac:spMk id="14" creationId="{2B79545F-6E7D-ACC9-3FDD-D719426ED8BE}"/>
          </ac:spMkLst>
        </pc:spChg>
      </pc:sldChg>
      <pc:sldChg chg="addSp delSp modSp mod">
        <pc:chgData name="pantelis balaouras" userId="25e8755020fc1734" providerId="LiveId" clId="{25C4A8FB-527A-4D41-A3DE-217224282923}" dt="2022-05-16T10:18:40.685" v="1384"/>
        <pc:sldMkLst>
          <pc:docMk/>
          <pc:sldMk cId="4181475212" sldId="401"/>
        </pc:sldMkLst>
        <pc:spChg chg="del mod">
          <ac:chgData name="pantelis balaouras" userId="25e8755020fc1734" providerId="LiveId" clId="{25C4A8FB-527A-4D41-A3DE-217224282923}" dt="2022-05-16T07:38:23.478" v="819" actId="478"/>
          <ac:spMkLst>
            <pc:docMk/>
            <pc:sldMk cId="4181475212" sldId="401"/>
            <ac:spMk id="11" creationId="{97B32306-B8FF-4C33-9BDE-D35D0BE4C542}"/>
          </ac:spMkLst>
        </pc:spChg>
        <pc:spChg chg="add del mod">
          <ac:chgData name="pantelis balaouras" userId="25e8755020fc1734" providerId="LiveId" clId="{25C4A8FB-527A-4D41-A3DE-217224282923}" dt="2022-05-16T10:18:40.155" v="1383" actId="478"/>
          <ac:spMkLst>
            <pc:docMk/>
            <pc:sldMk cId="4181475212" sldId="401"/>
            <ac:spMk id="15" creationId="{C3C34A24-A6D8-E660-6675-B9D13449CDA9}"/>
          </ac:spMkLst>
        </pc:spChg>
        <pc:spChg chg="add mod">
          <ac:chgData name="pantelis balaouras" userId="25e8755020fc1734" providerId="LiveId" clId="{25C4A8FB-527A-4D41-A3DE-217224282923}" dt="2022-05-16T10:18:40.685" v="1384"/>
          <ac:spMkLst>
            <pc:docMk/>
            <pc:sldMk cId="4181475212" sldId="401"/>
            <ac:spMk id="16" creationId="{CF863A68-A8A8-08E7-20A0-7D55F8C9F365}"/>
          </ac:spMkLst>
        </pc:spChg>
      </pc:sldChg>
      <pc:sldChg chg="addSp delSp modSp mod">
        <pc:chgData name="pantelis balaouras" userId="25e8755020fc1734" providerId="LiveId" clId="{25C4A8FB-527A-4D41-A3DE-217224282923}" dt="2022-05-16T10:18:37.278" v="1382"/>
        <pc:sldMkLst>
          <pc:docMk/>
          <pc:sldMk cId="4092438057" sldId="402"/>
        </pc:sldMkLst>
        <pc:spChg chg="del mod">
          <ac:chgData name="pantelis balaouras" userId="25e8755020fc1734" providerId="LiveId" clId="{25C4A8FB-527A-4D41-A3DE-217224282923}" dt="2022-05-16T07:38:27.574" v="821" actId="478"/>
          <ac:spMkLst>
            <pc:docMk/>
            <pc:sldMk cId="4092438057" sldId="402"/>
            <ac:spMk id="12" creationId="{A53CBC6A-FB90-41F0-B340-F2847A9F442E}"/>
          </ac:spMkLst>
        </pc:spChg>
        <pc:spChg chg="add del mod">
          <ac:chgData name="pantelis balaouras" userId="25e8755020fc1734" providerId="LiveId" clId="{25C4A8FB-527A-4D41-A3DE-217224282923}" dt="2022-05-16T10:18:36.823" v="1381" actId="478"/>
          <ac:spMkLst>
            <pc:docMk/>
            <pc:sldMk cId="4092438057" sldId="402"/>
            <ac:spMk id="14" creationId="{0E3EFF39-B642-75C9-CC91-F1A4010E23BE}"/>
          </ac:spMkLst>
        </pc:spChg>
        <pc:spChg chg="add mod">
          <ac:chgData name="pantelis balaouras" userId="25e8755020fc1734" providerId="LiveId" clId="{25C4A8FB-527A-4D41-A3DE-217224282923}" dt="2022-05-16T10:18:37.278" v="1382"/>
          <ac:spMkLst>
            <pc:docMk/>
            <pc:sldMk cId="4092438057" sldId="402"/>
            <ac:spMk id="15" creationId="{BBCF80D6-E88F-9FBB-9239-365AE6F7A751}"/>
          </ac:spMkLst>
        </pc:spChg>
      </pc:sldChg>
      <pc:sldChg chg="addSp delSp modSp mod">
        <pc:chgData name="pantelis balaouras" userId="25e8755020fc1734" providerId="LiveId" clId="{25C4A8FB-527A-4D41-A3DE-217224282923}" dt="2022-05-16T10:18:29.254" v="1377"/>
        <pc:sldMkLst>
          <pc:docMk/>
          <pc:sldMk cId="1791347349" sldId="403"/>
        </pc:sldMkLst>
        <pc:spChg chg="del mod">
          <ac:chgData name="pantelis balaouras" userId="25e8755020fc1734" providerId="LiveId" clId="{25C4A8FB-527A-4D41-A3DE-217224282923}" dt="2022-05-16T07:38:40.365" v="826" actId="478"/>
          <ac:spMkLst>
            <pc:docMk/>
            <pc:sldMk cId="1791347349" sldId="403"/>
            <ac:spMk id="11" creationId="{86FB7E11-81CC-46A1-9926-A6C1DA25BBE7}"/>
          </ac:spMkLst>
        </pc:spChg>
        <pc:spChg chg="add del mod">
          <ac:chgData name="pantelis balaouras" userId="25e8755020fc1734" providerId="LiveId" clId="{25C4A8FB-527A-4D41-A3DE-217224282923}" dt="2022-05-16T10:18:28.731" v="1376" actId="478"/>
          <ac:spMkLst>
            <pc:docMk/>
            <pc:sldMk cId="1791347349" sldId="403"/>
            <ac:spMk id="13" creationId="{8CFBB2F1-50F2-4295-696C-32B35B33A63A}"/>
          </ac:spMkLst>
        </pc:spChg>
        <pc:spChg chg="add mod">
          <ac:chgData name="pantelis balaouras" userId="25e8755020fc1734" providerId="LiveId" clId="{25C4A8FB-527A-4D41-A3DE-217224282923}" dt="2022-05-16T10:18:29.254" v="1377"/>
          <ac:spMkLst>
            <pc:docMk/>
            <pc:sldMk cId="1791347349" sldId="403"/>
            <ac:spMk id="14" creationId="{E1EA8EAC-3EAB-4053-F734-9310809FDD94}"/>
          </ac:spMkLst>
        </pc:spChg>
      </pc:sldChg>
      <pc:sldChg chg="addSp delSp modSp mod">
        <pc:chgData name="pantelis balaouras" userId="25e8755020fc1734" providerId="LiveId" clId="{25C4A8FB-527A-4D41-A3DE-217224282923}" dt="2022-05-16T10:18:20.647" v="1375" actId="14100"/>
        <pc:sldMkLst>
          <pc:docMk/>
          <pc:sldMk cId="116615554" sldId="404"/>
        </pc:sldMkLst>
        <pc:spChg chg="del mod">
          <ac:chgData name="pantelis balaouras" userId="25e8755020fc1734" providerId="LiveId" clId="{25C4A8FB-527A-4D41-A3DE-217224282923}" dt="2022-05-16T07:38:43.450" v="828" actId="478"/>
          <ac:spMkLst>
            <pc:docMk/>
            <pc:sldMk cId="116615554" sldId="404"/>
            <ac:spMk id="11" creationId="{E27500F9-B30F-4994-B92D-413E3829D209}"/>
          </ac:spMkLst>
        </pc:spChg>
        <pc:spChg chg="add mod">
          <ac:chgData name="pantelis balaouras" userId="25e8755020fc1734" providerId="LiveId" clId="{25C4A8FB-527A-4D41-A3DE-217224282923}" dt="2022-05-16T10:18:20.647" v="1375" actId="14100"/>
          <ac:spMkLst>
            <pc:docMk/>
            <pc:sldMk cId="116615554" sldId="404"/>
            <ac:spMk id="14" creationId="{365FDACA-6614-0E32-602F-8DC1DD379B86}"/>
          </ac:spMkLst>
        </pc:spChg>
      </pc:sldChg>
      <pc:sldChg chg="addSp delSp modSp add mod">
        <pc:chgData name="pantelis balaouras" userId="25e8755020fc1734" providerId="LiveId" clId="{25C4A8FB-527A-4D41-A3DE-217224282923}" dt="2022-05-16T12:40:07.896" v="1537"/>
        <pc:sldMkLst>
          <pc:docMk/>
          <pc:sldMk cId="151785354" sldId="407"/>
        </pc:sldMkLst>
        <pc:spChg chg="mod">
          <ac:chgData name="pantelis balaouras" userId="25e8755020fc1734" providerId="LiveId" clId="{25C4A8FB-527A-4D41-A3DE-217224282923}" dt="2022-05-16T07:51:09.792" v="983" actId="20577"/>
          <ac:spMkLst>
            <pc:docMk/>
            <pc:sldMk cId="151785354" sldId="407"/>
            <ac:spMk id="4" creationId="{E47D0821-8573-4002-9B33-F43C68A1D403}"/>
          </ac:spMkLst>
        </pc:spChg>
        <pc:spChg chg="del">
          <ac:chgData name="pantelis balaouras" userId="25e8755020fc1734" providerId="LiveId" clId="{25C4A8FB-527A-4D41-A3DE-217224282923}" dt="2022-05-16T07:45:54.717" v="956" actId="478"/>
          <ac:spMkLst>
            <pc:docMk/>
            <pc:sldMk cId="151785354" sldId="407"/>
            <ac:spMk id="9" creationId="{7F48D75A-F668-48C2-A034-ACE1B4986E36}"/>
          </ac:spMkLst>
        </pc:spChg>
        <pc:spChg chg="del">
          <ac:chgData name="pantelis balaouras" userId="25e8755020fc1734" providerId="LiveId" clId="{25C4A8FB-527A-4D41-A3DE-217224282923}" dt="2022-05-16T07:45:54.717" v="956" actId="478"/>
          <ac:spMkLst>
            <pc:docMk/>
            <pc:sldMk cId="151785354" sldId="407"/>
            <ac:spMk id="10" creationId="{6ED39337-3E0B-4330-9666-8D353C4D4FBE}"/>
          </ac:spMkLst>
        </pc:spChg>
        <pc:spChg chg="del">
          <ac:chgData name="pantelis balaouras" userId="25e8755020fc1734" providerId="LiveId" clId="{25C4A8FB-527A-4D41-A3DE-217224282923}" dt="2022-05-16T07:45:54.717" v="956" actId="478"/>
          <ac:spMkLst>
            <pc:docMk/>
            <pc:sldMk cId="151785354" sldId="407"/>
            <ac:spMk id="11" creationId="{1A1F82FC-D5E2-4953-A4C7-E66694AFD878}"/>
          </ac:spMkLst>
        </pc:spChg>
        <pc:spChg chg="add mod">
          <ac:chgData name="pantelis balaouras" userId="25e8755020fc1734" providerId="LiveId" clId="{25C4A8FB-527A-4D41-A3DE-217224282923}" dt="2022-05-16T12:40:07.896" v="1537"/>
          <ac:spMkLst>
            <pc:docMk/>
            <pc:sldMk cId="151785354" sldId="407"/>
            <ac:spMk id="11" creationId="{4018DC6C-75D1-CC60-1BDA-AA18E249C58E}"/>
          </ac:spMkLst>
        </pc:spChg>
        <pc:spChg chg="del">
          <ac:chgData name="pantelis balaouras" userId="25e8755020fc1734" providerId="LiveId" clId="{25C4A8FB-527A-4D41-A3DE-217224282923}" dt="2022-05-16T07:45:54.717" v="956" actId="478"/>
          <ac:spMkLst>
            <pc:docMk/>
            <pc:sldMk cId="151785354" sldId="407"/>
            <ac:spMk id="12" creationId="{5534BC34-AB13-4918-A99B-55035905F6E0}"/>
          </ac:spMkLst>
        </pc:spChg>
        <pc:spChg chg="add mod">
          <ac:chgData name="pantelis balaouras" userId="25e8755020fc1734" providerId="LiveId" clId="{25C4A8FB-527A-4D41-A3DE-217224282923}" dt="2022-05-16T07:46:21.294" v="959" actId="108"/>
          <ac:spMkLst>
            <pc:docMk/>
            <pc:sldMk cId="151785354" sldId="407"/>
            <ac:spMk id="13" creationId="{89039E5D-33D8-5389-6AD3-F328BDBAFE66}"/>
          </ac:spMkLst>
        </pc:spChg>
        <pc:spChg chg="add mod">
          <ac:chgData name="pantelis balaouras" userId="25e8755020fc1734" providerId="LiveId" clId="{25C4A8FB-527A-4D41-A3DE-217224282923}" dt="2022-05-16T07:46:15.623" v="958" actId="108"/>
          <ac:spMkLst>
            <pc:docMk/>
            <pc:sldMk cId="151785354" sldId="407"/>
            <ac:spMk id="14" creationId="{BC62F997-E3B0-0B2E-8505-F69703064DEA}"/>
          </ac:spMkLst>
        </pc:spChg>
        <pc:spChg chg="add mod">
          <ac:chgData name="pantelis balaouras" userId="25e8755020fc1734" providerId="LiveId" clId="{25C4A8FB-527A-4D41-A3DE-217224282923}" dt="2022-05-16T07:51:20.387" v="984" actId="108"/>
          <ac:spMkLst>
            <pc:docMk/>
            <pc:sldMk cId="151785354" sldId="407"/>
            <ac:spMk id="16" creationId="{053A4DD3-F467-AE76-2FEA-50894FE54960}"/>
          </ac:spMkLst>
        </pc:spChg>
        <pc:spChg chg="add mod">
          <ac:chgData name="pantelis balaouras" userId="25e8755020fc1734" providerId="LiveId" clId="{25C4A8FB-527A-4D41-A3DE-217224282923}" dt="2022-05-16T07:46:03.076" v="957"/>
          <ac:spMkLst>
            <pc:docMk/>
            <pc:sldMk cId="151785354" sldId="407"/>
            <ac:spMk id="17" creationId="{212DC06B-D05D-7B7A-1C4B-40FA8EAE4A6C}"/>
          </ac:spMkLst>
        </pc:spChg>
        <pc:spChg chg="add mod">
          <ac:chgData name="pantelis balaouras" userId="25e8755020fc1734" providerId="LiveId" clId="{25C4A8FB-527A-4D41-A3DE-217224282923}" dt="2022-05-16T10:16:23.606" v="1349" actId="207"/>
          <ac:spMkLst>
            <pc:docMk/>
            <pc:sldMk cId="151785354" sldId="407"/>
            <ac:spMk id="18" creationId="{87D99E06-2BC2-24C3-7448-1AD51ACC7CAD}"/>
          </ac:spMkLst>
        </pc:spChg>
      </pc:sldChg>
      <pc:sldChg chg="modSp new mod">
        <pc:chgData name="pantelis balaouras" userId="25e8755020fc1734" providerId="LiveId" clId="{25C4A8FB-527A-4D41-A3DE-217224282923}" dt="2022-05-14T12:52:13.751" v="406" actId="255"/>
        <pc:sldMkLst>
          <pc:docMk/>
          <pc:sldMk cId="1636787404" sldId="408"/>
        </pc:sldMkLst>
        <pc:spChg chg="mod">
          <ac:chgData name="pantelis balaouras" userId="25e8755020fc1734" providerId="LiveId" clId="{25C4A8FB-527A-4D41-A3DE-217224282923}" dt="2022-05-14T12:51:46.148" v="402" actId="20577"/>
          <ac:spMkLst>
            <pc:docMk/>
            <pc:sldMk cId="1636787404" sldId="408"/>
            <ac:spMk id="2" creationId="{D6103549-51B4-27B0-A836-1E62079EF613}"/>
          </ac:spMkLst>
        </pc:spChg>
        <pc:spChg chg="mod">
          <ac:chgData name="pantelis balaouras" userId="25e8755020fc1734" providerId="LiveId" clId="{25C4A8FB-527A-4D41-A3DE-217224282923}" dt="2022-05-14T12:52:13.751" v="406" actId="255"/>
          <ac:spMkLst>
            <pc:docMk/>
            <pc:sldMk cId="1636787404" sldId="408"/>
            <ac:spMk id="4" creationId="{CE811B0D-C3FB-96AD-5CBF-9BC3814A292F}"/>
          </ac:spMkLst>
        </pc:spChg>
      </pc:sldChg>
      <pc:sldChg chg="addSp modSp add mod">
        <pc:chgData name="pantelis balaouras" userId="25e8755020fc1734" providerId="LiveId" clId="{25C4A8FB-527A-4D41-A3DE-217224282923}" dt="2022-05-16T10:16:47.206" v="1359" actId="207"/>
        <pc:sldMkLst>
          <pc:docMk/>
          <pc:sldMk cId="2995371973" sldId="409"/>
        </pc:sldMkLst>
        <pc:spChg chg="mod">
          <ac:chgData name="pantelis balaouras" userId="25e8755020fc1734" providerId="LiveId" clId="{25C4A8FB-527A-4D41-A3DE-217224282923}" dt="2022-05-16T07:31:00.483" v="666" actId="20577"/>
          <ac:spMkLst>
            <pc:docMk/>
            <pc:sldMk cId="2995371973" sldId="409"/>
            <ac:spMk id="4" creationId="{E47D0821-8573-4002-9B33-F43C68A1D403}"/>
          </ac:spMkLst>
        </pc:spChg>
        <pc:spChg chg="add mod">
          <ac:chgData name="pantelis balaouras" userId="25e8755020fc1734" providerId="LiveId" clId="{25C4A8FB-527A-4D41-A3DE-217224282923}" dt="2022-05-16T10:16:47.206" v="1359" actId="207"/>
          <ac:spMkLst>
            <pc:docMk/>
            <pc:sldMk cId="2995371973" sldId="409"/>
            <ac:spMk id="8" creationId="{DD2FA973-BCE5-3BF3-F18B-21E720669D26}"/>
          </ac:spMkLst>
        </pc:spChg>
        <pc:spChg chg="mod">
          <ac:chgData name="pantelis balaouras" userId="25e8755020fc1734" providerId="LiveId" clId="{25C4A8FB-527A-4D41-A3DE-217224282923}" dt="2022-05-16T07:30:16.313" v="653" actId="404"/>
          <ac:spMkLst>
            <pc:docMk/>
            <pc:sldMk cId="2995371973" sldId="409"/>
            <ac:spMk id="9" creationId="{7F48D75A-F668-48C2-A034-ACE1B4986E36}"/>
          </ac:spMkLst>
        </pc:spChg>
        <pc:spChg chg="mod">
          <ac:chgData name="pantelis balaouras" userId="25e8755020fc1734" providerId="LiveId" clId="{25C4A8FB-527A-4D41-A3DE-217224282923}" dt="2022-05-16T07:30:16.313" v="653" actId="404"/>
          <ac:spMkLst>
            <pc:docMk/>
            <pc:sldMk cId="2995371973" sldId="409"/>
            <ac:spMk id="10" creationId="{6ED39337-3E0B-4330-9666-8D353C4D4FBE}"/>
          </ac:spMkLst>
        </pc:spChg>
        <pc:spChg chg="mod">
          <ac:chgData name="pantelis balaouras" userId="25e8755020fc1734" providerId="LiveId" clId="{25C4A8FB-527A-4D41-A3DE-217224282923}" dt="2022-05-16T07:30:16.313" v="653" actId="404"/>
          <ac:spMkLst>
            <pc:docMk/>
            <pc:sldMk cId="2995371973" sldId="409"/>
            <ac:spMk id="11" creationId="{1A1F82FC-D5E2-4953-A4C7-E66694AFD878}"/>
          </ac:spMkLst>
        </pc:spChg>
        <pc:spChg chg="mod">
          <ac:chgData name="pantelis balaouras" userId="25e8755020fc1734" providerId="LiveId" clId="{25C4A8FB-527A-4D41-A3DE-217224282923}" dt="2022-05-16T07:30:16.313" v="653" actId="404"/>
          <ac:spMkLst>
            <pc:docMk/>
            <pc:sldMk cId="2995371973" sldId="409"/>
            <ac:spMk id="12" creationId="{5534BC34-AB13-4918-A99B-55035905F6E0}"/>
          </ac:spMkLst>
        </pc:spChg>
        <pc:spChg chg="mod">
          <ac:chgData name="pantelis balaouras" userId="25e8755020fc1734" providerId="LiveId" clId="{25C4A8FB-527A-4D41-A3DE-217224282923}" dt="2022-05-14T13:13:48.454" v="623" actId="20577"/>
          <ac:spMkLst>
            <pc:docMk/>
            <pc:sldMk cId="2995371973" sldId="409"/>
            <ac:spMk id="15" creationId="{FAA18648-8A7B-40D3-A066-80FDB05B7DF4}"/>
          </ac:spMkLst>
        </pc:spChg>
      </pc:sldChg>
      <pc:sldChg chg="add">
        <pc:chgData name="pantelis balaouras" userId="25e8755020fc1734" providerId="LiveId" clId="{25C4A8FB-527A-4D41-A3DE-217224282923}" dt="2022-05-14T13:09:26.155" v="407"/>
        <pc:sldMkLst>
          <pc:docMk/>
          <pc:sldMk cId="3939488448" sldId="410"/>
        </pc:sldMkLst>
      </pc:sldChg>
      <pc:sldChg chg="addSp modSp add mod">
        <pc:chgData name="pantelis balaouras" userId="25e8755020fc1734" providerId="LiveId" clId="{25C4A8FB-527A-4D41-A3DE-217224282923}" dt="2022-05-16T12:40:09.523" v="1538"/>
        <pc:sldMkLst>
          <pc:docMk/>
          <pc:sldMk cId="3097272429" sldId="411"/>
        </pc:sldMkLst>
        <pc:spChg chg="mod">
          <ac:chgData name="pantelis balaouras" userId="25e8755020fc1734" providerId="LiveId" clId="{25C4A8FB-527A-4D41-A3DE-217224282923}" dt="2022-05-16T10:16:31.578" v="1357" actId="20577"/>
          <ac:spMkLst>
            <pc:docMk/>
            <pc:sldMk cId="3097272429" sldId="411"/>
            <ac:spMk id="4" creationId="{E47D0821-8573-4002-9B33-F43C68A1D403}"/>
          </ac:spMkLst>
        </pc:spChg>
        <pc:spChg chg="mod">
          <ac:chgData name="pantelis balaouras" userId="25e8755020fc1734" providerId="LiveId" clId="{25C4A8FB-527A-4D41-A3DE-217224282923}" dt="2022-05-16T07:45:33.948" v="952" actId="1076"/>
          <ac:spMkLst>
            <pc:docMk/>
            <pc:sldMk cId="3097272429" sldId="411"/>
            <ac:spMk id="5" creationId="{FAA18648-8A7B-40D3-A066-80FDB05B7DF4}"/>
          </ac:spMkLst>
        </pc:spChg>
        <pc:spChg chg="mod">
          <ac:chgData name="pantelis balaouras" userId="25e8755020fc1734" providerId="LiveId" clId="{25C4A8FB-527A-4D41-A3DE-217224282923}" dt="2022-05-16T07:43:38.016" v="904" actId="20577"/>
          <ac:spMkLst>
            <pc:docMk/>
            <pc:sldMk cId="3097272429" sldId="411"/>
            <ac:spMk id="9" creationId="{7F48D75A-F668-48C2-A034-ACE1B4986E36}"/>
          </ac:spMkLst>
        </pc:spChg>
        <pc:spChg chg="mod">
          <ac:chgData name="pantelis balaouras" userId="25e8755020fc1734" providerId="LiveId" clId="{25C4A8FB-527A-4D41-A3DE-217224282923}" dt="2022-05-16T07:43:41.501" v="906" actId="20577"/>
          <ac:spMkLst>
            <pc:docMk/>
            <pc:sldMk cId="3097272429" sldId="411"/>
            <ac:spMk id="10" creationId="{6ED39337-3E0B-4330-9666-8D353C4D4FBE}"/>
          </ac:spMkLst>
        </pc:spChg>
        <pc:spChg chg="mod">
          <ac:chgData name="pantelis balaouras" userId="25e8755020fc1734" providerId="LiveId" clId="{25C4A8FB-527A-4D41-A3DE-217224282923}" dt="2022-05-16T07:43:44.859" v="908" actId="6549"/>
          <ac:spMkLst>
            <pc:docMk/>
            <pc:sldMk cId="3097272429" sldId="411"/>
            <ac:spMk id="11" creationId="{1A1F82FC-D5E2-4953-A4C7-E66694AFD878}"/>
          </ac:spMkLst>
        </pc:spChg>
        <pc:spChg chg="mod">
          <ac:chgData name="pantelis balaouras" userId="25e8755020fc1734" providerId="LiveId" clId="{25C4A8FB-527A-4D41-A3DE-217224282923}" dt="2022-05-16T07:43:48.011" v="910" actId="20577"/>
          <ac:spMkLst>
            <pc:docMk/>
            <pc:sldMk cId="3097272429" sldId="411"/>
            <ac:spMk id="12" creationId="{5534BC34-AB13-4918-A99B-55035905F6E0}"/>
          </ac:spMkLst>
        </pc:spChg>
        <pc:spChg chg="mod">
          <ac:chgData name="pantelis balaouras" userId="25e8755020fc1734" providerId="LiveId" clId="{25C4A8FB-527A-4D41-A3DE-217224282923}" dt="2022-05-16T10:16:39.246" v="1358" actId="207"/>
          <ac:spMkLst>
            <pc:docMk/>
            <pc:sldMk cId="3097272429" sldId="411"/>
            <ac:spMk id="13" creationId="{D395C5B2-66D9-D9B4-3364-5A2AFE203584}"/>
          </ac:spMkLst>
        </pc:spChg>
        <pc:spChg chg="add mod">
          <ac:chgData name="pantelis balaouras" userId="25e8755020fc1734" providerId="LiveId" clId="{25C4A8FB-527A-4D41-A3DE-217224282923}" dt="2022-05-16T12:40:09.523" v="1538"/>
          <ac:spMkLst>
            <pc:docMk/>
            <pc:sldMk cId="3097272429" sldId="411"/>
            <ac:spMk id="14" creationId="{BEE6B89D-266E-856D-CD74-45B7F04B7D3D}"/>
          </ac:spMkLst>
        </pc:spChg>
      </pc:sldChg>
      <pc:sldChg chg="addSp delSp modSp add mod">
        <pc:chgData name="pantelis balaouras" userId="25e8755020fc1734" providerId="LiveId" clId="{25C4A8FB-527A-4D41-A3DE-217224282923}" dt="2022-05-16T12:39:59.478" v="1536" actId="108"/>
        <pc:sldMkLst>
          <pc:docMk/>
          <pc:sldMk cId="915988353" sldId="412"/>
        </pc:sldMkLst>
        <pc:spChg chg="mod">
          <ac:chgData name="pantelis balaouras" userId="25e8755020fc1734" providerId="LiveId" clId="{25C4A8FB-527A-4D41-A3DE-217224282923}" dt="2022-05-16T07:50:17.712" v="964" actId="20577"/>
          <ac:spMkLst>
            <pc:docMk/>
            <pc:sldMk cId="915988353" sldId="412"/>
            <ac:spMk id="4" creationId="{E47D0821-8573-4002-9B33-F43C68A1D403}"/>
          </ac:spMkLst>
        </pc:spChg>
        <pc:spChg chg="del">
          <ac:chgData name="pantelis balaouras" userId="25e8755020fc1734" providerId="LiveId" clId="{25C4A8FB-527A-4D41-A3DE-217224282923}" dt="2022-05-16T07:50:48.931" v="965" actId="478"/>
          <ac:spMkLst>
            <pc:docMk/>
            <pc:sldMk cId="915988353" sldId="412"/>
            <ac:spMk id="8" creationId="{8C026D97-DB65-8712-6E9C-C0DDC33DA120}"/>
          </ac:spMkLst>
        </pc:spChg>
        <pc:spChg chg="add mod">
          <ac:chgData name="pantelis balaouras" userId="25e8755020fc1734" providerId="LiveId" clId="{25C4A8FB-527A-4D41-A3DE-217224282923}" dt="2022-05-16T12:39:59.478" v="1536" actId="108"/>
          <ac:spMkLst>
            <pc:docMk/>
            <pc:sldMk cId="915988353" sldId="412"/>
            <ac:spMk id="9" creationId="{4AA41E98-A196-0465-F697-1C8665D61A26}"/>
          </ac:spMkLst>
        </pc:spChg>
        <pc:spChg chg="del">
          <ac:chgData name="pantelis balaouras" userId="25e8755020fc1734" providerId="LiveId" clId="{25C4A8FB-527A-4D41-A3DE-217224282923}" dt="2022-05-16T07:50:48.931" v="965" actId="478"/>
          <ac:spMkLst>
            <pc:docMk/>
            <pc:sldMk cId="915988353" sldId="412"/>
            <ac:spMk id="9" creationId="{7F48D75A-F668-48C2-A034-ACE1B4986E36}"/>
          </ac:spMkLst>
        </pc:spChg>
        <pc:spChg chg="del">
          <ac:chgData name="pantelis balaouras" userId="25e8755020fc1734" providerId="LiveId" clId="{25C4A8FB-527A-4D41-A3DE-217224282923}" dt="2022-05-16T07:50:48.931" v="965" actId="478"/>
          <ac:spMkLst>
            <pc:docMk/>
            <pc:sldMk cId="915988353" sldId="412"/>
            <ac:spMk id="10" creationId="{6ED39337-3E0B-4330-9666-8D353C4D4FBE}"/>
          </ac:spMkLst>
        </pc:spChg>
        <pc:spChg chg="del">
          <ac:chgData name="pantelis balaouras" userId="25e8755020fc1734" providerId="LiveId" clId="{25C4A8FB-527A-4D41-A3DE-217224282923}" dt="2022-05-16T07:50:48.931" v="965" actId="478"/>
          <ac:spMkLst>
            <pc:docMk/>
            <pc:sldMk cId="915988353" sldId="412"/>
            <ac:spMk id="11" creationId="{1A1F82FC-D5E2-4953-A4C7-E66694AFD878}"/>
          </ac:spMkLst>
        </pc:spChg>
        <pc:spChg chg="del">
          <ac:chgData name="pantelis balaouras" userId="25e8755020fc1734" providerId="LiveId" clId="{25C4A8FB-527A-4D41-A3DE-217224282923}" dt="2022-05-16T07:50:48.931" v="965" actId="478"/>
          <ac:spMkLst>
            <pc:docMk/>
            <pc:sldMk cId="915988353" sldId="412"/>
            <ac:spMk id="12" creationId="{5534BC34-AB13-4918-A99B-55035905F6E0}"/>
          </ac:spMkLst>
        </pc:spChg>
        <pc:spChg chg="add mod">
          <ac:chgData name="pantelis balaouras" userId="25e8755020fc1734" providerId="LiveId" clId="{25C4A8FB-527A-4D41-A3DE-217224282923}" dt="2022-05-16T07:50:49.385" v="966"/>
          <ac:spMkLst>
            <pc:docMk/>
            <pc:sldMk cId="915988353" sldId="412"/>
            <ac:spMk id="13" creationId="{25C4A18C-A96D-EF7B-1A47-4793B2BC5741}"/>
          </ac:spMkLst>
        </pc:spChg>
        <pc:spChg chg="add mod">
          <ac:chgData name="pantelis balaouras" userId="25e8755020fc1734" providerId="LiveId" clId="{25C4A8FB-527A-4D41-A3DE-217224282923}" dt="2022-05-16T07:53:13.932" v="1083" actId="108"/>
          <ac:spMkLst>
            <pc:docMk/>
            <pc:sldMk cId="915988353" sldId="412"/>
            <ac:spMk id="14" creationId="{D9C993AD-DC6F-DB8F-77C8-6A481AD942EA}"/>
          </ac:spMkLst>
        </pc:spChg>
        <pc:spChg chg="mod">
          <ac:chgData name="pantelis balaouras" userId="25e8755020fc1734" providerId="LiveId" clId="{25C4A8FB-527A-4D41-A3DE-217224282923}" dt="2022-05-16T07:52:56.270" v="1081" actId="27636"/>
          <ac:spMkLst>
            <pc:docMk/>
            <pc:sldMk cId="915988353" sldId="412"/>
            <ac:spMk id="15" creationId="{FAA18648-8A7B-40D3-A066-80FDB05B7DF4}"/>
          </ac:spMkLst>
        </pc:spChg>
        <pc:spChg chg="add mod">
          <ac:chgData name="pantelis balaouras" userId="25e8755020fc1734" providerId="LiveId" clId="{25C4A8FB-527A-4D41-A3DE-217224282923}" dt="2022-05-16T07:50:49.385" v="966"/>
          <ac:spMkLst>
            <pc:docMk/>
            <pc:sldMk cId="915988353" sldId="412"/>
            <ac:spMk id="16" creationId="{8A81FA2E-7EE7-CC70-8133-03DA61A1A440}"/>
          </ac:spMkLst>
        </pc:spChg>
        <pc:spChg chg="add mod">
          <ac:chgData name="pantelis balaouras" userId="25e8755020fc1734" providerId="LiveId" clId="{25C4A8FB-527A-4D41-A3DE-217224282923}" dt="2022-05-16T07:53:07.427" v="1082" actId="108"/>
          <ac:spMkLst>
            <pc:docMk/>
            <pc:sldMk cId="915988353" sldId="412"/>
            <ac:spMk id="17" creationId="{19E668B4-1C4A-884C-D0D2-3B6F3D0EBF9F}"/>
          </ac:spMkLst>
        </pc:spChg>
        <pc:spChg chg="add mod">
          <ac:chgData name="pantelis balaouras" userId="25e8755020fc1734" providerId="LiveId" clId="{25C4A8FB-527A-4D41-A3DE-217224282923}" dt="2022-05-16T10:16:13.687" v="1348" actId="207"/>
          <ac:spMkLst>
            <pc:docMk/>
            <pc:sldMk cId="915988353" sldId="412"/>
            <ac:spMk id="18" creationId="{B393C992-1880-F116-4772-0CEF7AA5413C}"/>
          </ac:spMkLst>
        </pc:spChg>
      </pc:sldChg>
      <pc:sldChg chg="addSp delSp modSp add mod">
        <pc:chgData name="pantelis balaouras" userId="25e8755020fc1734" providerId="LiveId" clId="{25C4A8FB-527A-4D41-A3DE-217224282923}" dt="2022-05-16T09:57:35.003" v="1164" actId="20577"/>
        <pc:sldMkLst>
          <pc:docMk/>
          <pc:sldMk cId="1785638086" sldId="413"/>
        </pc:sldMkLst>
        <pc:spChg chg="mod">
          <ac:chgData name="pantelis balaouras" userId="25e8755020fc1734" providerId="LiveId" clId="{25C4A8FB-527A-4D41-A3DE-217224282923}" dt="2022-05-16T09:57:35.003" v="1164" actId="20577"/>
          <ac:spMkLst>
            <pc:docMk/>
            <pc:sldMk cId="1785638086" sldId="413"/>
            <ac:spMk id="4" creationId="{E47D0821-8573-4002-9B33-F43C68A1D403}"/>
          </ac:spMkLst>
        </pc:spChg>
        <pc:spChg chg="mod">
          <ac:chgData name="pantelis balaouras" userId="25e8755020fc1734" providerId="LiveId" clId="{25C4A8FB-527A-4D41-A3DE-217224282923}" dt="2022-05-16T09:49:15.468" v="1135" actId="27636"/>
          <ac:spMkLst>
            <pc:docMk/>
            <pc:sldMk cId="1785638086" sldId="413"/>
            <ac:spMk id="5" creationId="{FAA18648-8A7B-40D3-A066-80FDB05B7DF4}"/>
          </ac:spMkLst>
        </pc:spChg>
        <pc:spChg chg="del">
          <ac:chgData name="pantelis balaouras" userId="25e8755020fc1734" providerId="LiveId" clId="{25C4A8FB-527A-4D41-A3DE-217224282923}" dt="2022-05-16T09:56:27.850" v="1149" actId="478"/>
          <ac:spMkLst>
            <pc:docMk/>
            <pc:sldMk cId="1785638086" sldId="413"/>
            <ac:spMk id="9" creationId="{7F48D75A-F668-48C2-A034-ACE1B4986E36}"/>
          </ac:spMkLst>
        </pc:spChg>
        <pc:spChg chg="del">
          <ac:chgData name="pantelis balaouras" userId="25e8755020fc1734" providerId="LiveId" clId="{25C4A8FB-527A-4D41-A3DE-217224282923}" dt="2022-05-16T09:56:27.850" v="1149" actId="478"/>
          <ac:spMkLst>
            <pc:docMk/>
            <pc:sldMk cId="1785638086" sldId="413"/>
            <ac:spMk id="10" creationId="{6ED39337-3E0B-4330-9666-8D353C4D4FBE}"/>
          </ac:spMkLst>
        </pc:spChg>
        <pc:spChg chg="del">
          <ac:chgData name="pantelis balaouras" userId="25e8755020fc1734" providerId="LiveId" clId="{25C4A8FB-527A-4D41-A3DE-217224282923}" dt="2022-05-16T09:56:27.850" v="1149" actId="478"/>
          <ac:spMkLst>
            <pc:docMk/>
            <pc:sldMk cId="1785638086" sldId="413"/>
            <ac:spMk id="11" creationId="{1A1F82FC-D5E2-4953-A4C7-E66694AFD878}"/>
          </ac:spMkLst>
        </pc:spChg>
        <pc:spChg chg="del">
          <ac:chgData name="pantelis balaouras" userId="25e8755020fc1734" providerId="LiveId" clId="{25C4A8FB-527A-4D41-A3DE-217224282923}" dt="2022-05-16T09:56:27.850" v="1149" actId="478"/>
          <ac:spMkLst>
            <pc:docMk/>
            <pc:sldMk cId="1785638086" sldId="413"/>
            <ac:spMk id="12" creationId="{5534BC34-AB13-4918-A99B-55035905F6E0}"/>
          </ac:spMkLst>
        </pc:spChg>
        <pc:spChg chg="del mod">
          <ac:chgData name="pantelis balaouras" userId="25e8755020fc1734" providerId="LiveId" clId="{25C4A8FB-527A-4D41-A3DE-217224282923}" dt="2022-05-16T09:56:27.850" v="1149" actId="478"/>
          <ac:spMkLst>
            <pc:docMk/>
            <pc:sldMk cId="1785638086" sldId="413"/>
            <ac:spMk id="13" creationId="{D395C5B2-66D9-D9B4-3364-5A2AFE203584}"/>
          </ac:spMkLst>
        </pc:spChg>
        <pc:spChg chg="add mod">
          <ac:chgData name="pantelis balaouras" userId="25e8755020fc1734" providerId="LiveId" clId="{25C4A8FB-527A-4D41-A3DE-217224282923}" dt="2022-05-16T09:56:48.089" v="1152" actId="108"/>
          <ac:spMkLst>
            <pc:docMk/>
            <pc:sldMk cId="1785638086" sldId="413"/>
            <ac:spMk id="14" creationId="{C48DB1DC-2ECC-1303-2155-27F9BAD6AE49}"/>
          </ac:spMkLst>
        </pc:spChg>
        <pc:spChg chg="add mod">
          <ac:chgData name="pantelis balaouras" userId="25e8755020fc1734" providerId="LiveId" clId="{25C4A8FB-527A-4D41-A3DE-217224282923}" dt="2022-05-16T09:57:01.498" v="1155" actId="108"/>
          <ac:spMkLst>
            <pc:docMk/>
            <pc:sldMk cId="1785638086" sldId="413"/>
            <ac:spMk id="15" creationId="{2FEF8B9D-A237-9676-D6E4-13A1DABF3C74}"/>
          </ac:spMkLst>
        </pc:spChg>
        <pc:spChg chg="add mod">
          <ac:chgData name="pantelis balaouras" userId="25e8755020fc1734" providerId="LiveId" clId="{25C4A8FB-527A-4D41-A3DE-217224282923}" dt="2022-05-16T09:56:55.359" v="1154" actId="688"/>
          <ac:spMkLst>
            <pc:docMk/>
            <pc:sldMk cId="1785638086" sldId="413"/>
            <ac:spMk id="17" creationId="{AE2D5AAC-54ED-1C11-65EF-9883B37B1171}"/>
          </ac:spMkLst>
        </pc:spChg>
        <pc:spChg chg="add mod">
          <ac:chgData name="pantelis balaouras" userId="25e8755020fc1734" providerId="LiveId" clId="{25C4A8FB-527A-4D41-A3DE-217224282923}" dt="2022-05-16T09:56:28.396" v="1150"/>
          <ac:spMkLst>
            <pc:docMk/>
            <pc:sldMk cId="1785638086" sldId="413"/>
            <ac:spMk id="18" creationId="{AACCACF0-D958-F707-8A95-E18EFEBB36E7}"/>
          </ac:spMkLst>
        </pc:spChg>
        <pc:spChg chg="add mod">
          <ac:chgData name="pantelis balaouras" userId="25e8755020fc1734" providerId="LiveId" clId="{25C4A8FB-527A-4D41-A3DE-217224282923}" dt="2022-05-16T09:56:41.120" v="1151" actId="207"/>
          <ac:spMkLst>
            <pc:docMk/>
            <pc:sldMk cId="1785638086" sldId="413"/>
            <ac:spMk id="19" creationId="{E8E6B7F8-209F-0A2D-307D-6DFAC2BCB223}"/>
          </ac:spMkLst>
        </pc:spChg>
      </pc:sldChg>
      <pc:sldChg chg="add del">
        <pc:chgData name="pantelis balaouras" userId="25e8755020fc1734" providerId="LiveId" clId="{25C4A8FB-527A-4D41-A3DE-217224282923}" dt="2022-05-16T07:53:20.873" v="1084" actId="47"/>
        <pc:sldMkLst>
          <pc:docMk/>
          <pc:sldMk cId="2724268636" sldId="413"/>
        </pc:sldMkLst>
      </pc:sldChg>
      <pc:sldChg chg="delSp modSp add mod">
        <pc:chgData name="pantelis balaouras" userId="25e8755020fc1734" providerId="LiveId" clId="{25C4A8FB-527A-4D41-A3DE-217224282923}" dt="2022-05-16T10:03:16.159" v="1236" actId="20577"/>
        <pc:sldMkLst>
          <pc:docMk/>
          <pc:sldMk cId="3464736074" sldId="414"/>
        </pc:sldMkLst>
        <pc:spChg chg="mod">
          <ac:chgData name="pantelis balaouras" userId="25e8755020fc1734" providerId="LiveId" clId="{25C4A8FB-527A-4D41-A3DE-217224282923}" dt="2022-05-16T10:01:14.217" v="1199" actId="20577"/>
          <ac:spMkLst>
            <pc:docMk/>
            <pc:sldMk cId="3464736074" sldId="414"/>
            <ac:spMk id="4" creationId="{E47D0821-8573-4002-9B33-F43C68A1D403}"/>
          </ac:spMkLst>
        </pc:spChg>
        <pc:spChg chg="mod">
          <ac:chgData name="pantelis balaouras" userId="25e8755020fc1734" providerId="LiveId" clId="{25C4A8FB-527A-4D41-A3DE-217224282923}" dt="2022-05-16T10:03:16.159" v="1236" actId="20577"/>
          <ac:spMkLst>
            <pc:docMk/>
            <pc:sldMk cId="3464736074" sldId="414"/>
            <ac:spMk id="5" creationId="{FAA18648-8A7B-40D3-A066-80FDB05B7DF4}"/>
          </ac:spMkLst>
        </pc:spChg>
        <pc:spChg chg="mod">
          <ac:chgData name="pantelis balaouras" userId="25e8755020fc1734" providerId="LiveId" clId="{25C4A8FB-527A-4D41-A3DE-217224282923}" dt="2022-05-16T10:01:29.579" v="1202" actId="108"/>
          <ac:spMkLst>
            <pc:docMk/>
            <pc:sldMk cId="3464736074" sldId="414"/>
            <ac:spMk id="14" creationId="{C48DB1DC-2ECC-1303-2155-27F9BAD6AE49}"/>
          </ac:spMkLst>
        </pc:spChg>
        <pc:spChg chg="del">
          <ac:chgData name="pantelis balaouras" userId="25e8755020fc1734" providerId="LiveId" clId="{25C4A8FB-527A-4D41-A3DE-217224282923}" dt="2022-05-16T10:01:32.761" v="1203" actId="478"/>
          <ac:spMkLst>
            <pc:docMk/>
            <pc:sldMk cId="3464736074" sldId="414"/>
            <ac:spMk id="16" creationId="{28254EEA-5466-488A-B331-67C451BDD49C}"/>
          </ac:spMkLst>
        </pc:spChg>
        <pc:spChg chg="mod">
          <ac:chgData name="pantelis balaouras" userId="25e8755020fc1734" providerId="LiveId" clId="{25C4A8FB-527A-4D41-A3DE-217224282923}" dt="2022-05-16T10:01:24.043" v="1201" actId="108"/>
          <ac:spMkLst>
            <pc:docMk/>
            <pc:sldMk cId="3464736074" sldId="414"/>
            <ac:spMk id="17" creationId="{AE2D5AAC-54ED-1C11-65EF-9883B37B1171}"/>
          </ac:spMkLst>
        </pc:spChg>
        <pc:picChg chg="del">
          <ac:chgData name="pantelis balaouras" userId="25e8755020fc1734" providerId="LiveId" clId="{25C4A8FB-527A-4D41-A3DE-217224282923}" dt="2022-05-16T10:01:18.015" v="1200" actId="478"/>
          <ac:picMkLst>
            <pc:docMk/>
            <pc:sldMk cId="3464736074" sldId="414"/>
            <ac:picMk id="3" creationId="{4DB5C50E-C2A5-4D37-9EF7-55510DFB5716}"/>
          </ac:picMkLst>
        </pc:picChg>
      </pc:sldChg>
      <pc:sldChg chg="modSp add mod">
        <pc:chgData name="pantelis balaouras" userId="25e8755020fc1734" providerId="LiveId" clId="{25C4A8FB-527A-4D41-A3DE-217224282923}" dt="2022-05-16T10:05:31.248" v="1293" actId="27636"/>
        <pc:sldMkLst>
          <pc:docMk/>
          <pc:sldMk cId="43719526" sldId="415"/>
        </pc:sldMkLst>
        <pc:spChg chg="mod">
          <ac:chgData name="pantelis balaouras" userId="25e8755020fc1734" providerId="LiveId" clId="{25C4A8FB-527A-4D41-A3DE-217224282923}" dt="2022-05-16T10:04:20.130" v="1244"/>
          <ac:spMkLst>
            <pc:docMk/>
            <pc:sldMk cId="43719526" sldId="415"/>
            <ac:spMk id="4" creationId="{E47D0821-8573-4002-9B33-F43C68A1D403}"/>
          </ac:spMkLst>
        </pc:spChg>
        <pc:spChg chg="mod">
          <ac:chgData name="pantelis balaouras" userId="25e8755020fc1734" providerId="LiveId" clId="{25C4A8FB-527A-4D41-A3DE-217224282923}" dt="2022-05-16T10:05:31.248" v="1293" actId="27636"/>
          <ac:spMkLst>
            <pc:docMk/>
            <pc:sldMk cId="43719526" sldId="415"/>
            <ac:spMk id="5" creationId="{FAA18648-8A7B-40D3-A066-80FDB05B7DF4}"/>
          </ac:spMkLst>
        </pc:spChg>
        <pc:spChg chg="mod">
          <ac:chgData name="pantelis balaouras" userId="25e8755020fc1734" providerId="LiveId" clId="{25C4A8FB-527A-4D41-A3DE-217224282923}" dt="2022-05-16T10:03:58.091" v="1241" actId="108"/>
          <ac:spMkLst>
            <pc:docMk/>
            <pc:sldMk cId="43719526" sldId="415"/>
            <ac:spMk id="17" creationId="{AE2D5AAC-54ED-1C11-65EF-9883B37B1171}"/>
          </ac:spMkLst>
        </pc:spChg>
        <pc:spChg chg="mod">
          <ac:chgData name="pantelis balaouras" userId="25e8755020fc1734" providerId="LiveId" clId="{25C4A8FB-527A-4D41-A3DE-217224282923}" dt="2022-05-16T10:03:51.901" v="1240" actId="108"/>
          <ac:spMkLst>
            <pc:docMk/>
            <pc:sldMk cId="43719526" sldId="415"/>
            <ac:spMk id="18" creationId="{AACCACF0-D958-F707-8A95-E18EFEBB36E7}"/>
          </ac:spMkLst>
        </pc:spChg>
      </pc:sldChg>
      <pc:sldChg chg="modSp add mod">
        <pc:chgData name="pantelis balaouras" userId="25e8755020fc1734" providerId="LiveId" clId="{25C4A8FB-527A-4D41-A3DE-217224282923}" dt="2022-05-16T10:06:38.019" v="1320" actId="6549"/>
        <pc:sldMkLst>
          <pc:docMk/>
          <pc:sldMk cId="146543306" sldId="416"/>
        </pc:sldMkLst>
        <pc:spChg chg="mod">
          <ac:chgData name="pantelis balaouras" userId="25e8755020fc1734" providerId="LiveId" clId="{25C4A8FB-527A-4D41-A3DE-217224282923}" dt="2022-05-16T10:06:03.729" v="1296" actId="20577"/>
          <ac:spMkLst>
            <pc:docMk/>
            <pc:sldMk cId="146543306" sldId="416"/>
            <ac:spMk id="4" creationId="{E47D0821-8573-4002-9B33-F43C68A1D403}"/>
          </ac:spMkLst>
        </pc:spChg>
        <pc:spChg chg="mod">
          <ac:chgData name="pantelis balaouras" userId="25e8755020fc1734" providerId="LiveId" clId="{25C4A8FB-527A-4D41-A3DE-217224282923}" dt="2022-05-16T10:06:34.803" v="1318" actId="6549"/>
          <ac:spMkLst>
            <pc:docMk/>
            <pc:sldMk cId="146543306" sldId="416"/>
            <ac:spMk id="14" creationId="{C48DB1DC-2ECC-1303-2155-27F9BAD6AE49}"/>
          </ac:spMkLst>
        </pc:spChg>
        <pc:spChg chg="mod">
          <ac:chgData name="pantelis balaouras" userId="25e8755020fc1734" providerId="LiveId" clId="{25C4A8FB-527A-4D41-A3DE-217224282923}" dt="2022-05-16T10:06:38.019" v="1320" actId="6549"/>
          <ac:spMkLst>
            <pc:docMk/>
            <pc:sldMk cId="146543306" sldId="416"/>
            <ac:spMk id="15" creationId="{2FEF8B9D-A237-9676-D6E4-13A1DABF3C74}"/>
          </ac:spMkLst>
        </pc:spChg>
        <pc:spChg chg="mod">
          <ac:chgData name="pantelis balaouras" userId="25e8755020fc1734" providerId="LiveId" clId="{25C4A8FB-527A-4D41-A3DE-217224282923}" dt="2022-05-16T10:06:31.300" v="1316" actId="6549"/>
          <ac:spMkLst>
            <pc:docMk/>
            <pc:sldMk cId="146543306" sldId="416"/>
            <ac:spMk id="17" creationId="{AE2D5AAC-54ED-1C11-65EF-9883B37B1171}"/>
          </ac:spMkLst>
        </pc:spChg>
        <pc:spChg chg="mod">
          <ac:chgData name="pantelis balaouras" userId="25e8755020fc1734" providerId="LiveId" clId="{25C4A8FB-527A-4D41-A3DE-217224282923}" dt="2022-05-16T10:06:27.694" v="1314" actId="20577"/>
          <ac:spMkLst>
            <pc:docMk/>
            <pc:sldMk cId="146543306" sldId="416"/>
            <ac:spMk id="18" creationId="{AACCACF0-D958-F707-8A95-E18EFEBB36E7}"/>
          </ac:spMkLst>
        </pc:spChg>
        <pc:spChg chg="mod">
          <ac:chgData name="pantelis balaouras" userId="25e8755020fc1734" providerId="LiveId" clId="{25C4A8FB-527A-4D41-A3DE-217224282923}" dt="2022-05-16T10:06:21.074" v="1312" actId="1036"/>
          <ac:spMkLst>
            <pc:docMk/>
            <pc:sldMk cId="146543306" sldId="416"/>
            <ac:spMk id="19" creationId="{E8E6B7F8-209F-0A2D-307D-6DFAC2BCB223}"/>
          </ac:spMkLst>
        </pc:spChg>
      </pc:sldChg>
      <pc:sldChg chg="addSp delSp modSp add mod">
        <pc:chgData name="pantelis balaouras" userId="25e8755020fc1734" providerId="LiveId" clId="{25C4A8FB-527A-4D41-A3DE-217224282923}" dt="2022-05-16T10:08:23.671" v="1333" actId="108"/>
        <pc:sldMkLst>
          <pc:docMk/>
          <pc:sldMk cId="3486446777" sldId="417"/>
        </pc:sldMkLst>
        <pc:spChg chg="mod">
          <ac:chgData name="pantelis balaouras" userId="25e8755020fc1734" providerId="LiveId" clId="{25C4A8FB-527A-4D41-A3DE-217224282923}" dt="2022-05-16T10:07:51.702" v="1329" actId="20577"/>
          <ac:spMkLst>
            <pc:docMk/>
            <pc:sldMk cId="3486446777" sldId="417"/>
            <ac:spMk id="4" creationId="{E47D0821-8573-4002-9B33-F43C68A1D403}"/>
          </ac:spMkLst>
        </pc:spChg>
        <pc:spChg chg="add mod">
          <ac:chgData name="pantelis balaouras" userId="25e8755020fc1734" providerId="LiveId" clId="{25C4A8FB-527A-4D41-A3DE-217224282923}" dt="2022-05-16T10:08:18.106" v="1332" actId="108"/>
          <ac:spMkLst>
            <pc:docMk/>
            <pc:sldMk cId="3486446777" sldId="417"/>
            <ac:spMk id="11" creationId="{F13D0E50-6B02-E3AB-A21E-84824E083C37}"/>
          </ac:spMkLst>
        </pc:spChg>
        <pc:spChg chg="add mod">
          <ac:chgData name="pantelis balaouras" userId="25e8755020fc1734" providerId="LiveId" clId="{25C4A8FB-527A-4D41-A3DE-217224282923}" dt="2022-05-16T10:08:23.671" v="1333" actId="108"/>
          <ac:spMkLst>
            <pc:docMk/>
            <pc:sldMk cId="3486446777" sldId="417"/>
            <ac:spMk id="12" creationId="{2F8D3C81-D6BA-E9D3-EA80-25ED1793D0E5}"/>
          </ac:spMkLst>
        </pc:spChg>
        <pc:spChg chg="add mod">
          <ac:chgData name="pantelis balaouras" userId="25e8755020fc1734" providerId="LiveId" clId="{25C4A8FB-527A-4D41-A3DE-217224282923}" dt="2022-05-16T10:08:11.928" v="1331"/>
          <ac:spMkLst>
            <pc:docMk/>
            <pc:sldMk cId="3486446777" sldId="417"/>
            <ac:spMk id="13" creationId="{584EAFE5-B26B-C64A-CD2F-0731554AACCA}"/>
          </ac:spMkLst>
        </pc:spChg>
        <pc:spChg chg="del">
          <ac:chgData name="pantelis balaouras" userId="25e8755020fc1734" providerId="LiveId" clId="{25C4A8FB-527A-4D41-A3DE-217224282923}" dt="2022-05-16T10:07:56.398" v="1330" actId="478"/>
          <ac:spMkLst>
            <pc:docMk/>
            <pc:sldMk cId="3486446777" sldId="417"/>
            <ac:spMk id="14" creationId="{C48DB1DC-2ECC-1303-2155-27F9BAD6AE49}"/>
          </ac:spMkLst>
        </pc:spChg>
        <pc:spChg chg="del">
          <ac:chgData name="pantelis balaouras" userId="25e8755020fc1734" providerId="LiveId" clId="{25C4A8FB-527A-4D41-A3DE-217224282923}" dt="2022-05-16T10:07:56.398" v="1330" actId="478"/>
          <ac:spMkLst>
            <pc:docMk/>
            <pc:sldMk cId="3486446777" sldId="417"/>
            <ac:spMk id="15" creationId="{2FEF8B9D-A237-9676-D6E4-13A1DABF3C74}"/>
          </ac:spMkLst>
        </pc:spChg>
        <pc:spChg chg="del">
          <ac:chgData name="pantelis balaouras" userId="25e8755020fc1734" providerId="LiveId" clId="{25C4A8FB-527A-4D41-A3DE-217224282923}" dt="2022-05-16T10:07:56.398" v="1330" actId="478"/>
          <ac:spMkLst>
            <pc:docMk/>
            <pc:sldMk cId="3486446777" sldId="417"/>
            <ac:spMk id="17" creationId="{AE2D5AAC-54ED-1C11-65EF-9883B37B1171}"/>
          </ac:spMkLst>
        </pc:spChg>
        <pc:spChg chg="del">
          <ac:chgData name="pantelis balaouras" userId="25e8755020fc1734" providerId="LiveId" clId="{25C4A8FB-527A-4D41-A3DE-217224282923}" dt="2022-05-16T10:07:56.398" v="1330" actId="478"/>
          <ac:spMkLst>
            <pc:docMk/>
            <pc:sldMk cId="3486446777" sldId="417"/>
            <ac:spMk id="18" creationId="{AACCACF0-D958-F707-8A95-E18EFEBB36E7}"/>
          </ac:spMkLst>
        </pc:spChg>
        <pc:spChg chg="del">
          <ac:chgData name="pantelis balaouras" userId="25e8755020fc1734" providerId="LiveId" clId="{25C4A8FB-527A-4D41-A3DE-217224282923}" dt="2022-05-16T10:07:56.398" v="1330" actId="478"/>
          <ac:spMkLst>
            <pc:docMk/>
            <pc:sldMk cId="3486446777" sldId="417"/>
            <ac:spMk id="19" creationId="{E8E6B7F8-209F-0A2D-307D-6DFAC2BCB223}"/>
          </ac:spMkLst>
        </pc:spChg>
        <pc:spChg chg="add mod">
          <ac:chgData name="pantelis balaouras" userId="25e8755020fc1734" providerId="LiveId" clId="{25C4A8FB-527A-4D41-A3DE-217224282923}" dt="2022-05-16T10:08:11.928" v="1331"/>
          <ac:spMkLst>
            <pc:docMk/>
            <pc:sldMk cId="3486446777" sldId="417"/>
            <ac:spMk id="20" creationId="{311C612F-4A6A-4AE8-7A2A-0EE5A3B9891C}"/>
          </ac:spMkLst>
        </pc:spChg>
        <pc:spChg chg="add mod">
          <ac:chgData name="pantelis balaouras" userId="25e8755020fc1734" providerId="LiveId" clId="{25C4A8FB-527A-4D41-A3DE-217224282923}" dt="2022-05-16T10:08:11.928" v="1331"/>
          <ac:spMkLst>
            <pc:docMk/>
            <pc:sldMk cId="3486446777" sldId="417"/>
            <ac:spMk id="21" creationId="{4E8CB183-F13D-92B8-B268-0AD02B02567F}"/>
          </ac:spMkLst>
        </pc:spChg>
      </pc:sldChg>
      <pc:sldChg chg="addSp delSp modSp add mod">
        <pc:chgData name="pantelis balaouras" userId="25e8755020fc1734" providerId="LiveId" clId="{25C4A8FB-527A-4D41-A3DE-217224282923}" dt="2022-05-16T12:39:48.630" v="1534" actId="6549"/>
        <pc:sldMkLst>
          <pc:docMk/>
          <pc:sldMk cId="1354048348" sldId="418"/>
        </pc:sldMkLst>
        <pc:spChg chg="mod">
          <ac:chgData name="pantelis balaouras" userId="25e8755020fc1734" providerId="LiveId" clId="{25C4A8FB-527A-4D41-A3DE-217224282923}" dt="2022-05-16T12:38:56.894" v="1483" actId="20577"/>
          <ac:spMkLst>
            <pc:docMk/>
            <pc:sldMk cId="1354048348" sldId="418"/>
            <ac:spMk id="4" creationId="{E47D0821-8573-4002-9B33-F43C68A1D403}"/>
          </ac:spMkLst>
        </pc:spChg>
        <pc:spChg chg="mod">
          <ac:chgData name="pantelis balaouras" userId="25e8755020fc1734" providerId="LiveId" clId="{25C4A8FB-527A-4D41-A3DE-217224282923}" dt="2022-05-16T12:39:48.630" v="1534" actId="6549"/>
          <ac:spMkLst>
            <pc:docMk/>
            <pc:sldMk cId="1354048348" sldId="418"/>
            <ac:spMk id="5" creationId="{FAA18648-8A7B-40D3-A066-80FDB05B7DF4}"/>
          </ac:spMkLst>
        </pc:spChg>
        <pc:spChg chg="add mod">
          <ac:chgData name="pantelis balaouras" userId="25e8755020fc1734" providerId="LiveId" clId="{25C4A8FB-527A-4D41-A3DE-217224282923}" dt="2022-05-16T12:38:37.434" v="1479"/>
          <ac:spMkLst>
            <pc:docMk/>
            <pc:sldMk cId="1354048348" sldId="418"/>
            <ac:spMk id="9" creationId="{365865E9-320A-0C99-FFF6-56A4724BE9EB}"/>
          </ac:spMkLst>
        </pc:spChg>
        <pc:spChg chg="add mod">
          <ac:chgData name="pantelis balaouras" userId="25e8755020fc1734" providerId="LiveId" clId="{25C4A8FB-527A-4D41-A3DE-217224282923}" dt="2022-05-16T12:38:37.434" v="1479"/>
          <ac:spMkLst>
            <pc:docMk/>
            <pc:sldMk cId="1354048348" sldId="418"/>
            <ac:spMk id="10" creationId="{C07FC6C1-CA8F-C23A-85C6-D7CC482C0ACA}"/>
          </ac:spMkLst>
        </pc:spChg>
        <pc:spChg chg="add mod">
          <ac:chgData name="pantelis balaouras" userId="25e8755020fc1734" providerId="LiveId" clId="{25C4A8FB-527A-4D41-A3DE-217224282923}" dt="2022-05-16T12:38:37.434" v="1479"/>
          <ac:spMkLst>
            <pc:docMk/>
            <pc:sldMk cId="1354048348" sldId="418"/>
            <ac:spMk id="11" creationId="{5398711B-CCCC-1686-C999-CE984F936BA7}"/>
          </ac:spMkLst>
        </pc:spChg>
        <pc:spChg chg="add mod">
          <ac:chgData name="pantelis balaouras" userId="25e8755020fc1734" providerId="LiveId" clId="{25C4A8FB-527A-4D41-A3DE-217224282923}" dt="2022-05-16T12:39:38.541" v="1533" actId="108"/>
          <ac:spMkLst>
            <pc:docMk/>
            <pc:sldMk cId="1354048348" sldId="418"/>
            <ac:spMk id="12" creationId="{1FEB5F20-C6C6-531C-BCD5-797E7A7CB783}"/>
          </ac:spMkLst>
        </pc:spChg>
        <pc:spChg chg="add mod">
          <ac:chgData name="pantelis balaouras" userId="25e8755020fc1734" providerId="LiveId" clId="{25C4A8FB-527A-4D41-A3DE-217224282923}" dt="2022-05-16T12:38:37.434" v="1479"/>
          <ac:spMkLst>
            <pc:docMk/>
            <pc:sldMk cId="1354048348" sldId="418"/>
            <ac:spMk id="13" creationId="{ED7C3CBB-AE62-6EEB-CEBB-BE82780519DD}"/>
          </ac:spMkLst>
        </pc:spChg>
        <pc:spChg chg="del">
          <ac:chgData name="pantelis balaouras" userId="25e8755020fc1734" providerId="LiveId" clId="{25C4A8FB-527A-4D41-A3DE-217224282923}" dt="2022-05-16T12:38:36.695" v="1478" actId="478"/>
          <ac:spMkLst>
            <pc:docMk/>
            <pc:sldMk cId="1354048348" sldId="418"/>
            <ac:spMk id="14" creationId="{C48DB1DC-2ECC-1303-2155-27F9BAD6AE49}"/>
          </ac:spMkLst>
        </pc:spChg>
        <pc:spChg chg="del">
          <ac:chgData name="pantelis balaouras" userId="25e8755020fc1734" providerId="LiveId" clId="{25C4A8FB-527A-4D41-A3DE-217224282923}" dt="2022-05-16T12:38:36.695" v="1478" actId="478"/>
          <ac:spMkLst>
            <pc:docMk/>
            <pc:sldMk cId="1354048348" sldId="418"/>
            <ac:spMk id="15" creationId="{2FEF8B9D-A237-9676-D6E4-13A1DABF3C74}"/>
          </ac:spMkLst>
        </pc:spChg>
        <pc:spChg chg="add mod">
          <ac:chgData name="pantelis balaouras" userId="25e8755020fc1734" providerId="LiveId" clId="{25C4A8FB-527A-4D41-A3DE-217224282923}" dt="2022-05-16T12:39:33.616" v="1532" actId="108"/>
          <ac:spMkLst>
            <pc:docMk/>
            <pc:sldMk cId="1354048348" sldId="418"/>
            <ac:spMk id="16" creationId="{8196C8EA-99FD-6693-7149-64B5D3079198}"/>
          </ac:spMkLst>
        </pc:spChg>
        <pc:spChg chg="del">
          <ac:chgData name="pantelis balaouras" userId="25e8755020fc1734" providerId="LiveId" clId="{25C4A8FB-527A-4D41-A3DE-217224282923}" dt="2022-05-16T12:38:36.695" v="1478" actId="478"/>
          <ac:spMkLst>
            <pc:docMk/>
            <pc:sldMk cId="1354048348" sldId="418"/>
            <ac:spMk id="17" creationId="{AE2D5AAC-54ED-1C11-65EF-9883B37B1171}"/>
          </ac:spMkLst>
        </pc:spChg>
        <pc:spChg chg="del">
          <ac:chgData name="pantelis balaouras" userId="25e8755020fc1734" providerId="LiveId" clId="{25C4A8FB-527A-4D41-A3DE-217224282923}" dt="2022-05-16T12:38:36.695" v="1478" actId="478"/>
          <ac:spMkLst>
            <pc:docMk/>
            <pc:sldMk cId="1354048348" sldId="418"/>
            <ac:spMk id="18" creationId="{AACCACF0-D958-F707-8A95-E18EFEBB36E7}"/>
          </ac:spMkLst>
        </pc:spChg>
        <pc:spChg chg="del">
          <ac:chgData name="pantelis balaouras" userId="25e8755020fc1734" providerId="LiveId" clId="{25C4A8FB-527A-4D41-A3DE-217224282923}" dt="2022-05-16T12:38:36.695" v="1478" actId="478"/>
          <ac:spMkLst>
            <pc:docMk/>
            <pc:sldMk cId="1354048348" sldId="418"/>
            <ac:spMk id="19" creationId="{E8E6B7F8-209F-0A2D-307D-6DFAC2BCB22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DF982-2FE3-441F-BDCC-96C22EEF8FE1}" type="doc">
      <dgm:prSet loTypeId="urn:microsoft.com/office/officeart/2005/8/layout/vProcess5" loCatId="process" qsTypeId="urn:microsoft.com/office/officeart/2005/8/quickstyle/simple3" qsCatId="simple" csTypeId="urn:microsoft.com/office/officeart/2005/8/colors/accent0_3" csCatId="mainScheme" phldr="1"/>
      <dgm:spPr/>
      <dgm:t>
        <a:bodyPr/>
        <a:lstStyle/>
        <a:p>
          <a:endParaRPr lang="en-GB"/>
        </a:p>
      </dgm:t>
    </dgm:pt>
    <dgm:pt modelId="{C7CD9178-087D-4176-834F-67BEA7C7ACC8}">
      <dgm:prSet phldrT="[Text]" custT="1"/>
      <dgm:spPr/>
      <dgm:t>
        <a:bodyPr/>
        <a:lstStyle/>
        <a:p>
          <a:r>
            <a:rPr lang="es-ES" sz="2800" b="1" dirty="0"/>
            <a:t>1.Institutional/</a:t>
          </a:r>
          <a:r>
            <a:rPr lang="es-ES" sz="2800" b="1" dirty="0" err="1"/>
            <a:t>public</a:t>
          </a:r>
          <a:r>
            <a:rPr lang="es-ES" sz="2800" b="1" dirty="0"/>
            <a:t> digital health tools</a:t>
          </a:r>
          <a:r>
            <a:rPr lang="es-ES" sz="2800" dirty="0"/>
            <a:t>: supra-national, national, regional and local level. </a:t>
          </a:r>
          <a:endParaRPr lang="en-GB" sz="2800" dirty="0"/>
        </a:p>
      </dgm:t>
    </dgm:pt>
    <dgm:pt modelId="{D664A40B-C655-46DB-B66F-4ECDE4FF29DA}" type="parTrans" cxnId="{0F966AC6-6CEE-4C0A-9FD8-0A47BF912486}">
      <dgm:prSet/>
      <dgm:spPr/>
      <dgm:t>
        <a:bodyPr/>
        <a:lstStyle/>
        <a:p>
          <a:endParaRPr lang="en-GB"/>
        </a:p>
      </dgm:t>
    </dgm:pt>
    <dgm:pt modelId="{C7312F75-3C10-43B0-9A41-CE058D0A96DD}" type="sibTrans" cxnId="{0F966AC6-6CEE-4C0A-9FD8-0A47BF912486}">
      <dgm:prSet/>
      <dgm:spPr/>
      <dgm:t>
        <a:bodyPr/>
        <a:lstStyle/>
        <a:p>
          <a:endParaRPr lang="en-GB"/>
        </a:p>
      </dgm:t>
    </dgm:pt>
    <dgm:pt modelId="{8F4F5332-2E3E-45EA-B04A-BEDAE0F56FC2}">
      <dgm:prSet phldrT="[Text]" custT="1"/>
      <dgm:spPr/>
      <dgm:t>
        <a:bodyPr/>
        <a:lstStyle/>
        <a:p>
          <a:r>
            <a:rPr lang="es-ES" sz="2800" b="1" dirty="0"/>
            <a:t>2. Non institutional digital </a:t>
          </a:r>
          <a:r>
            <a:rPr lang="es-ES" sz="2800" b="1" dirty="0" err="1"/>
            <a:t>health</a:t>
          </a:r>
          <a:r>
            <a:rPr lang="es-ES" sz="2800" b="1" dirty="0"/>
            <a:t> </a:t>
          </a:r>
          <a:r>
            <a:rPr lang="es-ES" sz="2800" b="1" dirty="0" err="1"/>
            <a:t>tools</a:t>
          </a:r>
          <a:endParaRPr lang="en-GB" sz="2800" dirty="0"/>
        </a:p>
      </dgm:t>
    </dgm:pt>
    <dgm:pt modelId="{A891097B-2774-4486-B097-E46B2ADBC9B5}" type="parTrans" cxnId="{7562B29C-693A-45A9-80A1-AC15B4C2A732}">
      <dgm:prSet/>
      <dgm:spPr/>
      <dgm:t>
        <a:bodyPr/>
        <a:lstStyle/>
        <a:p>
          <a:endParaRPr lang="en-GB"/>
        </a:p>
      </dgm:t>
    </dgm:pt>
    <dgm:pt modelId="{DFD76ADD-217A-4808-B39A-B0A5A1C98A92}" type="sibTrans" cxnId="{7562B29C-693A-45A9-80A1-AC15B4C2A732}">
      <dgm:prSet/>
      <dgm:spPr/>
      <dgm:t>
        <a:bodyPr/>
        <a:lstStyle/>
        <a:p>
          <a:endParaRPr lang="en-GB"/>
        </a:p>
      </dgm:t>
    </dgm:pt>
    <dgm:pt modelId="{34A4BC4D-4B5B-43F2-9203-037DF76480EE}" type="pres">
      <dgm:prSet presAssocID="{17BDF982-2FE3-441F-BDCC-96C22EEF8FE1}" presName="outerComposite" presStyleCnt="0">
        <dgm:presLayoutVars>
          <dgm:chMax val="5"/>
          <dgm:dir/>
          <dgm:resizeHandles val="exact"/>
        </dgm:presLayoutVars>
      </dgm:prSet>
      <dgm:spPr/>
    </dgm:pt>
    <dgm:pt modelId="{A6049937-71C0-4B45-B51A-84558981556D}" type="pres">
      <dgm:prSet presAssocID="{17BDF982-2FE3-441F-BDCC-96C22EEF8FE1}" presName="dummyMaxCanvas" presStyleCnt="0">
        <dgm:presLayoutVars/>
      </dgm:prSet>
      <dgm:spPr/>
    </dgm:pt>
    <dgm:pt modelId="{E4BD903B-6BFD-46DA-9538-2DE880A139A6}" type="pres">
      <dgm:prSet presAssocID="{17BDF982-2FE3-441F-BDCC-96C22EEF8FE1}" presName="TwoNodes_1" presStyleLbl="node1" presStyleIdx="0" presStyleCnt="2" custLinFactNeighborX="5010" custLinFactNeighborY="-4514">
        <dgm:presLayoutVars>
          <dgm:bulletEnabled val="1"/>
        </dgm:presLayoutVars>
      </dgm:prSet>
      <dgm:spPr/>
    </dgm:pt>
    <dgm:pt modelId="{B0FF8F83-F57E-49D8-8036-B599B0C7E302}" type="pres">
      <dgm:prSet presAssocID="{17BDF982-2FE3-441F-BDCC-96C22EEF8FE1}" presName="TwoNodes_2" presStyleLbl="node1" presStyleIdx="1" presStyleCnt="2">
        <dgm:presLayoutVars>
          <dgm:bulletEnabled val="1"/>
        </dgm:presLayoutVars>
      </dgm:prSet>
      <dgm:spPr/>
    </dgm:pt>
    <dgm:pt modelId="{3B6F1E4B-DA8B-4F2C-BE28-2A61F538FA82}" type="pres">
      <dgm:prSet presAssocID="{17BDF982-2FE3-441F-BDCC-96C22EEF8FE1}" presName="TwoConn_1-2" presStyleLbl="fgAccFollowNode1" presStyleIdx="0" presStyleCnt="1">
        <dgm:presLayoutVars>
          <dgm:bulletEnabled val="1"/>
        </dgm:presLayoutVars>
      </dgm:prSet>
      <dgm:spPr/>
    </dgm:pt>
    <dgm:pt modelId="{8A8A2326-F593-4773-9114-446558DA956F}" type="pres">
      <dgm:prSet presAssocID="{17BDF982-2FE3-441F-BDCC-96C22EEF8FE1}" presName="TwoNodes_1_text" presStyleLbl="node1" presStyleIdx="1" presStyleCnt="2">
        <dgm:presLayoutVars>
          <dgm:bulletEnabled val="1"/>
        </dgm:presLayoutVars>
      </dgm:prSet>
      <dgm:spPr/>
    </dgm:pt>
    <dgm:pt modelId="{308B41A4-EADA-4A83-A272-3A432D6E18A0}" type="pres">
      <dgm:prSet presAssocID="{17BDF982-2FE3-441F-BDCC-96C22EEF8FE1}" presName="TwoNodes_2_text" presStyleLbl="node1" presStyleIdx="1" presStyleCnt="2">
        <dgm:presLayoutVars>
          <dgm:bulletEnabled val="1"/>
        </dgm:presLayoutVars>
      </dgm:prSet>
      <dgm:spPr/>
    </dgm:pt>
  </dgm:ptLst>
  <dgm:cxnLst>
    <dgm:cxn modelId="{EF33F406-77FC-4BE6-92F5-AB10180F6DA9}" type="presOf" srcId="{C7312F75-3C10-43B0-9A41-CE058D0A96DD}" destId="{3B6F1E4B-DA8B-4F2C-BE28-2A61F538FA82}" srcOrd="0" destOrd="0" presId="urn:microsoft.com/office/officeart/2005/8/layout/vProcess5"/>
    <dgm:cxn modelId="{EA4D732F-D3CC-43AB-94E7-C61787FFD599}" type="presOf" srcId="{8F4F5332-2E3E-45EA-B04A-BEDAE0F56FC2}" destId="{B0FF8F83-F57E-49D8-8036-B599B0C7E302}" srcOrd="0" destOrd="0" presId="urn:microsoft.com/office/officeart/2005/8/layout/vProcess5"/>
    <dgm:cxn modelId="{06F44B44-79C7-4D70-9A84-0E8322E49E17}" type="presOf" srcId="{17BDF982-2FE3-441F-BDCC-96C22EEF8FE1}" destId="{34A4BC4D-4B5B-43F2-9203-037DF76480EE}" srcOrd="0" destOrd="0" presId="urn:microsoft.com/office/officeart/2005/8/layout/vProcess5"/>
    <dgm:cxn modelId="{7562B29C-693A-45A9-80A1-AC15B4C2A732}" srcId="{17BDF982-2FE3-441F-BDCC-96C22EEF8FE1}" destId="{8F4F5332-2E3E-45EA-B04A-BEDAE0F56FC2}" srcOrd="1" destOrd="0" parTransId="{A891097B-2774-4486-B097-E46B2ADBC9B5}" sibTransId="{DFD76ADD-217A-4808-B39A-B0A5A1C98A92}"/>
    <dgm:cxn modelId="{F9B37CA7-D080-4928-A632-854D0B8D9C79}" type="presOf" srcId="{8F4F5332-2E3E-45EA-B04A-BEDAE0F56FC2}" destId="{308B41A4-EADA-4A83-A272-3A432D6E18A0}" srcOrd="1" destOrd="0" presId="urn:microsoft.com/office/officeart/2005/8/layout/vProcess5"/>
    <dgm:cxn modelId="{6DF319AA-4B51-4EA7-9652-D043B4A2C8F0}" type="presOf" srcId="{C7CD9178-087D-4176-834F-67BEA7C7ACC8}" destId="{E4BD903B-6BFD-46DA-9538-2DE880A139A6}" srcOrd="0" destOrd="0" presId="urn:microsoft.com/office/officeart/2005/8/layout/vProcess5"/>
    <dgm:cxn modelId="{0F966AC6-6CEE-4C0A-9FD8-0A47BF912486}" srcId="{17BDF982-2FE3-441F-BDCC-96C22EEF8FE1}" destId="{C7CD9178-087D-4176-834F-67BEA7C7ACC8}" srcOrd="0" destOrd="0" parTransId="{D664A40B-C655-46DB-B66F-4ECDE4FF29DA}" sibTransId="{C7312F75-3C10-43B0-9A41-CE058D0A96DD}"/>
    <dgm:cxn modelId="{8AF6DDDC-953E-4E1C-83F3-76D1EA8CD521}" type="presOf" srcId="{C7CD9178-087D-4176-834F-67BEA7C7ACC8}" destId="{8A8A2326-F593-4773-9114-446558DA956F}" srcOrd="1" destOrd="0" presId="urn:microsoft.com/office/officeart/2005/8/layout/vProcess5"/>
    <dgm:cxn modelId="{97653FC0-60DC-423C-81C5-E251F594DA07}" type="presParOf" srcId="{34A4BC4D-4B5B-43F2-9203-037DF76480EE}" destId="{A6049937-71C0-4B45-B51A-84558981556D}" srcOrd="0" destOrd="0" presId="urn:microsoft.com/office/officeart/2005/8/layout/vProcess5"/>
    <dgm:cxn modelId="{1A744317-DE1C-4275-BB8E-2E65DEE3551F}" type="presParOf" srcId="{34A4BC4D-4B5B-43F2-9203-037DF76480EE}" destId="{E4BD903B-6BFD-46DA-9538-2DE880A139A6}" srcOrd="1" destOrd="0" presId="urn:microsoft.com/office/officeart/2005/8/layout/vProcess5"/>
    <dgm:cxn modelId="{52E1DD04-1110-4B4D-A4A6-3B7C6D7A7616}" type="presParOf" srcId="{34A4BC4D-4B5B-43F2-9203-037DF76480EE}" destId="{B0FF8F83-F57E-49D8-8036-B599B0C7E302}" srcOrd="2" destOrd="0" presId="urn:microsoft.com/office/officeart/2005/8/layout/vProcess5"/>
    <dgm:cxn modelId="{38E2E305-482B-41FD-92A3-AA1895353BF8}" type="presParOf" srcId="{34A4BC4D-4B5B-43F2-9203-037DF76480EE}" destId="{3B6F1E4B-DA8B-4F2C-BE28-2A61F538FA82}" srcOrd="3" destOrd="0" presId="urn:microsoft.com/office/officeart/2005/8/layout/vProcess5"/>
    <dgm:cxn modelId="{69C21984-FBDE-41FB-9FD0-13490941FCE3}" type="presParOf" srcId="{34A4BC4D-4B5B-43F2-9203-037DF76480EE}" destId="{8A8A2326-F593-4773-9114-446558DA956F}" srcOrd="4" destOrd="0" presId="urn:microsoft.com/office/officeart/2005/8/layout/vProcess5"/>
    <dgm:cxn modelId="{7A3989FB-A506-4863-97E8-74C625C3D6AC}" type="presParOf" srcId="{34A4BC4D-4B5B-43F2-9203-037DF76480EE}" destId="{308B41A4-EADA-4A83-A272-3A432D6E18A0}"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13752-66A7-4B2A-A924-F640A4AE37C5}" type="doc">
      <dgm:prSet loTypeId="urn:microsoft.com/office/officeart/2005/8/layout/matrix2" loCatId="matrix" qsTypeId="urn:microsoft.com/office/officeart/2005/8/quickstyle/simple1" qsCatId="simple" csTypeId="urn:microsoft.com/office/officeart/2005/8/colors/accent0_3" csCatId="mainScheme" phldr="1"/>
      <dgm:spPr/>
      <dgm:t>
        <a:bodyPr/>
        <a:lstStyle/>
        <a:p>
          <a:endParaRPr lang="en-GB"/>
        </a:p>
      </dgm:t>
    </dgm:pt>
    <dgm:pt modelId="{0E5401DD-5A3A-46AF-941E-BFEDA7C9459B}">
      <dgm:prSet phldrT="[Text]"/>
      <dgm:spPr>
        <a:solidFill>
          <a:srgbClr val="C00000"/>
        </a:solidFill>
      </dgm:spPr>
      <dgm:t>
        <a:bodyPr/>
        <a:lstStyle/>
        <a:p>
          <a:r>
            <a:rPr lang="es-ES" dirty="0"/>
            <a:t>SPAIN</a:t>
          </a:r>
          <a:endParaRPr lang="en-GB" dirty="0"/>
        </a:p>
      </dgm:t>
    </dgm:pt>
    <dgm:pt modelId="{053D3E5F-9E3A-4916-9F9C-53E2A49B1D11}" type="parTrans" cxnId="{FCBD53D8-5E7E-463D-AF1E-98A788280355}">
      <dgm:prSet/>
      <dgm:spPr/>
      <dgm:t>
        <a:bodyPr/>
        <a:lstStyle/>
        <a:p>
          <a:endParaRPr lang="en-GB"/>
        </a:p>
      </dgm:t>
    </dgm:pt>
    <dgm:pt modelId="{28E7FCE1-3E53-4AD5-AAF8-8B27BBDDC9D7}" type="sibTrans" cxnId="{FCBD53D8-5E7E-463D-AF1E-98A788280355}">
      <dgm:prSet/>
      <dgm:spPr/>
      <dgm:t>
        <a:bodyPr/>
        <a:lstStyle/>
        <a:p>
          <a:endParaRPr lang="en-GB"/>
        </a:p>
      </dgm:t>
    </dgm:pt>
    <dgm:pt modelId="{BFCDB278-70DD-48F8-98C8-B11F60F640CF}">
      <dgm:prSet phldrT="[Text]"/>
      <dgm:spPr/>
      <dgm:t>
        <a:bodyPr/>
        <a:lstStyle/>
        <a:p>
          <a:r>
            <a:rPr lang="es-ES" dirty="0"/>
            <a:t>GERMANY</a:t>
          </a:r>
          <a:endParaRPr lang="en-GB" dirty="0"/>
        </a:p>
      </dgm:t>
    </dgm:pt>
    <dgm:pt modelId="{0AFE41CC-6232-4915-B9D3-D29CE80D2211}" type="parTrans" cxnId="{F517C943-E24F-41BE-991A-160E2502E7C9}">
      <dgm:prSet/>
      <dgm:spPr/>
      <dgm:t>
        <a:bodyPr/>
        <a:lstStyle/>
        <a:p>
          <a:endParaRPr lang="en-GB"/>
        </a:p>
      </dgm:t>
    </dgm:pt>
    <dgm:pt modelId="{89D67B4F-5879-498C-88FA-D46B5291914D}" type="sibTrans" cxnId="{F517C943-E24F-41BE-991A-160E2502E7C9}">
      <dgm:prSet/>
      <dgm:spPr/>
      <dgm:t>
        <a:bodyPr/>
        <a:lstStyle/>
        <a:p>
          <a:endParaRPr lang="en-GB"/>
        </a:p>
      </dgm:t>
    </dgm:pt>
    <dgm:pt modelId="{9122C74E-B664-4C32-B145-C3AE76EEE50E}">
      <dgm:prSet phldrT="[Text]"/>
      <dgm:spPr/>
      <dgm:t>
        <a:bodyPr/>
        <a:lstStyle/>
        <a:p>
          <a:r>
            <a:rPr lang="es-ES" dirty="0"/>
            <a:t>ITALY</a:t>
          </a:r>
          <a:endParaRPr lang="en-GB" dirty="0"/>
        </a:p>
      </dgm:t>
    </dgm:pt>
    <dgm:pt modelId="{2C1006C0-8FBD-4D14-97A8-4F52891CAD1B}" type="parTrans" cxnId="{0AF60396-6D9D-4F36-9A1E-DCD68660FECD}">
      <dgm:prSet/>
      <dgm:spPr/>
      <dgm:t>
        <a:bodyPr/>
        <a:lstStyle/>
        <a:p>
          <a:endParaRPr lang="en-GB"/>
        </a:p>
      </dgm:t>
    </dgm:pt>
    <dgm:pt modelId="{2C467685-FB02-42C8-8E7C-5C49FCB7CF84}" type="sibTrans" cxnId="{0AF60396-6D9D-4F36-9A1E-DCD68660FECD}">
      <dgm:prSet/>
      <dgm:spPr/>
      <dgm:t>
        <a:bodyPr/>
        <a:lstStyle/>
        <a:p>
          <a:endParaRPr lang="en-GB"/>
        </a:p>
      </dgm:t>
    </dgm:pt>
    <dgm:pt modelId="{D443682E-586B-4785-88C9-EC000A5DE406}">
      <dgm:prSet phldrT="[Text]"/>
      <dgm:spPr/>
      <dgm:t>
        <a:bodyPr/>
        <a:lstStyle/>
        <a:p>
          <a:r>
            <a:rPr lang="es-ES" dirty="0"/>
            <a:t>GREECE</a:t>
          </a:r>
          <a:endParaRPr lang="en-GB" dirty="0"/>
        </a:p>
      </dgm:t>
    </dgm:pt>
    <dgm:pt modelId="{E7375217-12E5-4B83-82DC-0DFF93375294}" type="parTrans" cxnId="{230D887F-7032-4655-81CD-9F248B98E688}">
      <dgm:prSet/>
      <dgm:spPr/>
      <dgm:t>
        <a:bodyPr/>
        <a:lstStyle/>
        <a:p>
          <a:endParaRPr lang="en-GB"/>
        </a:p>
      </dgm:t>
    </dgm:pt>
    <dgm:pt modelId="{23CCDE97-9614-45AE-B22A-AE4A867483F9}" type="sibTrans" cxnId="{230D887F-7032-4655-81CD-9F248B98E688}">
      <dgm:prSet/>
      <dgm:spPr/>
      <dgm:t>
        <a:bodyPr/>
        <a:lstStyle/>
        <a:p>
          <a:endParaRPr lang="en-GB"/>
        </a:p>
      </dgm:t>
    </dgm:pt>
    <dgm:pt modelId="{14CC3EC8-8B67-4633-8D1E-D74D4655836A}" type="pres">
      <dgm:prSet presAssocID="{43B13752-66A7-4B2A-A924-F640A4AE37C5}" presName="matrix" presStyleCnt="0">
        <dgm:presLayoutVars>
          <dgm:chMax val="1"/>
          <dgm:dir/>
          <dgm:resizeHandles val="exact"/>
        </dgm:presLayoutVars>
      </dgm:prSet>
      <dgm:spPr/>
    </dgm:pt>
    <dgm:pt modelId="{1F5002D5-0558-4BF8-9AED-614EF058893A}" type="pres">
      <dgm:prSet presAssocID="{43B13752-66A7-4B2A-A924-F640A4AE37C5}" presName="axisShape" presStyleLbl="bgShp" presStyleIdx="0" presStyleCnt="1"/>
      <dgm:spPr/>
    </dgm:pt>
    <dgm:pt modelId="{1B824CE6-FD80-4FF0-B21E-ED7A1ACAF985}" type="pres">
      <dgm:prSet presAssocID="{43B13752-66A7-4B2A-A924-F640A4AE37C5}" presName="rect1" presStyleLbl="node1" presStyleIdx="0" presStyleCnt="4">
        <dgm:presLayoutVars>
          <dgm:chMax val="0"/>
          <dgm:chPref val="0"/>
          <dgm:bulletEnabled val="1"/>
        </dgm:presLayoutVars>
      </dgm:prSet>
      <dgm:spPr/>
    </dgm:pt>
    <dgm:pt modelId="{CA05EC00-D362-4135-B89A-0DE8EBDA8615}" type="pres">
      <dgm:prSet presAssocID="{43B13752-66A7-4B2A-A924-F640A4AE37C5}" presName="rect2" presStyleLbl="node1" presStyleIdx="1" presStyleCnt="4">
        <dgm:presLayoutVars>
          <dgm:chMax val="0"/>
          <dgm:chPref val="0"/>
          <dgm:bulletEnabled val="1"/>
        </dgm:presLayoutVars>
      </dgm:prSet>
      <dgm:spPr/>
    </dgm:pt>
    <dgm:pt modelId="{D44324D6-9E35-4EDB-B0B5-B9EE57681FA6}" type="pres">
      <dgm:prSet presAssocID="{43B13752-66A7-4B2A-A924-F640A4AE37C5}" presName="rect3" presStyleLbl="node1" presStyleIdx="2" presStyleCnt="4">
        <dgm:presLayoutVars>
          <dgm:chMax val="0"/>
          <dgm:chPref val="0"/>
          <dgm:bulletEnabled val="1"/>
        </dgm:presLayoutVars>
      </dgm:prSet>
      <dgm:spPr/>
    </dgm:pt>
    <dgm:pt modelId="{186E94D8-7F18-41EB-B468-EA10BBC966A2}" type="pres">
      <dgm:prSet presAssocID="{43B13752-66A7-4B2A-A924-F640A4AE37C5}" presName="rect4" presStyleLbl="node1" presStyleIdx="3" presStyleCnt="4">
        <dgm:presLayoutVars>
          <dgm:chMax val="0"/>
          <dgm:chPref val="0"/>
          <dgm:bulletEnabled val="1"/>
        </dgm:presLayoutVars>
      </dgm:prSet>
      <dgm:spPr/>
    </dgm:pt>
  </dgm:ptLst>
  <dgm:cxnLst>
    <dgm:cxn modelId="{334D3525-3709-46B5-BF77-ACE9135D73B3}" type="presOf" srcId="{0E5401DD-5A3A-46AF-941E-BFEDA7C9459B}" destId="{1B824CE6-FD80-4FF0-B21E-ED7A1ACAF985}" srcOrd="0" destOrd="0" presId="urn:microsoft.com/office/officeart/2005/8/layout/matrix2"/>
    <dgm:cxn modelId="{F517C943-E24F-41BE-991A-160E2502E7C9}" srcId="{43B13752-66A7-4B2A-A924-F640A4AE37C5}" destId="{BFCDB278-70DD-48F8-98C8-B11F60F640CF}" srcOrd="1" destOrd="0" parTransId="{0AFE41CC-6232-4915-B9D3-D29CE80D2211}" sibTransId="{89D67B4F-5879-498C-88FA-D46B5291914D}"/>
    <dgm:cxn modelId="{230D887F-7032-4655-81CD-9F248B98E688}" srcId="{43B13752-66A7-4B2A-A924-F640A4AE37C5}" destId="{D443682E-586B-4785-88C9-EC000A5DE406}" srcOrd="3" destOrd="0" parTransId="{E7375217-12E5-4B83-82DC-0DFF93375294}" sibTransId="{23CCDE97-9614-45AE-B22A-AE4A867483F9}"/>
    <dgm:cxn modelId="{666F9E92-916C-4886-970D-4951372D64FE}" type="presOf" srcId="{43B13752-66A7-4B2A-A924-F640A4AE37C5}" destId="{14CC3EC8-8B67-4633-8D1E-D74D4655836A}" srcOrd="0" destOrd="0" presId="urn:microsoft.com/office/officeart/2005/8/layout/matrix2"/>
    <dgm:cxn modelId="{0AF60396-6D9D-4F36-9A1E-DCD68660FECD}" srcId="{43B13752-66A7-4B2A-A924-F640A4AE37C5}" destId="{9122C74E-B664-4C32-B145-C3AE76EEE50E}" srcOrd="2" destOrd="0" parTransId="{2C1006C0-8FBD-4D14-97A8-4F52891CAD1B}" sibTransId="{2C467685-FB02-42C8-8E7C-5C49FCB7CF84}"/>
    <dgm:cxn modelId="{93C27FA5-5004-4942-AC09-489847A96167}" type="presOf" srcId="{BFCDB278-70DD-48F8-98C8-B11F60F640CF}" destId="{CA05EC00-D362-4135-B89A-0DE8EBDA8615}" srcOrd="0" destOrd="0" presId="urn:microsoft.com/office/officeart/2005/8/layout/matrix2"/>
    <dgm:cxn modelId="{D65C3CB7-AC28-4E0E-B9B8-0BCD767BBCE0}" type="presOf" srcId="{9122C74E-B664-4C32-B145-C3AE76EEE50E}" destId="{D44324D6-9E35-4EDB-B0B5-B9EE57681FA6}" srcOrd="0" destOrd="0" presId="urn:microsoft.com/office/officeart/2005/8/layout/matrix2"/>
    <dgm:cxn modelId="{E1DB06BA-EED6-41A8-AA41-416F6EDB8DAB}" type="presOf" srcId="{D443682E-586B-4785-88C9-EC000A5DE406}" destId="{186E94D8-7F18-41EB-B468-EA10BBC966A2}" srcOrd="0" destOrd="0" presId="urn:microsoft.com/office/officeart/2005/8/layout/matrix2"/>
    <dgm:cxn modelId="{FCBD53D8-5E7E-463D-AF1E-98A788280355}" srcId="{43B13752-66A7-4B2A-A924-F640A4AE37C5}" destId="{0E5401DD-5A3A-46AF-941E-BFEDA7C9459B}" srcOrd="0" destOrd="0" parTransId="{053D3E5F-9E3A-4916-9F9C-53E2A49B1D11}" sibTransId="{28E7FCE1-3E53-4AD5-AAF8-8B27BBDDC9D7}"/>
    <dgm:cxn modelId="{0A4D782A-2616-4A64-83D6-1C81C9F5C488}" type="presParOf" srcId="{14CC3EC8-8B67-4633-8D1E-D74D4655836A}" destId="{1F5002D5-0558-4BF8-9AED-614EF058893A}" srcOrd="0" destOrd="0" presId="urn:microsoft.com/office/officeart/2005/8/layout/matrix2"/>
    <dgm:cxn modelId="{E4C55EB5-9A8E-4A71-B905-C98FF92D3560}" type="presParOf" srcId="{14CC3EC8-8B67-4633-8D1E-D74D4655836A}" destId="{1B824CE6-FD80-4FF0-B21E-ED7A1ACAF985}" srcOrd="1" destOrd="0" presId="urn:microsoft.com/office/officeart/2005/8/layout/matrix2"/>
    <dgm:cxn modelId="{866A3EFD-57B7-4B86-9949-AA68DE5D0548}" type="presParOf" srcId="{14CC3EC8-8B67-4633-8D1E-D74D4655836A}" destId="{CA05EC00-D362-4135-B89A-0DE8EBDA8615}" srcOrd="2" destOrd="0" presId="urn:microsoft.com/office/officeart/2005/8/layout/matrix2"/>
    <dgm:cxn modelId="{44787DA9-30A9-402B-B94F-2EE0D2993E15}" type="presParOf" srcId="{14CC3EC8-8B67-4633-8D1E-D74D4655836A}" destId="{D44324D6-9E35-4EDB-B0B5-B9EE57681FA6}" srcOrd="3" destOrd="0" presId="urn:microsoft.com/office/officeart/2005/8/layout/matrix2"/>
    <dgm:cxn modelId="{32505B4F-6DA7-46B8-879D-7B6D31E15028}" type="presParOf" srcId="{14CC3EC8-8B67-4633-8D1E-D74D4655836A}" destId="{186E94D8-7F18-41EB-B468-EA10BBC966A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B13752-66A7-4B2A-A924-F640A4AE37C5}" type="doc">
      <dgm:prSet loTypeId="urn:microsoft.com/office/officeart/2005/8/layout/matrix2" loCatId="matrix" qsTypeId="urn:microsoft.com/office/officeart/2005/8/quickstyle/simple1" qsCatId="simple" csTypeId="urn:microsoft.com/office/officeart/2005/8/colors/accent0_3" csCatId="mainScheme" phldr="1"/>
      <dgm:spPr/>
      <dgm:t>
        <a:bodyPr/>
        <a:lstStyle/>
        <a:p>
          <a:endParaRPr lang="en-GB"/>
        </a:p>
      </dgm:t>
    </dgm:pt>
    <dgm:pt modelId="{0E5401DD-5A3A-46AF-941E-BFEDA7C9459B}">
      <dgm:prSet phldrT="[Text]"/>
      <dgm:spPr>
        <a:solidFill>
          <a:schemeClr val="bg1">
            <a:lumMod val="75000"/>
          </a:schemeClr>
        </a:solidFill>
      </dgm:spPr>
      <dgm:t>
        <a:bodyPr/>
        <a:lstStyle/>
        <a:p>
          <a:r>
            <a:rPr lang="es-ES" dirty="0"/>
            <a:t>SPAIN</a:t>
          </a:r>
          <a:endParaRPr lang="en-GB" dirty="0"/>
        </a:p>
      </dgm:t>
    </dgm:pt>
    <dgm:pt modelId="{053D3E5F-9E3A-4916-9F9C-53E2A49B1D11}" type="parTrans" cxnId="{FCBD53D8-5E7E-463D-AF1E-98A788280355}">
      <dgm:prSet/>
      <dgm:spPr/>
      <dgm:t>
        <a:bodyPr/>
        <a:lstStyle/>
        <a:p>
          <a:endParaRPr lang="en-GB"/>
        </a:p>
      </dgm:t>
    </dgm:pt>
    <dgm:pt modelId="{28E7FCE1-3E53-4AD5-AAF8-8B27BBDDC9D7}" type="sibTrans" cxnId="{FCBD53D8-5E7E-463D-AF1E-98A788280355}">
      <dgm:prSet/>
      <dgm:spPr/>
      <dgm:t>
        <a:bodyPr/>
        <a:lstStyle/>
        <a:p>
          <a:endParaRPr lang="en-GB"/>
        </a:p>
      </dgm:t>
    </dgm:pt>
    <dgm:pt modelId="{BFCDB278-70DD-48F8-98C8-B11F60F640CF}">
      <dgm:prSet phldrT="[Text]"/>
      <dgm:spPr>
        <a:solidFill>
          <a:schemeClr val="bg1">
            <a:lumMod val="75000"/>
          </a:schemeClr>
        </a:solidFill>
      </dgm:spPr>
      <dgm:t>
        <a:bodyPr/>
        <a:lstStyle/>
        <a:p>
          <a:r>
            <a:rPr lang="es-ES" dirty="0"/>
            <a:t>GERMANY</a:t>
          </a:r>
          <a:endParaRPr lang="en-GB" dirty="0"/>
        </a:p>
      </dgm:t>
    </dgm:pt>
    <dgm:pt modelId="{0AFE41CC-6232-4915-B9D3-D29CE80D2211}" type="parTrans" cxnId="{F517C943-E24F-41BE-991A-160E2502E7C9}">
      <dgm:prSet/>
      <dgm:spPr/>
      <dgm:t>
        <a:bodyPr/>
        <a:lstStyle/>
        <a:p>
          <a:endParaRPr lang="en-GB"/>
        </a:p>
      </dgm:t>
    </dgm:pt>
    <dgm:pt modelId="{89D67B4F-5879-498C-88FA-D46B5291914D}" type="sibTrans" cxnId="{F517C943-E24F-41BE-991A-160E2502E7C9}">
      <dgm:prSet/>
      <dgm:spPr/>
      <dgm:t>
        <a:bodyPr/>
        <a:lstStyle/>
        <a:p>
          <a:endParaRPr lang="en-GB"/>
        </a:p>
      </dgm:t>
    </dgm:pt>
    <dgm:pt modelId="{9122C74E-B664-4C32-B145-C3AE76EEE50E}">
      <dgm:prSet phldrT="[Text]"/>
      <dgm:spPr>
        <a:solidFill>
          <a:srgbClr val="C00000"/>
        </a:solidFill>
      </dgm:spPr>
      <dgm:t>
        <a:bodyPr/>
        <a:lstStyle/>
        <a:p>
          <a:r>
            <a:rPr lang="es-ES" dirty="0"/>
            <a:t>ITALY</a:t>
          </a:r>
          <a:endParaRPr lang="en-GB" dirty="0"/>
        </a:p>
      </dgm:t>
    </dgm:pt>
    <dgm:pt modelId="{2C1006C0-8FBD-4D14-97A8-4F52891CAD1B}" type="parTrans" cxnId="{0AF60396-6D9D-4F36-9A1E-DCD68660FECD}">
      <dgm:prSet/>
      <dgm:spPr/>
      <dgm:t>
        <a:bodyPr/>
        <a:lstStyle/>
        <a:p>
          <a:endParaRPr lang="en-GB"/>
        </a:p>
      </dgm:t>
    </dgm:pt>
    <dgm:pt modelId="{2C467685-FB02-42C8-8E7C-5C49FCB7CF84}" type="sibTrans" cxnId="{0AF60396-6D9D-4F36-9A1E-DCD68660FECD}">
      <dgm:prSet/>
      <dgm:spPr/>
      <dgm:t>
        <a:bodyPr/>
        <a:lstStyle/>
        <a:p>
          <a:endParaRPr lang="en-GB"/>
        </a:p>
      </dgm:t>
    </dgm:pt>
    <dgm:pt modelId="{D443682E-586B-4785-88C9-EC000A5DE406}">
      <dgm:prSet phldrT="[Text]"/>
      <dgm:spPr/>
      <dgm:t>
        <a:bodyPr/>
        <a:lstStyle/>
        <a:p>
          <a:r>
            <a:rPr lang="es-ES" dirty="0"/>
            <a:t>GREECE</a:t>
          </a:r>
          <a:endParaRPr lang="en-GB" dirty="0"/>
        </a:p>
      </dgm:t>
    </dgm:pt>
    <dgm:pt modelId="{E7375217-12E5-4B83-82DC-0DFF93375294}" type="parTrans" cxnId="{230D887F-7032-4655-81CD-9F248B98E688}">
      <dgm:prSet/>
      <dgm:spPr/>
      <dgm:t>
        <a:bodyPr/>
        <a:lstStyle/>
        <a:p>
          <a:endParaRPr lang="en-GB"/>
        </a:p>
      </dgm:t>
    </dgm:pt>
    <dgm:pt modelId="{23CCDE97-9614-45AE-B22A-AE4A867483F9}" type="sibTrans" cxnId="{230D887F-7032-4655-81CD-9F248B98E688}">
      <dgm:prSet/>
      <dgm:spPr/>
      <dgm:t>
        <a:bodyPr/>
        <a:lstStyle/>
        <a:p>
          <a:endParaRPr lang="en-GB"/>
        </a:p>
      </dgm:t>
    </dgm:pt>
    <dgm:pt modelId="{14CC3EC8-8B67-4633-8D1E-D74D4655836A}" type="pres">
      <dgm:prSet presAssocID="{43B13752-66A7-4B2A-A924-F640A4AE37C5}" presName="matrix" presStyleCnt="0">
        <dgm:presLayoutVars>
          <dgm:chMax val="1"/>
          <dgm:dir/>
          <dgm:resizeHandles val="exact"/>
        </dgm:presLayoutVars>
      </dgm:prSet>
      <dgm:spPr/>
    </dgm:pt>
    <dgm:pt modelId="{1F5002D5-0558-4BF8-9AED-614EF058893A}" type="pres">
      <dgm:prSet presAssocID="{43B13752-66A7-4B2A-A924-F640A4AE37C5}" presName="axisShape" presStyleLbl="bgShp" presStyleIdx="0" presStyleCnt="1"/>
      <dgm:spPr/>
    </dgm:pt>
    <dgm:pt modelId="{1B824CE6-FD80-4FF0-B21E-ED7A1ACAF985}" type="pres">
      <dgm:prSet presAssocID="{43B13752-66A7-4B2A-A924-F640A4AE37C5}" presName="rect1" presStyleLbl="node1" presStyleIdx="0" presStyleCnt="4">
        <dgm:presLayoutVars>
          <dgm:chMax val="0"/>
          <dgm:chPref val="0"/>
          <dgm:bulletEnabled val="1"/>
        </dgm:presLayoutVars>
      </dgm:prSet>
      <dgm:spPr/>
    </dgm:pt>
    <dgm:pt modelId="{CA05EC00-D362-4135-B89A-0DE8EBDA8615}" type="pres">
      <dgm:prSet presAssocID="{43B13752-66A7-4B2A-A924-F640A4AE37C5}" presName="rect2" presStyleLbl="node1" presStyleIdx="1" presStyleCnt="4">
        <dgm:presLayoutVars>
          <dgm:chMax val="0"/>
          <dgm:chPref val="0"/>
          <dgm:bulletEnabled val="1"/>
        </dgm:presLayoutVars>
      </dgm:prSet>
      <dgm:spPr/>
    </dgm:pt>
    <dgm:pt modelId="{D44324D6-9E35-4EDB-B0B5-B9EE57681FA6}" type="pres">
      <dgm:prSet presAssocID="{43B13752-66A7-4B2A-A924-F640A4AE37C5}" presName="rect3" presStyleLbl="node1" presStyleIdx="2" presStyleCnt="4">
        <dgm:presLayoutVars>
          <dgm:chMax val="0"/>
          <dgm:chPref val="0"/>
          <dgm:bulletEnabled val="1"/>
        </dgm:presLayoutVars>
      </dgm:prSet>
      <dgm:spPr/>
    </dgm:pt>
    <dgm:pt modelId="{186E94D8-7F18-41EB-B468-EA10BBC966A2}" type="pres">
      <dgm:prSet presAssocID="{43B13752-66A7-4B2A-A924-F640A4AE37C5}" presName="rect4" presStyleLbl="node1" presStyleIdx="3" presStyleCnt="4">
        <dgm:presLayoutVars>
          <dgm:chMax val="0"/>
          <dgm:chPref val="0"/>
          <dgm:bulletEnabled val="1"/>
        </dgm:presLayoutVars>
      </dgm:prSet>
      <dgm:spPr/>
    </dgm:pt>
  </dgm:ptLst>
  <dgm:cxnLst>
    <dgm:cxn modelId="{334D3525-3709-46B5-BF77-ACE9135D73B3}" type="presOf" srcId="{0E5401DD-5A3A-46AF-941E-BFEDA7C9459B}" destId="{1B824CE6-FD80-4FF0-B21E-ED7A1ACAF985}" srcOrd="0" destOrd="0" presId="urn:microsoft.com/office/officeart/2005/8/layout/matrix2"/>
    <dgm:cxn modelId="{F517C943-E24F-41BE-991A-160E2502E7C9}" srcId="{43B13752-66A7-4B2A-A924-F640A4AE37C5}" destId="{BFCDB278-70DD-48F8-98C8-B11F60F640CF}" srcOrd="1" destOrd="0" parTransId="{0AFE41CC-6232-4915-B9D3-D29CE80D2211}" sibTransId="{89D67B4F-5879-498C-88FA-D46B5291914D}"/>
    <dgm:cxn modelId="{230D887F-7032-4655-81CD-9F248B98E688}" srcId="{43B13752-66A7-4B2A-A924-F640A4AE37C5}" destId="{D443682E-586B-4785-88C9-EC000A5DE406}" srcOrd="3" destOrd="0" parTransId="{E7375217-12E5-4B83-82DC-0DFF93375294}" sibTransId="{23CCDE97-9614-45AE-B22A-AE4A867483F9}"/>
    <dgm:cxn modelId="{666F9E92-916C-4886-970D-4951372D64FE}" type="presOf" srcId="{43B13752-66A7-4B2A-A924-F640A4AE37C5}" destId="{14CC3EC8-8B67-4633-8D1E-D74D4655836A}" srcOrd="0" destOrd="0" presId="urn:microsoft.com/office/officeart/2005/8/layout/matrix2"/>
    <dgm:cxn modelId="{0AF60396-6D9D-4F36-9A1E-DCD68660FECD}" srcId="{43B13752-66A7-4B2A-A924-F640A4AE37C5}" destId="{9122C74E-B664-4C32-B145-C3AE76EEE50E}" srcOrd="2" destOrd="0" parTransId="{2C1006C0-8FBD-4D14-97A8-4F52891CAD1B}" sibTransId="{2C467685-FB02-42C8-8E7C-5C49FCB7CF84}"/>
    <dgm:cxn modelId="{93C27FA5-5004-4942-AC09-489847A96167}" type="presOf" srcId="{BFCDB278-70DD-48F8-98C8-B11F60F640CF}" destId="{CA05EC00-D362-4135-B89A-0DE8EBDA8615}" srcOrd="0" destOrd="0" presId="urn:microsoft.com/office/officeart/2005/8/layout/matrix2"/>
    <dgm:cxn modelId="{D65C3CB7-AC28-4E0E-B9B8-0BCD767BBCE0}" type="presOf" srcId="{9122C74E-B664-4C32-B145-C3AE76EEE50E}" destId="{D44324D6-9E35-4EDB-B0B5-B9EE57681FA6}" srcOrd="0" destOrd="0" presId="urn:microsoft.com/office/officeart/2005/8/layout/matrix2"/>
    <dgm:cxn modelId="{E1DB06BA-EED6-41A8-AA41-416F6EDB8DAB}" type="presOf" srcId="{D443682E-586B-4785-88C9-EC000A5DE406}" destId="{186E94D8-7F18-41EB-B468-EA10BBC966A2}" srcOrd="0" destOrd="0" presId="urn:microsoft.com/office/officeart/2005/8/layout/matrix2"/>
    <dgm:cxn modelId="{FCBD53D8-5E7E-463D-AF1E-98A788280355}" srcId="{43B13752-66A7-4B2A-A924-F640A4AE37C5}" destId="{0E5401DD-5A3A-46AF-941E-BFEDA7C9459B}" srcOrd="0" destOrd="0" parTransId="{053D3E5F-9E3A-4916-9F9C-53E2A49B1D11}" sibTransId="{28E7FCE1-3E53-4AD5-AAF8-8B27BBDDC9D7}"/>
    <dgm:cxn modelId="{0A4D782A-2616-4A64-83D6-1C81C9F5C488}" type="presParOf" srcId="{14CC3EC8-8B67-4633-8D1E-D74D4655836A}" destId="{1F5002D5-0558-4BF8-9AED-614EF058893A}" srcOrd="0" destOrd="0" presId="urn:microsoft.com/office/officeart/2005/8/layout/matrix2"/>
    <dgm:cxn modelId="{E4C55EB5-9A8E-4A71-B905-C98FF92D3560}" type="presParOf" srcId="{14CC3EC8-8B67-4633-8D1E-D74D4655836A}" destId="{1B824CE6-FD80-4FF0-B21E-ED7A1ACAF985}" srcOrd="1" destOrd="0" presId="urn:microsoft.com/office/officeart/2005/8/layout/matrix2"/>
    <dgm:cxn modelId="{866A3EFD-57B7-4B86-9949-AA68DE5D0548}" type="presParOf" srcId="{14CC3EC8-8B67-4633-8D1E-D74D4655836A}" destId="{CA05EC00-D362-4135-B89A-0DE8EBDA8615}" srcOrd="2" destOrd="0" presId="urn:microsoft.com/office/officeart/2005/8/layout/matrix2"/>
    <dgm:cxn modelId="{44787DA9-30A9-402B-B94F-2EE0D2993E15}" type="presParOf" srcId="{14CC3EC8-8B67-4633-8D1E-D74D4655836A}" destId="{D44324D6-9E35-4EDB-B0B5-B9EE57681FA6}" srcOrd="3" destOrd="0" presId="urn:microsoft.com/office/officeart/2005/8/layout/matrix2"/>
    <dgm:cxn modelId="{32505B4F-6DA7-46B8-879D-7B6D31E15028}" type="presParOf" srcId="{14CC3EC8-8B67-4633-8D1E-D74D4655836A}" destId="{186E94D8-7F18-41EB-B468-EA10BBC966A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B13752-66A7-4B2A-A924-F640A4AE37C5}" type="doc">
      <dgm:prSet loTypeId="urn:microsoft.com/office/officeart/2005/8/layout/matrix2" loCatId="matrix" qsTypeId="urn:microsoft.com/office/officeart/2005/8/quickstyle/simple1" qsCatId="simple" csTypeId="urn:microsoft.com/office/officeart/2005/8/colors/accent0_3" csCatId="mainScheme" phldr="1"/>
      <dgm:spPr/>
      <dgm:t>
        <a:bodyPr/>
        <a:lstStyle/>
        <a:p>
          <a:endParaRPr lang="en-GB"/>
        </a:p>
      </dgm:t>
    </dgm:pt>
    <dgm:pt modelId="{0E5401DD-5A3A-46AF-941E-BFEDA7C9459B}">
      <dgm:prSet phldrT="[Text]"/>
      <dgm:spPr>
        <a:solidFill>
          <a:schemeClr val="bg1">
            <a:lumMod val="75000"/>
          </a:schemeClr>
        </a:solidFill>
      </dgm:spPr>
      <dgm:t>
        <a:bodyPr/>
        <a:lstStyle/>
        <a:p>
          <a:r>
            <a:rPr lang="es-ES" dirty="0"/>
            <a:t>SPAIN</a:t>
          </a:r>
          <a:endParaRPr lang="en-GB" dirty="0"/>
        </a:p>
      </dgm:t>
    </dgm:pt>
    <dgm:pt modelId="{053D3E5F-9E3A-4916-9F9C-53E2A49B1D11}" type="parTrans" cxnId="{FCBD53D8-5E7E-463D-AF1E-98A788280355}">
      <dgm:prSet/>
      <dgm:spPr/>
      <dgm:t>
        <a:bodyPr/>
        <a:lstStyle/>
        <a:p>
          <a:endParaRPr lang="en-GB"/>
        </a:p>
      </dgm:t>
    </dgm:pt>
    <dgm:pt modelId="{28E7FCE1-3E53-4AD5-AAF8-8B27BBDDC9D7}" type="sibTrans" cxnId="{FCBD53D8-5E7E-463D-AF1E-98A788280355}">
      <dgm:prSet/>
      <dgm:spPr/>
      <dgm:t>
        <a:bodyPr/>
        <a:lstStyle/>
        <a:p>
          <a:endParaRPr lang="en-GB"/>
        </a:p>
      </dgm:t>
    </dgm:pt>
    <dgm:pt modelId="{BFCDB278-70DD-48F8-98C8-B11F60F640CF}">
      <dgm:prSet phldrT="[Text]"/>
      <dgm:spPr>
        <a:solidFill>
          <a:schemeClr val="bg1">
            <a:lumMod val="75000"/>
          </a:schemeClr>
        </a:solidFill>
      </dgm:spPr>
      <dgm:t>
        <a:bodyPr/>
        <a:lstStyle/>
        <a:p>
          <a:r>
            <a:rPr lang="es-ES" dirty="0"/>
            <a:t>GERMANY</a:t>
          </a:r>
          <a:endParaRPr lang="en-GB" dirty="0"/>
        </a:p>
      </dgm:t>
    </dgm:pt>
    <dgm:pt modelId="{0AFE41CC-6232-4915-B9D3-D29CE80D2211}" type="parTrans" cxnId="{F517C943-E24F-41BE-991A-160E2502E7C9}">
      <dgm:prSet/>
      <dgm:spPr/>
      <dgm:t>
        <a:bodyPr/>
        <a:lstStyle/>
        <a:p>
          <a:endParaRPr lang="en-GB"/>
        </a:p>
      </dgm:t>
    </dgm:pt>
    <dgm:pt modelId="{89D67B4F-5879-498C-88FA-D46B5291914D}" type="sibTrans" cxnId="{F517C943-E24F-41BE-991A-160E2502E7C9}">
      <dgm:prSet/>
      <dgm:spPr/>
      <dgm:t>
        <a:bodyPr/>
        <a:lstStyle/>
        <a:p>
          <a:endParaRPr lang="en-GB"/>
        </a:p>
      </dgm:t>
    </dgm:pt>
    <dgm:pt modelId="{9122C74E-B664-4C32-B145-C3AE76EEE50E}">
      <dgm:prSet phldrT="[Text]"/>
      <dgm:spPr>
        <a:solidFill>
          <a:schemeClr val="bg1">
            <a:lumMod val="75000"/>
          </a:schemeClr>
        </a:solidFill>
      </dgm:spPr>
      <dgm:t>
        <a:bodyPr/>
        <a:lstStyle/>
        <a:p>
          <a:r>
            <a:rPr lang="es-ES" dirty="0"/>
            <a:t>ITALY</a:t>
          </a:r>
          <a:endParaRPr lang="en-GB" dirty="0"/>
        </a:p>
      </dgm:t>
    </dgm:pt>
    <dgm:pt modelId="{2C1006C0-8FBD-4D14-97A8-4F52891CAD1B}" type="parTrans" cxnId="{0AF60396-6D9D-4F36-9A1E-DCD68660FECD}">
      <dgm:prSet/>
      <dgm:spPr/>
      <dgm:t>
        <a:bodyPr/>
        <a:lstStyle/>
        <a:p>
          <a:endParaRPr lang="en-GB"/>
        </a:p>
      </dgm:t>
    </dgm:pt>
    <dgm:pt modelId="{2C467685-FB02-42C8-8E7C-5C49FCB7CF84}" type="sibTrans" cxnId="{0AF60396-6D9D-4F36-9A1E-DCD68660FECD}">
      <dgm:prSet/>
      <dgm:spPr/>
      <dgm:t>
        <a:bodyPr/>
        <a:lstStyle/>
        <a:p>
          <a:endParaRPr lang="en-GB"/>
        </a:p>
      </dgm:t>
    </dgm:pt>
    <dgm:pt modelId="{D443682E-586B-4785-88C9-EC000A5DE406}">
      <dgm:prSet phldrT="[Text]"/>
      <dgm:spPr>
        <a:solidFill>
          <a:srgbClr val="C00000"/>
        </a:solidFill>
      </dgm:spPr>
      <dgm:t>
        <a:bodyPr/>
        <a:lstStyle/>
        <a:p>
          <a:r>
            <a:rPr lang="es-ES" dirty="0"/>
            <a:t>GREECE</a:t>
          </a:r>
          <a:endParaRPr lang="en-GB" dirty="0"/>
        </a:p>
      </dgm:t>
    </dgm:pt>
    <dgm:pt modelId="{E7375217-12E5-4B83-82DC-0DFF93375294}" type="parTrans" cxnId="{230D887F-7032-4655-81CD-9F248B98E688}">
      <dgm:prSet/>
      <dgm:spPr/>
      <dgm:t>
        <a:bodyPr/>
        <a:lstStyle/>
        <a:p>
          <a:endParaRPr lang="en-GB"/>
        </a:p>
      </dgm:t>
    </dgm:pt>
    <dgm:pt modelId="{23CCDE97-9614-45AE-B22A-AE4A867483F9}" type="sibTrans" cxnId="{230D887F-7032-4655-81CD-9F248B98E688}">
      <dgm:prSet/>
      <dgm:spPr/>
      <dgm:t>
        <a:bodyPr/>
        <a:lstStyle/>
        <a:p>
          <a:endParaRPr lang="en-GB"/>
        </a:p>
      </dgm:t>
    </dgm:pt>
    <dgm:pt modelId="{14CC3EC8-8B67-4633-8D1E-D74D4655836A}" type="pres">
      <dgm:prSet presAssocID="{43B13752-66A7-4B2A-A924-F640A4AE37C5}" presName="matrix" presStyleCnt="0">
        <dgm:presLayoutVars>
          <dgm:chMax val="1"/>
          <dgm:dir/>
          <dgm:resizeHandles val="exact"/>
        </dgm:presLayoutVars>
      </dgm:prSet>
      <dgm:spPr/>
    </dgm:pt>
    <dgm:pt modelId="{1F5002D5-0558-4BF8-9AED-614EF058893A}" type="pres">
      <dgm:prSet presAssocID="{43B13752-66A7-4B2A-A924-F640A4AE37C5}" presName="axisShape" presStyleLbl="bgShp" presStyleIdx="0" presStyleCnt="1"/>
      <dgm:spPr/>
    </dgm:pt>
    <dgm:pt modelId="{1B824CE6-FD80-4FF0-B21E-ED7A1ACAF985}" type="pres">
      <dgm:prSet presAssocID="{43B13752-66A7-4B2A-A924-F640A4AE37C5}" presName="rect1" presStyleLbl="node1" presStyleIdx="0" presStyleCnt="4">
        <dgm:presLayoutVars>
          <dgm:chMax val="0"/>
          <dgm:chPref val="0"/>
          <dgm:bulletEnabled val="1"/>
        </dgm:presLayoutVars>
      </dgm:prSet>
      <dgm:spPr/>
    </dgm:pt>
    <dgm:pt modelId="{CA05EC00-D362-4135-B89A-0DE8EBDA8615}" type="pres">
      <dgm:prSet presAssocID="{43B13752-66A7-4B2A-A924-F640A4AE37C5}" presName="rect2" presStyleLbl="node1" presStyleIdx="1" presStyleCnt="4">
        <dgm:presLayoutVars>
          <dgm:chMax val="0"/>
          <dgm:chPref val="0"/>
          <dgm:bulletEnabled val="1"/>
        </dgm:presLayoutVars>
      </dgm:prSet>
      <dgm:spPr/>
    </dgm:pt>
    <dgm:pt modelId="{D44324D6-9E35-4EDB-B0B5-B9EE57681FA6}" type="pres">
      <dgm:prSet presAssocID="{43B13752-66A7-4B2A-A924-F640A4AE37C5}" presName="rect3" presStyleLbl="node1" presStyleIdx="2" presStyleCnt="4">
        <dgm:presLayoutVars>
          <dgm:chMax val="0"/>
          <dgm:chPref val="0"/>
          <dgm:bulletEnabled val="1"/>
        </dgm:presLayoutVars>
      </dgm:prSet>
      <dgm:spPr/>
    </dgm:pt>
    <dgm:pt modelId="{186E94D8-7F18-41EB-B468-EA10BBC966A2}" type="pres">
      <dgm:prSet presAssocID="{43B13752-66A7-4B2A-A924-F640A4AE37C5}" presName="rect4" presStyleLbl="node1" presStyleIdx="3" presStyleCnt="4">
        <dgm:presLayoutVars>
          <dgm:chMax val="0"/>
          <dgm:chPref val="0"/>
          <dgm:bulletEnabled val="1"/>
        </dgm:presLayoutVars>
      </dgm:prSet>
      <dgm:spPr/>
    </dgm:pt>
  </dgm:ptLst>
  <dgm:cxnLst>
    <dgm:cxn modelId="{334D3525-3709-46B5-BF77-ACE9135D73B3}" type="presOf" srcId="{0E5401DD-5A3A-46AF-941E-BFEDA7C9459B}" destId="{1B824CE6-FD80-4FF0-B21E-ED7A1ACAF985}" srcOrd="0" destOrd="0" presId="urn:microsoft.com/office/officeart/2005/8/layout/matrix2"/>
    <dgm:cxn modelId="{F517C943-E24F-41BE-991A-160E2502E7C9}" srcId="{43B13752-66A7-4B2A-A924-F640A4AE37C5}" destId="{BFCDB278-70DD-48F8-98C8-B11F60F640CF}" srcOrd="1" destOrd="0" parTransId="{0AFE41CC-6232-4915-B9D3-D29CE80D2211}" sibTransId="{89D67B4F-5879-498C-88FA-D46B5291914D}"/>
    <dgm:cxn modelId="{230D887F-7032-4655-81CD-9F248B98E688}" srcId="{43B13752-66A7-4B2A-A924-F640A4AE37C5}" destId="{D443682E-586B-4785-88C9-EC000A5DE406}" srcOrd="3" destOrd="0" parTransId="{E7375217-12E5-4B83-82DC-0DFF93375294}" sibTransId="{23CCDE97-9614-45AE-B22A-AE4A867483F9}"/>
    <dgm:cxn modelId="{666F9E92-916C-4886-970D-4951372D64FE}" type="presOf" srcId="{43B13752-66A7-4B2A-A924-F640A4AE37C5}" destId="{14CC3EC8-8B67-4633-8D1E-D74D4655836A}" srcOrd="0" destOrd="0" presId="urn:microsoft.com/office/officeart/2005/8/layout/matrix2"/>
    <dgm:cxn modelId="{0AF60396-6D9D-4F36-9A1E-DCD68660FECD}" srcId="{43B13752-66A7-4B2A-A924-F640A4AE37C5}" destId="{9122C74E-B664-4C32-B145-C3AE76EEE50E}" srcOrd="2" destOrd="0" parTransId="{2C1006C0-8FBD-4D14-97A8-4F52891CAD1B}" sibTransId="{2C467685-FB02-42C8-8E7C-5C49FCB7CF84}"/>
    <dgm:cxn modelId="{93C27FA5-5004-4942-AC09-489847A96167}" type="presOf" srcId="{BFCDB278-70DD-48F8-98C8-B11F60F640CF}" destId="{CA05EC00-D362-4135-B89A-0DE8EBDA8615}" srcOrd="0" destOrd="0" presId="urn:microsoft.com/office/officeart/2005/8/layout/matrix2"/>
    <dgm:cxn modelId="{D65C3CB7-AC28-4E0E-B9B8-0BCD767BBCE0}" type="presOf" srcId="{9122C74E-B664-4C32-B145-C3AE76EEE50E}" destId="{D44324D6-9E35-4EDB-B0B5-B9EE57681FA6}" srcOrd="0" destOrd="0" presId="urn:microsoft.com/office/officeart/2005/8/layout/matrix2"/>
    <dgm:cxn modelId="{E1DB06BA-EED6-41A8-AA41-416F6EDB8DAB}" type="presOf" srcId="{D443682E-586B-4785-88C9-EC000A5DE406}" destId="{186E94D8-7F18-41EB-B468-EA10BBC966A2}" srcOrd="0" destOrd="0" presId="urn:microsoft.com/office/officeart/2005/8/layout/matrix2"/>
    <dgm:cxn modelId="{FCBD53D8-5E7E-463D-AF1E-98A788280355}" srcId="{43B13752-66A7-4B2A-A924-F640A4AE37C5}" destId="{0E5401DD-5A3A-46AF-941E-BFEDA7C9459B}" srcOrd="0" destOrd="0" parTransId="{053D3E5F-9E3A-4916-9F9C-53E2A49B1D11}" sibTransId="{28E7FCE1-3E53-4AD5-AAF8-8B27BBDDC9D7}"/>
    <dgm:cxn modelId="{0A4D782A-2616-4A64-83D6-1C81C9F5C488}" type="presParOf" srcId="{14CC3EC8-8B67-4633-8D1E-D74D4655836A}" destId="{1F5002D5-0558-4BF8-9AED-614EF058893A}" srcOrd="0" destOrd="0" presId="urn:microsoft.com/office/officeart/2005/8/layout/matrix2"/>
    <dgm:cxn modelId="{E4C55EB5-9A8E-4A71-B905-C98FF92D3560}" type="presParOf" srcId="{14CC3EC8-8B67-4633-8D1E-D74D4655836A}" destId="{1B824CE6-FD80-4FF0-B21E-ED7A1ACAF985}" srcOrd="1" destOrd="0" presId="urn:microsoft.com/office/officeart/2005/8/layout/matrix2"/>
    <dgm:cxn modelId="{866A3EFD-57B7-4B86-9949-AA68DE5D0548}" type="presParOf" srcId="{14CC3EC8-8B67-4633-8D1E-D74D4655836A}" destId="{CA05EC00-D362-4135-B89A-0DE8EBDA8615}" srcOrd="2" destOrd="0" presId="urn:microsoft.com/office/officeart/2005/8/layout/matrix2"/>
    <dgm:cxn modelId="{44787DA9-30A9-402B-B94F-2EE0D2993E15}" type="presParOf" srcId="{14CC3EC8-8B67-4633-8D1E-D74D4655836A}" destId="{D44324D6-9E35-4EDB-B0B5-B9EE57681FA6}" srcOrd="3" destOrd="0" presId="urn:microsoft.com/office/officeart/2005/8/layout/matrix2"/>
    <dgm:cxn modelId="{32505B4F-6DA7-46B8-879D-7B6D31E15028}" type="presParOf" srcId="{14CC3EC8-8B67-4633-8D1E-D74D4655836A}" destId="{186E94D8-7F18-41EB-B468-EA10BBC966A2}"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D903B-6BFD-46DA-9538-2DE880A139A6}">
      <dsp:nvSpPr>
        <dsp:cNvPr id="0" name=""/>
        <dsp:cNvSpPr/>
      </dsp:nvSpPr>
      <dsp:spPr>
        <a:xfrm>
          <a:off x="457161" y="0"/>
          <a:ext cx="9124973" cy="2039245"/>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kern="1200" dirty="0"/>
            <a:t>1.Institutional/</a:t>
          </a:r>
          <a:r>
            <a:rPr lang="es-ES" sz="2800" b="1" kern="1200" dirty="0" err="1"/>
            <a:t>public</a:t>
          </a:r>
          <a:r>
            <a:rPr lang="es-ES" sz="2800" b="1" kern="1200" dirty="0"/>
            <a:t> digital health tools</a:t>
          </a:r>
          <a:r>
            <a:rPr lang="es-ES" sz="2800" kern="1200" dirty="0"/>
            <a:t>: supra-national, national, regional and local level. </a:t>
          </a:r>
          <a:endParaRPr lang="en-GB" sz="2800" kern="1200" dirty="0"/>
        </a:p>
      </dsp:txBody>
      <dsp:txXfrm>
        <a:off x="516888" y="59727"/>
        <a:ext cx="7017255" cy="1919791"/>
      </dsp:txXfrm>
    </dsp:sp>
    <dsp:sp modelId="{B0FF8F83-F57E-49D8-8036-B599B0C7E302}">
      <dsp:nvSpPr>
        <dsp:cNvPr id="0" name=""/>
        <dsp:cNvSpPr/>
      </dsp:nvSpPr>
      <dsp:spPr>
        <a:xfrm>
          <a:off x="1610289" y="2492410"/>
          <a:ext cx="9124973" cy="2039245"/>
        </a:xfrm>
        <a:prstGeom prst="roundRect">
          <a:avLst>
            <a:gd name="adj" fmla="val 10000"/>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1" kern="1200" dirty="0"/>
            <a:t>2. Non institutional digital </a:t>
          </a:r>
          <a:r>
            <a:rPr lang="es-ES" sz="2800" b="1" kern="1200" dirty="0" err="1"/>
            <a:t>health</a:t>
          </a:r>
          <a:r>
            <a:rPr lang="es-ES" sz="2800" b="1" kern="1200" dirty="0"/>
            <a:t> </a:t>
          </a:r>
          <a:r>
            <a:rPr lang="es-ES" sz="2800" b="1" kern="1200" dirty="0" err="1"/>
            <a:t>tools</a:t>
          </a:r>
          <a:endParaRPr lang="en-GB" sz="2800" kern="1200" dirty="0"/>
        </a:p>
      </dsp:txBody>
      <dsp:txXfrm>
        <a:off x="1670016" y="2552137"/>
        <a:ext cx="6069720" cy="1919791"/>
      </dsp:txXfrm>
    </dsp:sp>
    <dsp:sp modelId="{3B6F1E4B-DA8B-4F2C-BE28-2A61F538FA82}">
      <dsp:nvSpPr>
        <dsp:cNvPr id="0" name=""/>
        <dsp:cNvSpPr/>
      </dsp:nvSpPr>
      <dsp:spPr>
        <a:xfrm>
          <a:off x="7799464" y="1603073"/>
          <a:ext cx="1325509" cy="1325509"/>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8097704" y="1603073"/>
        <a:ext cx="729029" cy="997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002D5-0558-4BF8-9AED-614EF058893A}">
      <dsp:nvSpPr>
        <dsp:cNvPr id="0" name=""/>
        <dsp:cNvSpPr/>
      </dsp:nvSpPr>
      <dsp:spPr>
        <a:xfrm>
          <a:off x="1354666" y="0"/>
          <a:ext cx="5418667" cy="5418667"/>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24CE6-FD80-4FF0-B21E-ED7A1ACAF985}">
      <dsp:nvSpPr>
        <dsp:cNvPr id="0" name=""/>
        <dsp:cNvSpPr/>
      </dsp:nvSpPr>
      <dsp:spPr>
        <a:xfrm>
          <a:off x="1706879" y="352213"/>
          <a:ext cx="2167466" cy="2167466"/>
        </a:xfrm>
        <a:prstGeom prst="roundRect">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SPAIN</a:t>
          </a:r>
          <a:endParaRPr lang="en-GB" sz="2700" kern="1200" dirty="0"/>
        </a:p>
      </dsp:txBody>
      <dsp:txXfrm>
        <a:off x="1812686" y="458020"/>
        <a:ext cx="1955852" cy="1955852"/>
      </dsp:txXfrm>
    </dsp:sp>
    <dsp:sp modelId="{CA05EC00-D362-4135-B89A-0DE8EBDA8615}">
      <dsp:nvSpPr>
        <dsp:cNvPr id="0" name=""/>
        <dsp:cNvSpPr/>
      </dsp:nvSpPr>
      <dsp:spPr>
        <a:xfrm>
          <a:off x="4253653" y="352213"/>
          <a:ext cx="2167466"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GERMANY</a:t>
          </a:r>
          <a:endParaRPr lang="en-GB" sz="2700" kern="1200" dirty="0"/>
        </a:p>
      </dsp:txBody>
      <dsp:txXfrm>
        <a:off x="4359460" y="458020"/>
        <a:ext cx="1955852" cy="1955852"/>
      </dsp:txXfrm>
    </dsp:sp>
    <dsp:sp modelId="{D44324D6-9E35-4EDB-B0B5-B9EE57681FA6}">
      <dsp:nvSpPr>
        <dsp:cNvPr id="0" name=""/>
        <dsp:cNvSpPr/>
      </dsp:nvSpPr>
      <dsp:spPr>
        <a:xfrm>
          <a:off x="1706879" y="2898986"/>
          <a:ext cx="2167466"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ITALY</a:t>
          </a:r>
          <a:endParaRPr lang="en-GB" sz="2700" kern="1200" dirty="0"/>
        </a:p>
      </dsp:txBody>
      <dsp:txXfrm>
        <a:off x="1812686" y="3004793"/>
        <a:ext cx="1955852" cy="1955852"/>
      </dsp:txXfrm>
    </dsp:sp>
    <dsp:sp modelId="{186E94D8-7F18-41EB-B468-EA10BBC966A2}">
      <dsp:nvSpPr>
        <dsp:cNvPr id="0" name=""/>
        <dsp:cNvSpPr/>
      </dsp:nvSpPr>
      <dsp:spPr>
        <a:xfrm>
          <a:off x="4253653" y="2898986"/>
          <a:ext cx="2167466"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GREECE</a:t>
          </a:r>
          <a:endParaRPr lang="en-GB" sz="2700" kern="1200" dirty="0"/>
        </a:p>
      </dsp:txBody>
      <dsp:txXfrm>
        <a:off x="4359460" y="3004793"/>
        <a:ext cx="1955852" cy="19558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002D5-0558-4BF8-9AED-614EF058893A}">
      <dsp:nvSpPr>
        <dsp:cNvPr id="0" name=""/>
        <dsp:cNvSpPr/>
      </dsp:nvSpPr>
      <dsp:spPr>
        <a:xfrm>
          <a:off x="1354666" y="0"/>
          <a:ext cx="5418667" cy="5418667"/>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24CE6-FD80-4FF0-B21E-ED7A1ACAF985}">
      <dsp:nvSpPr>
        <dsp:cNvPr id="0" name=""/>
        <dsp:cNvSpPr/>
      </dsp:nvSpPr>
      <dsp:spPr>
        <a:xfrm>
          <a:off x="1706879" y="352213"/>
          <a:ext cx="2167466" cy="2167466"/>
        </a:xfrm>
        <a:prstGeom prst="round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SPAIN</a:t>
          </a:r>
          <a:endParaRPr lang="en-GB" sz="2700" kern="1200" dirty="0"/>
        </a:p>
      </dsp:txBody>
      <dsp:txXfrm>
        <a:off x="1812686" y="458020"/>
        <a:ext cx="1955852" cy="1955852"/>
      </dsp:txXfrm>
    </dsp:sp>
    <dsp:sp modelId="{CA05EC00-D362-4135-B89A-0DE8EBDA8615}">
      <dsp:nvSpPr>
        <dsp:cNvPr id="0" name=""/>
        <dsp:cNvSpPr/>
      </dsp:nvSpPr>
      <dsp:spPr>
        <a:xfrm>
          <a:off x="4253653" y="352213"/>
          <a:ext cx="2167466" cy="2167466"/>
        </a:xfrm>
        <a:prstGeom prst="round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GERMANY</a:t>
          </a:r>
          <a:endParaRPr lang="en-GB" sz="2700" kern="1200" dirty="0"/>
        </a:p>
      </dsp:txBody>
      <dsp:txXfrm>
        <a:off x="4359460" y="458020"/>
        <a:ext cx="1955852" cy="1955852"/>
      </dsp:txXfrm>
    </dsp:sp>
    <dsp:sp modelId="{D44324D6-9E35-4EDB-B0B5-B9EE57681FA6}">
      <dsp:nvSpPr>
        <dsp:cNvPr id="0" name=""/>
        <dsp:cNvSpPr/>
      </dsp:nvSpPr>
      <dsp:spPr>
        <a:xfrm>
          <a:off x="1706879" y="2898986"/>
          <a:ext cx="2167466" cy="2167466"/>
        </a:xfrm>
        <a:prstGeom prst="roundRect">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ITALY</a:t>
          </a:r>
          <a:endParaRPr lang="en-GB" sz="2700" kern="1200" dirty="0"/>
        </a:p>
      </dsp:txBody>
      <dsp:txXfrm>
        <a:off x="1812686" y="3004793"/>
        <a:ext cx="1955852" cy="1955852"/>
      </dsp:txXfrm>
    </dsp:sp>
    <dsp:sp modelId="{186E94D8-7F18-41EB-B468-EA10BBC966A2}">
      <dsp:nvSpPr>
        <dsp:cNvPr id="0" name=""/>
        <dsp:cNvSpPr/>
      </dsp:nvSpPr>
      <dsp:spPr>
        <a:xfrm>
          <a:off x="4253653" y="2898986"/>
          <a:ext cx="2167466" cy="216746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GREECE</a:t>
          </a:r>
          <a:endParaRPr lang="en-GB" sz="2700" kern="1200" dirty="0"/>
        </a:p>
      </dsp:txBody>
      <dsp:txXfrm>
        <a:off x="4359460" y="3004793"/>
        <a:ext cx="1955852" cy="195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002D5-0558-4BF8-9AED-614EF058893A}">
      <dsp:nvSpPr>
        <dsp:cNvPr id="0" name=""/>
        <dsp:cNvSpPr/>
      </dsp:nvSpPr>
      <dsp:spPr>
        <a:xfrm>
          <a:off x="1354666" y="0"/>
          <a:ext cx="5418667" cy="5418667"/>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24CE6-FD80-4FF0-B21E-ED7A1ACAF985}">
      <dsp:nvSpPr>
        <dsp:cNvPr id="0" name=""/>
        <dsp:cNvSpPr/>
      </dsp:nvSpPr>
      <dsp:spPr>
        <a:xfrm>
          <a:off x="1706879" y="352213"/>
          <a:ext cx="2167466" cy="2167466"/>
        </a:xfrm>
        <a:prstGeom prst="round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SPAIN</a:t>
          </a:r>
          <a:endParaRPr lang="en-GB" sz="2700" kern="1200" dirty="0"/>
        </a:p>
      </dsp:txBody>
      <dsp:txXfrm>
        <a:off x="1812686" y="458020"/>
        <a:ext cx="1955852" cy="1955852"/>
      </dsp:txXfrm>
    </dsp:sp>
    <dsp:sp modelId="{CA05EC00-D362-4135-B89A-0DE8EBDA8615}">
      <dsp:nvSpPr>
        <dsp:cNvPr id="0" name=""/>
        <dsp:cNvSpPr/>
      </dsp:nvSpPr>
      <dsp:spPr>
        <a:xfrm>
          <a:off x="4253653" y="352213"/>
          <a:ext cx="2167466" cy="2167466"/>
        </a:xfrm>
        <a:prstGeom prst="round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GERMANY</a:t>
          </a:r>
          <a:endParaRPr lang="en-GB" sz="2700" kern="1200" dirty="0"/>
        </a:p>
      </dsp:txBody>
      <dsp:txXfrm>
        <a:off x="4359460" y="458020"/>
        <a:ext cx="1955852" cy="1955852"/>
      </dsp:txXfrm>
    </dsp:sp>
    <dsp:sp modelId="{D44324D6-9E35-4EDB-B0B5-B9EE57681FA6}">
      <dsp:nvSpPr>
        <dsp:cNvPr id="0" name=""/>
        <dsp:cNvSpPr/>
      </dsp:nvSpPr>
      <dsp:spPr>
        <a:xfrm>
          <a:off x="1706879" y="2898986"/>
          <a:ext cx="2167466" cy="2167466"/>
        </a:xfrm>
        <a:prstGeom prst="roundRect">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ITALY</a:t>
          </a:r>
          <a:endParaRPr lang="en-GB" sz="2700" kern="1200" dirty="0"/>
        </a:p>
      </dsp:txBody>
      <dsp:txXfrm>
        <a:off x="1812686" y="3004793"/>
        <a:ext cx="1955852" cy="1955852"/>
      </dsp:txXfrm>
    </dsp:sp>
    <dsp:sp modelId="{186E94D8-7F18-41EB-B468-EA10BBC966A2}">
      <dsp:nvSpPr>
        <dsp:cNvPr id="0" name=""/>
        <dsp:cNvSpPr/>
      </dsp:nvSpPr>
      <dsp:spPr>
        <a:xfrm>
          <a:off x="4253653" y="2898986"/>
          <a:ext cx="2167466" cy="2167466"/>
        </a:xfrm>
        <a:prstGeom prst="roundRect">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GREECE</a:t>
          </a:r>
          <a:endParaRPr lang="en-GB" sz="2700" kern="1200" dirty="0"/>
        </a:p>
      </dsp:txBody>
      <dsp:txXfrm>
        <a:off x="4359460" y="3004793"/>
        <a:ext cx="1955852"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2977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uslcentro.toscana.i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This slide should be included in every activity; but the next four slides only need to be in the introduction part of each module </a:t>
            </a:r>
            <a:endParaRPr/>
          </a:p>
        </p:txBody>
      </p:sp>
      <p:sp>
        <p:nvSpPr>
          <p:cNvPr id="68" name="Google Shape;6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70742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78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67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77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771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688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6280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160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412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270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330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120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2447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0805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https://www.bundesgesundheitsministerium.de/index.html</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https://www.mags.nrw/</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704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https://www.barmer.de/en</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https://signupaok.de/?&amp;utm_source=adwords&amp;utm_medium=cpc&amp;utm_campaign=search_de_en_aok_dem&amp;utm_adgroup=aok_brand_ex_b&amp;utm_content=509290655010&amp;utm_term=aok_c&amp;gclid=EAIaIQobChMIuJvoxciT9gIVR-xRCh3OCgVJEAAYASAAEgJIuvD_BwE</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https://www.ikk-classic.de/pk/krankenkasse-beste-leistungen?mc=paid.sea.gl.vetriebskampagne.krankenkasse-beste-leistungen.kw&amp;gclid=EAIaIQobChMIzYOF8MiT9gIVCuztCh2PvQxNEAAYAiAAEgIxKfD_BwE</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348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https://pixabay.com/de/vectors/medizinisch-krankenschwester-arzt-5459653/</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https://pixabay.com/de/vectors/arzt-arztkonsultation-check-up-6810750/</a:t>
            </a:r>
          </a:p>
          <a:p>
            <a:pPr marL="0" lvl="0" indent="0" algn="l" rtl="0">
              <a:spcBef>
                <a:spcPts val="0"/>
              </a:spcBef>
              <a:spcAft>
                <a:spcPts val="0"/>
              </a:spcAft>
              <a:buNone/>
            </a:pPr>
            <a:endParaRPr lang="de-DE" dirty="0"/>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68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https://pixabay.com/de/vectors/arzt-arztkonsultation-check-up-6810750/</a:t>
            </a:r>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447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https://pixabay.com/de/vectors/medizinisch-krankenschwester-arzt-5459653/</a:t>
            </a:r>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578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https://https://pixabay.com/de/illustrations/integration-begr%c3%bc%c3%9fung-h%c3%a4ndesch%c3%bctteln-1777536//</a:t>
            </a:r>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84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28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661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800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https://pixabay.com/de/illustrations/web-design-benutzeroberfl%c3%a4che-3411373/</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986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https://pixabay.com/de/vectors/smartphone-telefon-handy-1833950/</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593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209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704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https://www.bundesgesundheitsministerium.de/index.html</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https://www.mags.nrw/</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306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https://www.barmer.de/en</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https://signupaok.de/?&amp;utm_source=adwords&amp;utm_medium=cpc&amp;utm_campaign=search_de_en_aok_dem&amp;utm_adgroup=aok_brand_ex_b&amp;utm_content=509290655010&amp;utm_term=aok_c&amp;gclid=EAIaIQobChMIuJvoxciT9gIVR-xRCh3OCgVJEAAYASAAEgJIuvD_BwE</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https://www.ikk-classic.de/pk/krankenkasse-beste-leistungen?mc=paid.sea.gl.vetriebskampagne.krankenkasse-beste-leistungen.kw&amp;gclid=EAIaIQobChMIzYOF8MiT9gIVCuztCh2PvQxNEAAYAiAAEgIxKfD_BwE</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348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312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57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939210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https://pixabay.com/de/vectors/arzt-arztkonsultation-check-up-6810750/</a:t>
            </a:r>
            <a:endParaRPr/>
          </a:p>
          <a:p>
            <a:pPr marL="0" lvl="0" indent="0" algn="l" rtl="0">
              <a:spcBef>
                <a:spcPts val="0"/>
              </a:spcBef>
              <a:spcAft>
                <a:spcPts val="0"/>
              </a:spcAft>
              <a:buClr>
                <a:schemeClr val="dk1"/>
              </a:buClr>
              <a:buSzPts val="1200"/>
              <a:buFont typeface="Calibri"/>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https://pixabay.com/de/vectors/medizinisch-krankenschwester-arzt-5459653/</a:t>
            </a:r>
          </a:p>
          <a:p>
            <a:pPr marL="0" lvl="0" indent="0" algn="l" rtl="0">
              <a:spcBef>
                <a:spcPts val="0"/>
              </a:spcBef>
              <a:spcAft>
                <a:spcPts val="0"/>
              </a:spcAft>
              <a:buNone/>
            </a:pPr>
            <a:r>
              <a:rPr lang="it-IT" dirty="0">
                <a:hlinkClick r:id="rId3"/>
              </a:rPr>
              <a:t>Home (uslcentro.toscana.it)</a:t>
            </a:r>
            <a:endParaRPr lang="de-DE" dirty="0"/>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https://pixabay.com/de/vectors/arzt-arztkonsultation-check-up-6810750/</a:t>
            </a:r>
          </a:p>
          <a:p>
            <a:pPr marL="0" lvl="0" indent="0" algn="l" rtl="0">
              <a:spcBef>
                <a:spcPts val="0"/>
              </a:spcBef>
              <a:spcAft>
                <a:spcPts val="0"/>
              </a:spcAft>
              <a:buNone/>
            </a:pPr>
            <a:endParaRPr lang="de-DE" dirty="0"/>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68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843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548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290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986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358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593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5616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https://www.bundesgesundheitsministerium.de/index.html</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https://www.mags.nrw/</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70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957509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https://www.barmer.de/en</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https://signupaok.de/?&amp;utm_source=adwords&amp;utm_medium=cpc&amp;utm_campaign=search_de_en_aok_dem&amp;utm_adgroup=aok_brand_ex_b&amp;utm_content=509290655010&amp;utm_term=aok_c&amp;gclid=EAIaIQobChMIuJvoxciT9gIVR-xRCh3OCgVJEAAYASAAEgJIuvD_BwE</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https://www.ikk-classic.de/pk/krankenkasse-beste-leistungen?mc=paid.sea.gl.vetriebskampagne.krankenkasse-beste-leistungen.kw&amp;gclid=EAIaIQobChMIzYOF8MiT9gIVCuztCh2PvQxNEAAYAiAAEgIxKfD_BwE</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23488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https://pixabay.com/de/vectors/medizinisch-krankenschwester-arzt-5459653/</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https://pixabay.com/de/vectors/arzt-arztkonsultation-check-up-6810750/</a:t>
            </a:r>
          </a:p>
          <a:p>
            <a:pPr marL="0" lvl="0" indent="0" algn="l" rtl="0">
              <a:spcBef>
                <a:spcPts val="0"/>
              </a:spcBef>
              <a:spcAft>
                <a:spcPts val="0"/>
              </a:spcAft>
              <a:buNone/>
            </a:pPr>
            <a:endParaRPr lang="de-DE" dirty="0"/>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468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https://pixabay.com/de/vectors/arzt-arztkonsultation-check-up-6810750/</a:t>
            </a:r>
          </a:p>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4470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0578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https://picum.org/covid-19-vaccines-undocumented-migrants-greece/</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843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https://picum.org/covid-19-vaccines-undocumented-migrants-greece/</a:t>
            </a: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8439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4986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593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62</a:t>
            </a:fld>
            <a:endParaRPr lang="el-GR"/>
          </a:p>
        </p:txBody>
      </p:sp>
    </p:spTree>
    <p:extLst>
      <p:ext uri="{BB962C8B-B14F-4D97-AF65-F5344CB8AC3E}">
        <p14:creationId xmlns:p14="http://schemas.microsoft.com/office/powerpoint/2010/main" val="3362190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64</a:t>
            </a:fld>
            <a:endParaRPr lang="el-GR"/>
          </a:p>
        </p:txBody>
      </p:sp>
    </p:spTree>
    <p:extLst>
      <p:ext uri="{BB962C8B-B14F-4D97-AF65-F5344CB8AC3E}">
        <p14:creationId xmlns:p14="http://schemas.microsoft.com/office/powerpoint/2010/main" val="60563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2866894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66</a:t>
            </a:fld>
            <a:endParaRPr lang="el-GR"/>
          </a:p>
        </p:txBody>
      </p:sp>
    </p:spTree>
    <p:extLst>
      <p:ext uri="{BB962C8B-B14F-4D97-AF65-F5344CB8AC3E}">
        <p14:creationId xmlns:p14="http://schemas.microsoft.com/office/powerpoint/2010/main" val="41333209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67</a:t>
            </a:fld>
            <a:endParaRPr lang="el-GR"/>
          </a:p>
        </p:txBody>
      </p:sp>
    </p:spTree>
    <p:extLst>
      <p:ext uri="{BB962C8B-B14F-4D97-AF65-F5344CB8AC3E}">
        <p14:creationId xmlns:p14="http://schemas.microsoft.com/office/powerpoint/2010/main" val="14985829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44513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69</a:t>
            </a:fld>
            <a:endParaRPr lang="el-GR"/>
          </a:p>
        </p:txBody>
      </p:sp>
    </p:spTree>
    <p:extLst>
      <p:ext uri="{BB962C8B-B14F-4D97-AF65-F5344CB8AC3E}">
        <p14:creationId xmlns:p14="http://schemas.microsoft.com/office/powerpoint/2010/main" val="9185076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70</a:t>
            </a:fld>
            <a:endParaRPr lang="el-GR"/>
          </a:p>
        </p:txBody>
      </p:sp>
    </p:spTree>
    <p:extLst>
      <p:ext uri="{BB962C8B-B14F-4D97-AF65-F5344CB8AC3E}">
        <p14:creationId xmlns:p14="http://schemas.microsoft.com/office/powerpoint/2010/main" val="22471793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34233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5657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109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688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866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33466721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76</a:t>
            </a:fld>
            <a:endParaRPr lang="el-GR"/>
          </a:p>
        </p:txBody>
      </p:sp>
    </p:spTree>
    <p:extLst>
      <p:ext uri="{BB962C8B-B14F-4D97-AF65-F5344CB8AC3E}">
        <p14:creationId xmlns:p14="http://schemas.microsoft.com/office/powerpoint/2010/main" val="929496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77</a:t>
            </a:fld>
            <a:endParaRPr lang="el-GR"/>
          </a:p>
        </p:txBody>
      </p:sp>
    </p:spTree>
    <p:extLst>
      <p:ext uri="{BB962C8B-B14F-4D97-AF65-F5344CB8AC3E}">
        <p14:creationId xmlns:p14="http://schemas.microsoft.com/office/powerpoint/2010/main" val="13315033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78</a:t>
            </a:fld>
            <a:endParaRPr lang="el-GR"/>
          </a:p>
        </p:txBody>
      </p:sp>
    </p:spTree>
    <p:extLst>
      <p:ext uri="{BB962C8B-B14F-4D97-AF65-F5344CB8AC3E}">
        <p14:creationId xmlns:p14="http://schemas.microsoft.com/office/powerpoint/2010/main" val="802392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79</a:t>
            </a:fld>
            <a:endParaRPr lang="el-GR"/>
          </a:p>
        </p:txBody>
      </p:sp>
    </p:spTree>
    <p:extLst>
      <p:ext uri="{BB962C8B-B14F-4D97-AF65-F5344CB8AC3E}">
        <p14:creationId xmlns:p14="http://schemas.microsoft.com/office/powerpoint/2010/main" val="4304969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80</a:t>
            </a:fld>
            <a:endParaRPr lang="el-GR"/>
          </a:p>
        </p:txBody>
      </p:sp>
    </p:spTree>
    <p:extLst>
      <p:ext uri="{BB962C8B-B14F-4D97-AF65-F5344CB8AC3E}">
        <p14:creationId xmlns:p14="http://schemas.microsoft.com/office/powerpoint/2010/main" val="37861472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7660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299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164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3078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7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166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6819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0073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0211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89</a:t>
            </a:fld>
            <a:endParaRPr lang="el-GR"/>
          </a:p>
        </p:txBody>
      </p:sp>
    </p:spTree>
    <p:extLst>
      <p:ext uri="{BB962C8B-B14F-4D97-AF65-F5344CB8AC3E}">
        <p14:creationId xmlns:p14="http://schemas.microsoft.com/office/powerpoint/2010/main" val="22052228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90</a:t>
            </a:fld>
            <a:endParaRPr lang="el-GR"/>
          </a:p>
        </p:txBody>
      </p:sp>
    </p:spTree>
    <p:extLst>
      <p:ext uri="{BB962C8B-B14F-4D97-AF65-F5344CB8AC3E}">
        <p14:creationId xmlns:p14="http://schemas.microsoft.com/office/powerpoint/2010/main" val="4632330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91</a:t>
            </a:fld>
            <a:endParaRPr lang="el-GR"/>
          </a:p>
        </p:txBody>
      </p:sp>
    </p:spTree>
    <p:extLst>
      <p:ext uri="{BB962C8B-B14F-4D97-AF65-F5344CB8AC3E}">
        <p14:creationId xmlns:p14="http://schemas.microsoft.com/office/powerpoint/2010/main" val="14188500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92</a:t>
            </a:fld>
            <a:endParaRPr lang="el-GR"/>
          </a:p>
        </p:txBody>
      </p:sp>
    </p:spTree>
    <p:extLst>
      <p:ext uri="{BB962C8B-B14F-4D97-AF65-F5344CB8AC3E}">
        <p14:creationId xmlns:p14="http://schemas.microsoft.com/office/powerpoint/2010/main" val="19495887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66994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3843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1055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2271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5554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02961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697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4293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958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5357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102</a:t>
            </a:fld>
            <a:endParaRPr lang="el-GR"/>
          </a:p>
        </p:txBody>
      </p:sp>
    </p:spTree>
    <p:extLst>
      <p:ext uri="{BB962C8B-B14F-4D97-AF65-F5344CB8AC3E}">
        <p14:creationId xmlns:p14="http://schemas.microsoft.com/office/powerpoint/2010/main" val="12884262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103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pic>
        <p:nvPicPr>
          <p:cNvPr id="16" name="Google Shape;16;p33"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4"/>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2. Empower</a:t>
            </a:r>
            <a:endParaRPr/>
          </a:p>
        </p:txBody>
      </p:sp>
      <p:sp>
        <p:nvSpPr>
          <p:cNvPr id="20" name="Google Shape;20;p34"/>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FFFFFF"/>
                </a:solidFill>
                <a:latin typeface="Impact"/>
                <a:ea typeface="Impact"/>
                <a:cs typeface="Impact"/>
                <a:sym typeface="Impact"/>
              </a:rPr>
              <a:t>3. Participate</a:t>
            </a:r>
            <a:endParaRPr/>
          </a:p>
        </p:txBody>
      </p:sp>
      <p:sp>
        <p:nvSpPr>
          <p:cNvPr id="21" name="Google Shape;21;p34"/>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FFFF"/>
                </a:solidFill>
                <a:latin typeface="Impact"/>
                <a:ea typeface="Impact"/>
                <a:cs typeface="Impact"/>
                <a:sym typeface="Impact"/>
              </a:rPr>
              <a:t>1. Prevent</a:t>
            </a:r>
            <a:endParaRPr/>
          </a:p>
        </p:txBody>
      </p:sp>
      <p:pic>
        <p:nvPicPr>
          <p:cNvPr id="22" name="Google Shape;22;p34"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0" y="6371295"/>
            <a:ext cx="1684020" cy="495300"/>
          </a:xfrm>
          <a:prstGeom prst="rect">
            <a:avLst/>
          </a:prstGeom>
          <a:noFill/>
          <a:ln>
            <a:noFill/>
          </a:ln>
        </p:spPr>
      </p:pic>
      <p:pic>
        <p:nvPicPr>
          <p:cNvPr id="23" name="Google Shape;23;p34"/>
          <p:cNvPicPr preferRelativeResize="0"/>
          <p:nvPr/>
        </p:nvPicPr>
        <p:blipFill rotWithShape="1">
          <a:blip r:embed="rId3">
            <a:alphaModFix/>
          </a:blip>
          <a:srcRect/>
          <a:stretch/>
        </p:blipFill>
        <p:spPr>
          <a:xfrm>
            <a:off x="29817" y="29817"/>
            <a:ext cx="1015241" cy="101524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Unit slide single column" type="obj">
  <p:cSld name="OBJECT">
    <p:spTree>
      <p:nvGrpSpPr>
        <p:cNvPr id="1" name="Shape 24"/>
        <p:cNvGrpSpPr/>
        <p:nvPr/>
      </p:nvGrpSpPr>
      <p:grpSpPr>
        <a:xfrm>
          <a:off x="0" y="0"/>
          <a:ext cx="0" cy="0"/>
          <a:chOff x="0" y="0"/>
          <a:chExt cx="0" cy="0"/>
        </a:xfrm>
      </p:grpSpPr>
      <p:sp>
        <p:nvSpPr>
          <p:cNvPr id="25" name="Google Shape;25;p3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35"/>
          <p:cNvPicPr preferRelativeResize="0"/>
          <p:nvPr/>
        </p:nvPicPr>
        <p:blipFill rotWithShape="1">
          <a:blip r:embed="rId2">
            <a:alphaModFix/>
          </a:blip>
          <a:srcRect/>
          <a:stretch/>
        </p:blipFill>
        <p:spPr>
          <a:xfrm>
            <a:off x="29817" y="6301390"/>
            <a:ext cx="528183" cy="528183"/>
          </a:xfrm>
          <a:prstGeom prst="rect">
            <a:avLst/>
          </a:prstGeom>
          <a:noFill/>
          <a:ln>
            <a:noFill/>
          </a:ln>
        </p:spPr>
      </p:pic>
      <p:sp>
        <p:nvSpPr>
          <p:cNvPr id="5" name="Google Shape;33;p58">
            <a:extLst>
              <a:ext uri="{FF2B5EF4-FFF2-40B4-BE49-F238E27FC236}">
                <a16:creationId xmlns:a16="http://schemas.microsoft.com/office/drawing/2014/main" id="{B3E7D1ED-B249-4FF3-9354-9BF490C1F3BA}"/>
              </a:ext>
            </a:extLst>
          </p:cNvPr>
          <p:cNvSpPr txBox="1"/>
          <p:nvPr userDrawn="1"/>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de-DE" sz="1800" b="1" i="0" u="none" strike="noStrike" cap="none" dirty="0">
                <a:solidFill>
                  <a:schemeClr val="lt1"/>
                </a:solidFill>
                <a:highlight>
                  <a:srgbClr val="C01E24"/>
                </a:highlight>
                <a:latin typeface="Arial"/>
                <a:ea typeface="Arial"/>
                <a:cs typeface="Arial"/>
                <a:sym typeface="Arial"/>
              </a:rPr>
              <a:t> 5 </a:t>
            </a:r>
            <a:r>
              <a:rPr lang="de-DE" sz="1800" b="0" i="0" u="none" strike="noStrike" cap="none" dirty="0">
                <a:solidFill>
                  <a:srgbClr val="7F7F7F"/>
                </a:solidFill>
                <a:latin typeface="Arial"/>
                <a:ea typeface="Arial"/>
                <a:cs typeface="Arial"/>
                <a:sym typeface="Arial"/>
              </a:rPr>
              <a:t> </a:t>
            </a:r>
            <a:r>
              <a:rPr lang="de-DE" sz="1800" b="0" i="0" u="none" strike="noStrike" cap="none" baseline="0" dirty="0" err="1">
                <a:solidFill>
                  <a:srgbClr val="7F7F7F"/>
                </a:solidFill>
                <a:latin typeface="Arial"/>
                <a:ea typeface="Arial"/>
                <a:cs typeface="Arial"/>
                <a:sym typeface="Arial"/>
              </a:rPr>
              <a:t>Exploring</a:t>
            </a:r>
            <a:r>
              <a:rPr lang="de-DE" sz="1800" b="0" i="0" u="none" strike="noStrike" cap="none" baseline="0" dirty="0">
                <a:solidFill>
                  <a:srgbClr val="7F7F7F"/>
                </a:solidFill>
                <a:latin typeface="Arial"/>
                <a:ea typeface="Arial"/>
                <a:cs typeface="Arial"/>
                <a:sym typeface="Arial"/>
              </a:rPr>
              <a:t> digital </a:t>
            </a:r>
            <a:r>
              <a:rPr lang="de-DE" sz="1800" b="0" i="0" u="none" strike="noStrike" cap="none" baseline="0" dirty="0" err="1">
                <a:solidFill>
                  <a:srgbClr val="7F7F7F"/>
                </a:solidFill>
                <a:latin typeface="Arial"/>
                <a:ea typeface="Arial"/>
                <a:cs typeface="Arial"/>
                <a:sym typeface="Arial"/>
              </a:rPr>
              <a:t>health</a:t>
            </a:r>
            <a:r>
              <a:rPr lang="de-DE" sz="1800" b="0" i="0" u="none" strike="noStrike" cap="none" baseline="0" dirty="0">
                <a:solidFill>
                  <a:srgbClr val="7F7F7F"/>
                </a:solidFill>
                <a:latin typeface="Arial"/>
                <a:ea typeface="Arial"/>
                <a:cs typeface="Arial"/>
                <a:sym typeface="Arial"/>
              </a:rPr>
              <a:t> </a:t>
            </a:r>
            <a:r>
              <a:rPr lang="de-DE" sz="1800" b="0" i="0" u="none" strike="noStrike" cap="none" baseline="0" dirty="0" err="1">
                <a:solidFill>
                  <a:srgbClr val="7F7F7F"/>
                </a:solidFill>
                <a:latin typeface="Arial"/>
                <a:ea typeface="Arial"/>
                <a:cs typeface="Arial"/>
                <a:sym typeface="Arial"/>
              </a:rPr>
              <a:t>tools</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module Intro">
  <p:cSld name="Submodule Intro">
    <p:spTree>
      <p:nvGrpSpPr>
        <p:cNvPr id="1" name="Shape 29"/>
        <p:cNvGrpSpPr/>
        <p:nvPr/>
      </p:nvGrpSpPr>
      <p:grpSpPr>
        <a:xfrm>
          <a:off x="0" y="0"/>
          <a:ext cx="0" cy="0"/>
          <a:chOff x="0" y="0"/>
          <a:chExt cx="0" cy="0"/>
        </a:xfrm>
      </p:grpSpPr>
      <p:sp>
        <p:nvSpPr>
          <p:cNvPr id="30" name="Google Shape;30;p36"/>
          <p:cNvSpPr/>
          <p:nvPr/>
        </p:nvSpPr>
        <p:spPr>
          <a:xfrm>
            <a:off x="0" y="2218305"/>
            <a:ext cx="12192000" cy="3787362"/>
          </a:xfrm>
          <a:prstGeom prst="rect">
            <a:avLst/>
          </a:prstGeom>
          <a:solidFill>
            <a:srgbClr val="203864"/>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p:txBody>
      </p:sp>
      <p:sp>
        <p:nvSpPr>
          <p:cNvPr id="31" name="Google Shape;31;p36"/>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6"/>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Clr>
                <a:schemeClr val="lt1"/>
              </a:buClr>
              <a:buSzPts val="2400"/>
              <a:buChar char="▪"/>
              <a:defRPr>
                <a:solidFill>
                  <a:schemeClr val="lt1"/>
                </a:solidFill>
                <a:latin typeface="Calibri"/>
                <a:ea typeface="Calibri"/>
                <a:cs typeface="Calibri"/>
                <a:sym typeface="Calibri"/>
              </a:defRPr>
            </a:lvl1pPr>
            <a:lvl2pPr marL="914400" lvl="1" indent="-396240" algn="l">
              <a:lnSpc>
                <a:spcPct val="100000"/>
              </a:lnSpc>
              <a:spcBef>
                <a:spcPts val="600"/>
              </a:spcBef>
              <a:spcAft>
                <a:spcPts val="0"/>
              </a:spcAft>
              <a:buClr>
                <a:schemeClr val="lt1"/>
              </a:buClr>
              <a:buSzPts val="2640"/>
              <a:buChar char="▪"/>
              <a:defRPr>
                <a:solidFill>
                  <a:schemeClr val="lt1"/>
                </a:solidFill>
                <a:latin typeface="Calibri"/>
                <a:ea typeface="Calibri"/>
                <a:cs typeface="Calibri"/>
                <a:sym typeface="Calibri"/>
              </a:defRPr>
            </a:lvl2pPr>
            <a:lvl3pPr marL="1371600" lvl="2"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3pPr>
            <a:lvl4pPr marL="1828800" lvl="3"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4pPr>
            <a:lvl5pPr marL="2286000" lvl="4" indent="-355600" algn="l">
              <a:lnSpc>
                <a:spcPct val="100000"/>
              </a:lnSpc>
              <a:spcBef>
                <a:spcPts val="600"/>
              </a:spcBef>
              <a:spcAft>
                <a:spcPts val="0"/>
              </a:spcAft>
              <a:buClr>
                <a:schemeClr val="lt1"/>
              </a:buClr>
              <a:buSzPts val="2000"/>
              <a:buChar char="▪"/>
              <a:defRPr>
                <a:solidFill>
                  <a:schemeClr val="lt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36" descr="C:\Users\Georgia-Work\AppData\Roaming\Skype\georgia.aristidou\media_messaging\media_cache\^DD49E969C8C275A0BF0095F3F01442BBA23C6B6D6D2A977CE4^pimgpsh_fullsize_distr.jpg"/>
          <p:cNvPicPr preferRelativeResize="0"/>
          <p:nvPr/>
        </p:nvPicPr>
        <p:blipFill rotWithShape="1">
          <a:blip r:embed="rId2">
            <a:alphaModFix/>
          </a:blip>
          <a:srcRect/>
          <a:stretch/>
        </p:blipFill>
        <p:spPr>
          <a:xfrm>
            <a:off x="10507980" y="6356323"/>
            <a:ext cx="1684020" cy="495300"/>
          </a:xfrm>
          <a:prstGeom prst="rect">
            <a:avLst/>
          </a:prstGeom>
          <a:noFill/>
          <a:ln>
            <a:noFill/>
          </a:ln>
        </p:spPr>
      </p:pic>
      <p:pic>
        <p:nvPicPr>
          <p:cNvPr id="34" name="Google Shape;34;p36"/>
          <p:cNvPicPr preferRelativeResize="0"/>
          <p:nvPr/>
        </p:nvPicPr>
        <p:blipFill rotWithShape="1">
          <a:blip r:embed="rId3">
            <a:alphaModFix/>
          </a:blip>
          <a:srcRect/>
          <a:stretch/>
        </p:blipFill>
        <p:spPr>
          <a:xfrm>
            <a:off x="29817" y="6301390"/>
            <a:ext cx="528183" cy="52818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203864"/>
                </a:solidFill>
                <a:effectLst/>
                <a:latin typeface="+mn-lt"/>
                <a:ea typeface="Adobe Gothic Std B" panose="020B0800000000000000" pitchFamily="34" charset="-128"/>
                <a:cs typeface="+mj-cs"/>
              </a:defRPr>
            </a:lvl1pPr>
          </a:lstStyle>
          <a:p>
            <a:r>
              <a:rPr lang="en-US"/>
              <a:t>Unit 1</a:t>
            </a:r>
            <a:br>
              <a:rPr lang="en-US"/>
            </a:br>
            <a:r>
              <a:rPr lang="el-GR"/>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C01E24"/>
              </a:buClr>
              <a:defRPr>
                <a:latin typeface="+mn-lt"/>
              </a:defRPr>
            </a:lvl1pPr>
            <a:lvl2pPr>
              <a:lnSpc>
                <a:spcPct val="150000"/>
              </a:lnSpc>
              <a:buClr>
                <a:srgbClr val="C01E24"/>
              </a:buClr>
              <a:defRPr>
                <a:latin typeface="+mn-lt"/>
              </a:defRPr>
            </a:lvl2pPr>
            <a:lvl3pPr>
              <a:lnSpc>
                <a:spcPct val="150000"/>
              </a:lnSpc>
              <a:buClr>
                <a:srgbClr val="C01E24"/>
              </a:buClr>
              <a:defRPr>
                <a:latin typeface="+mn-lt"/>
              </a:defRPr>
            </a:lvl3pPr>
            <a:lvl4pPr>
              <a:lnSpc>
                <a:spcPct val="150000"/>
              </a:lnSpc>
              <a:buClr>
                <a:srgbClr val="C01E24"/>
              </a:buClr>
              <a:defRPr>
                <a:latin typeface="+mn-lt"/>
              </a:defRPr>
            </a:lvl4pPr>
            <a:lvl5pPr>
              <a:lnSpc>
                <a:spcPct val="150000"/>
              </a:lnSpc>
              <a:buClr>
                <a:srgbClr val="C01E24"/>
              </a:buClr>
              <a:defRPr>
                <a:latin typeface="+mn-lt"/>
              </a:defRPr>
            </a:lvl5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7" name="Γραφικό 6">
            <a:extLst>
              <a:ext uri="{FF2B5EF4-FFF2-40B4-BE49-F238E27FC236}">
                <a16:creationId xmlns:a16="http://schemas.microsoft.com/office/drawing/2014/main" id="{6DF9BBC8-A2FD-434B-AB56-C5B11E8AF0F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17" y="6301390"/>
            <a:ext cx="528183" cy="528183"/>
          </a:xfrm>
          <a:prstGeom prst="rect">
            <a:avLst/>
          </a:prstGeom>
        </p:spPr>
      </p:pic>
      <p:sp>
        <p:nvSpPr>
          <p:cNvPr id="8" name="Google Shape;33;p58">
            <a:extLst>
              <a:ext uri="{FF2B5EF4-FFF2-40B4-BE49-F238E27FC236}">
                <a16:creationId xmlns:a16="http://schemas.microsoft.com/office/drawing/2014/main" id="{CAB22820-435D-40C9-B1E9-2BAB0EACC16A}"/>
              </a:ext>
            </a:extLst>
          </p:cNvPr>
          <p:cNvSpPr txBox="1"/>
          <p:nvPr userDrawn="1"/>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de-DE" sz="1800" b="1" i="0" u="none" strike="noStrike" cap="none" dirty="0">
                <a:solidFill>
                  <a:schemeClr val="lt1"/>
                </a:solidFill>
                <a:highlight>
                  <a:srgbClr val="C01E24"/>
                </a:highlight>
                <a:latin typeface="Arial"/>
                <a:ea typeface="Arial"/>
                <a:cs typeface="Arial"/>
                <a:sym typeface="Arial"/>
              </a:rPr>
              <a:t> 5 </a:t>
            </a:r>
            <a:r>
              <a:rPr lang="de-DE" sz="1800" b="0" i="0" u="none" strike="noStrike" cap="none" dirty="0">
                <a:solidFill>
                  <a:srgbClr val="7F7F7F"/>
                </a:solidFill>
                <a:latin typeface="Arial"/>
                <a:ea typeface="Arial"/>
                <a:cs typeface="Arial"/>
                <a:sym typeface="Arial"/>
              </a:rPr>
              <a:t> </a:t>
            </a:r>
            <a:r>
              <a:rPr lang="de-DE" sz="1800" b="0" i="0" u="none" strike="noStrike" cap="none" baseline="0" dirty="0" err="1">
                <a:solidFill>
                  <a:srgbClr val="7F7F7F"/>
                </a:solidFill>
                <a:latin typeface="Arial"/>
                <a:ea typeface="Arial"/>
                <a:cs typeface="Arial"/>
                <a:sym typeface="Arial"/>
              </a:rPr>
              <a:t>Exploring</a:t>
            </a:r>
            <a:r>
              <a:rPr lang="de-DE" sz="1800" b="0" i="0" u="none" strike="noStrike" cap="none" baseline="0" dirty="0">
                <a:solidFill>
                  <a:srgbClr val="7F7F7F"/>
                </a:solidFill>
                <a:latin typeface="Arial"/>
                <a:ea typeface="Arial"/>
                <a:cs typeface="Arial"/>
                <a:sym typeface="Arial"/>
              </a:rPr>
              <a:t> digital </a:t>
            </a:r>
            <a:r>
              <a:rPr lang="de-DE" sz="1800" b="0" i="0" u="none" strike="noStrike" cap="none" baseline="0" dirty="0" err="1">
                <a:solidFill>
                  <a:srgbClr val="7F7F7F"/>
                </a:solidFill>
                <a:latin typeface="Arial"/>
                <a:ea typeface="Arial"/>
                <a:cs typeface="Arial"/>
                <a:sym typeface="Arial"/>
              </a:rPr>
              <a:t>health</a:t>
            </a:r>
            <a:r>
              <a:rPr lang="de-DE" sz="1800" b="0" i="0" u="none" strike="noStrike" cap="none" baseline="0" dirty="0">
                <a:solidFill>
                  <a:srgbClr val="7F7F7F"/>
                </a:solidFill>
                <a:latin typeface="Arial"/>
                <a:ea typeface="Arial"/>
                <a:cs typeface="Arial"/>
                <a:sym typeface="Arial"/>
              </a:rPr>
              <a:t> </a:t>
            </a:r>
            <a:r>
              <a:rPr lang="de-DE" sz="1800" b="0" i="0" u="none" strike="noStrike" cap="none" baseline="0" dirty="0" err="1">
                <a:solidFill>
                  <a:srgbClr val="7F7F7F"/>
                </a:solidFill>
                <a:latin typeface="Arial"/>
                <a:ea typeface="Arial"/>
                <a:cs typeface="Arial"/>
                <a:sym typeface="Arial"/>
              </a:rPr>
              <a:t>tools</a:t>
            </a:r>
            <a:endParaRPr dirty="0"/>
          </a:p>
        </p:txBody>
      </p:sp>
    </p:spTree>
    <p:extLst>
      <p:ext uri="{BB962C8B-B14F-4D97-AF65-F5344CB8AC3E}">
        <p14:creationId xmlns:p14="http://schemas.microsoft.com/office/powerpoint/2010/main" val="40692689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cdn.pixabay.com/photo/2016/10/21/19/05/spain-1758851_960_720.png"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hyperlink" Target="https://pixabay.com/service/license/"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pixabay.com/es/photos/salud-mental-bienestar-psicolog%c3%ada-2019924/"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88.jpeg"/><Relationship Id="rId4" Type="http://schemas.openxmlformats.org/officeDocument/2006/relationships/hyperlink" Target="https://pixabay.com/service/license/"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pixabay.com/es/photos/logo-farmacia-farmacia-3215049/"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hyperlink" Target="https://pixabay.com/service/license/"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hyperlink" Target="https://www.mscbs.gob.es/organizacion/sns/home.htm"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hyperlink" Target="http://www.san.gva.es/e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hyperlink" Target="http://www.san.gva.es/web_estatica/portal_del_paciente_es.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an.gva.es/documents/151744/b467b60d-87f7-4c79-b17b-7e9c594ef0a3"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who.int/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hyperlink" Target="https://portal.guiasalud.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s://www.webconsultas.com/qwdw"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www.efesalud.com/espana/"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hyperlink" Target="https://www.efesalud.com/internacional/"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coordina-oerh.com/" TargetMode="External"/><Relationship Id="rId13"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0.jpg"/><Relationship Id="rId12" Type="http://schemas.openxmlformats.org/officeDocument/2006/relationships/hyperlink" Target="https://www.uv.es/" TargetMode="External"/><Relationship Id="rId2" Type="http://schemas.openxmlformats.org/officeDocument/2006/relationships/notesSlide" Target="../notesSlides/notesSlide2.xml"/><Relationship Id="rId16" Type="http://schemas.openxmlformats.org/officeDocument/2006/relationships/hyperlink" Target="https://www.oxfamitalia.org/" TargetMode="External"/><Relationship Id="rId1" Type="http://schemas.openxmlformats.org/officeDocument/2006/relationships/slideLayout" Target="../slideLayouts/slideLayout2.xml"/><Relationship Id="rId6" Type="http://schemas.openxmlformats.org/officeDocument/2006/relationships/hyperlink" Target="https://www.w-hs.de/" TargetMode="External"/><Relationship Id="rId11" Type="http://schemas.openxmlformats.org/officeDocument/2006/relationships/image" Target="../media/image12.jpg"/><Relationship Id="rId5" Type="http://schemas.openxmlformats.org/officeDocument/2006/relationships/image" Target="../media/image9.jpg"/><Relationship Id="rId15" Type="http://schemas.openxmlformats.org/officeDocument/2006/relationships/image" Target="../media/image14.jpg"/><Relationship Id="rId10" Type="http://schemas.openxmlformats.org/officeDocument/2006/relationships/hyperlink" Target="https://www.prolepsis.gr/" TargetMode="External"/><Relationship Id="rId4" Type="http://schemas.openxmlformats.org/officeDocument/2006/relationships/hyperlink" Target="https://www.gunet.gr/" TargetMode="External"/><Relationship Id="rId9" Type="http://schemas.openxmlformats.org/officeDocument/2006/relationships/image" Target="../media/image11.jpg"/><Relationship Id="rId14" Type="http://schemas.openxmlformats.org/officeDocument/2006/relationships/hyperlink" Target="https://www.media-k.e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hyperlink" Target="https://www.mujerysalud.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sicologiaymente.com/"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medlineplus.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cdn.pixabay.com/photo/2016/06/30/16/36/germany-1489365_960_720.png" TargetMode="External"/><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hyperlink" Target="https://pixabay.com/service/license/"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bundesgesundheitsministerium.de/index.html" TargetMode="External"/><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hyperlink" Target="https://www.bundesgesundheitsministerium.de/fileadmin/Dateien/5_Publikationen/Gesundheit/Broschueren/200629_BMG_Das_deutsche_Gesundheitssystem_EN.pdf" TargetMode="External"/><Relationship Id="rId4" Type="http://schemas.openxmlformats.org/officeDocument/2006/relationships/hyperlink" Target="https://www.mags.nrw/" TargetMode="External"/><Relationship Id="rId9"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cdn.pixabay.com/photo/2020/08/03/09/43/medical-5459653_960_720.png" TargetMode="External"/><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s://pixabay.com/service/license/" TargetMode="External"/><Relationship Id="rId4" Type="http://schemas.openxmlformats.org/officeDocument/2006/relationships/hyperlink" Target="https://cdn.pixabay.com/photo/2020/08/03/09/39/medical-5459630_960_720.p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dn.pixabay.com/photo/2020/08/03/09/39/medical-5459630_960_720.pn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hyperlink" Target="https://pixabay.com/service/license/"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pixabay.com/illustrations/social-media-personal-2457842/" TargetMode="External"/><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pixabay.com/service/license/" TargetMode="External"/><Relationship Id="rId5" Type="http://schemas.openxmlformats.org/officeDocument/2006/relationships/hyperlink" Target="https://cdn.pixabay.com/photo/2020/08/03/09/43/medical-5459653_960_720.png" TargetMode="External"/><Relationship Id="rId4" Type="http://schemas.openxmlformats.org/officeDocument/2006/relationships/hyperlink" Target="https://www.bundesaerztekammer.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s://cdn.pixabay.com/photo/2016/10/28/09/24/integration-1777536_960_720.jp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8.jpe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pixabay.com/illustrations/social-media-personal-2457842/"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hyperlink" Target="https://www.migration-gesundheit.bund.de/de/startseit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ixabay.com/illustrations/social-media-personal-2457842/" TargetMode="External"/><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handbookgermany.de/de.html" TargetMode="External"/><Relationship Id="rId4" Type="http://schemas.openxmlformats.org/officeDocument/2006/relationships/hyperlink" Target="https://pixabay.com/service/licens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zanzu.de/en/"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https://www.gesundheitsinformation.de/das-deutsche-gesundheitssystem.html" TargetMode="External"/><Relationship Id="rId4" Type="http://schemas.openxmlformats.org/officeDocument/2006/relationships/hyperlink" Target="https://www.expatica.com/de/healthcare/healthcare-basics/german-healthcare-system-10335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dn.pixabay.com/photo/2016/11/18/10/59/smartphone-1833950_640.png" TargetMode="External"/><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hyperlink" Target="https://play.google.com/store/apps/details?id=fr.doctolib.www&amp;hl=de&amp;gl=US" TargetMode="External"/><Relationship Id="rId4" Type="http://schemas.openxmlformats.org/officeDocument/2006/relationships/hyperlink" Target="https://pixabay.com/service/license/" TargetMode="External"/></Relationships>
</file>

<file path=ppt/slides/_rels/slide3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cdn.pixabay.com/photo/2016/06/30/16/36/italy-1489369_960_720.png" TargetMode="External"/><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hyperlink" Target="https://pixabay.com/service/licens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l/vectors/%ce%b9%ce%b1%cf%84%cf%81%ce%b9%ce%ba%cf%8c%cf%82-%ce%bd%ce%bf%cf%83%ce%bf%ce%ba%ce%bf%ce%bc%ce%b5%ce%af%ce%bf-%ce%b5%ce%b9%ce%ba%ce%bf%ce%bd%ce%af%ce%b4%ce%b9%ce%b1-4510408/"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3.png"/><Relationship Id="rId4" Type="http://schemas.openxmlformats.org/officeDocument/2006/relationships/hyperlink" Target="https://pixabay.com/service/licens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salute.gov.it/portale/temi/p2_2.html" TargetMode="External"/><Relationship Id="rId7" Type="http://schemas.openxmlformats.org/officeDocument/2006/relationships/hyperlink" Target="https://www.salute.gov.it/portale/assistenzaSanitaria/dettaglioOpuscoliAssistenzaSanitaria.jsp?id=297"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www.salute.gov.it/portale/ministro/p4_2.html" TargetMode="External"/><Relationship Id="rId11" Type="http://schemas.openxmlformats.org/officeDocument/2006/relationships/image" Target="../media/image52.png"/><Relationship Id="rId5" Type="http://schemas.openxmlformats.org/officeDocument/2006/relationships/hyperlink" Target="https://www.salute.gov.it/imgs/C_17_opuscoliPoster_297_allegato.pdf" TargetMode="External"/><Relationship Id="rId10" Type="http://schemas.openxmlformats.org/officeDocument/2006/relationships/image" Target="../media/image56.png"/><Relationship Id="rId4" Type="http://schemas.openxmlformats.org/officeDocument/2006/relationships/hyperlink" Target="https://www.bussolasanita.it/documenti/schede/857_Allegato_270.pdf" TargetMode="External"/><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l/vectors/%ce%bf%ce%b9%ce%ba%ce%bf%ce%b3%ce%ad%ce%bd%ce%b5%ce%b9%ce%b1-%ce%bf%ce%bc%cf%80%cf%81%ce%ad%ce%bb%ce%b1-%ce%b1%cf%83%cf%86%ce%b1%ce%bb%ce%b9%cf%83%ce%b7-%ce%b6%cf%89%ce%b7-6593160/"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hyperlink" Target="https://pixabay.com/service/licen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l/vectors/%ce%bf%ce%b9%ce%ba%ce%bf%ce%b3%ce%ad%ce%bd%ce%b5%ce%b9%ce%b1-%ce%bf%ce%bc%cf%80%cf%81%ce%ad%ce%bb%ce%b1-%ce%b1%cf%83%cf%86%ce%b1%ce%bb%ce%b9%cf%83%ce%b7-%ce%b6%cf%89%ce%b7-6593160/" TargetMode="External"/><Relationship Id="rId7"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hyperlink" Target="https://www.agenas.gov.it/" TargetMode="External"/><Relationship Id="rId4" Type="http://schemas.openxmlformats.org/officeDocument/2006/relationships/hyperlink" Target="https://pixabay.com/service/licens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dn.pixabay.com/photo/2020/08/03/09/43/medical-5459653_960_720.png"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46.png"/><Relationship Id="rId4" Type="http://schemas.openxmlformats.org/officeDocument/2006/relationships/hyperlink" Target="https://pixabay.com/service/license/"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hyperlink" Target="https://pixabay.com/service/license/" TargetMode="External"/><Relationship Id="rId4" Type="http://schemas.openxmlformats.org/officeDocument/2006/relationships/hyperlink" Target="https://cdn.pixabay.com/photo/2020/08/03/09/43/medical-5459653_960_720.pn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hyperlink" Target="https://www.regione.toscana.it/sst" TargetMode="External"/><Relationship Id="rId7" Type="http://schemas.openxmlformats.org/officeDocument/2006/relationships/hyperlink" Target="https://cdn.pixabay.com/photo/2020/08/03/09/43/medical-5459653_960_720.png"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uslcentro.toscana.it/" TargetMode="External"/><Relationship Id="rId9"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hyperlink" Target="https://pixabay.com/service/license/" TargetMode="External"/><Relationship Id="rId4" Type="http://schemas.openxmlformats.org/officeDocument/2006/relationships/hyperlink" Target="https://pixabay.com/el/vectors/%ce%ba%cf%8d%ce%ba%ce%bb%ce%bf%cf%82-%cf%87%ce%ad%cf%81%ce%b9%ce%b1-%ce%bf%ce%bc%ce%b1%ce%b4%ce%b9%ce%ba%ce%b7-%ce%b4%ce%bf%cf%85%ce%bb%ce%b5%ce%b9%ce%b1-312343/"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etesai.it/"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centrosaluteglobale.eu/" TargetMode="External"/><Relationship Id="rId7"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hyperlink" Target="https://www.centrosaluteglobale.eu/progetti-corsi/sprint/" TargetMode="External"/><Relationship Id="rId4" Type="http://schemas.openxmlformats.org/officeDocument/2006/relationships/hyperlink" Target="https://icare.sanita.toscana.it/it/"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regione.toscana.it/sst" TargetMode="External"/><Relationship Id="rId3" Type="http://schemas.openxmlformats.org/officeDocument/2006/relationships/hyperlink" Target="https://pixabay.com/de/illustrations/web-design-benutzeroberfl%c3%a4che-3411373/" TargetMode="External"/><Relationship Id="rId7" Type="http://schemas.openxmlformats.org/officeDocument/2006/relationships/hyperlink" Target="https://www.agenas.gov.it/"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www.iss.it/en/web/guest" TargetMode="External"/><Relationship Id="rId5" Type="http://schemas.openxmlformats.org/officeDocument/2006/relationships/hyperlink" Target="https://www.salute.gov.it/portale/home.html" TargetMode="External"/><Relationship Id="rId10" Type="http://schemas.openxmlformats.org/officeDocument/2006/relationships/image" Target="../media/image52.png"/><Relationship Id="rId4" Type="http://schemas.openxmlformats.org/officeDocument/2006/relationships/hyperlink" Target="https://pixabay.com/service/license/" TargetMode="External"/><Relationship Id="rId9" Type="http://schemas.openxmlformats.org/officeDocument/2006/relationships/image" Target="../media/image64.jpe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pixabay.com/de/illustrations/web-design-benutzeroberfl%c3%a4che-3411373/" TargetMode="External"/><Relationship Id="rId7" Type="http://schemas.openxmlformats.org/officeDocument/2006/relationships/image" Target="../media/image64.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www.mighealthcare.eu/interactive-map" TargetMode="External"/><Relationship Id="rId5" Type="http://schemas.openxmlformats.org/officeDocument/2006/relationships/hyperlink" Target="https://www.youtube.com/playlist?list=PL5WpPAVGKvdafMKFEIeh5tpeg995Y4QiA" TargetMode="External"/><Relationship Id="rId4" Type="http://schemas.openxmlformats.org/officeDocument/2006/relationships/hyperlink" Target="https://pixabay.com/service/licens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pixabay.com/illustrations/teamwork-team-gear-gears-drive-2207743/"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604.regione.toscana.it/#/public/dashboard" TargetMode="External"/><Relationship Id="rId3" Type="http://schemas.openxmlformats.org/officeDocument/2006/relationships/image" Target="../media/image51.png"/><Relationship Id="rId7" Type="http://schemas.openxmlformats.org/officeDocument/2006/relationships/hyperlink" Target="https://www.youtube.com/watch?v=v_NMknSIB0s&amp;t=31s"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hyperlink" Target="https://www.regione.toscana.it/-/toscana-salute" TargetMode="External"/><Relationship Id="rId5" Type="http://schemas.openxmlformats.org/officeDocument/2006/relationships/hyperlink" Target="https://pixabay.com/service/license/" TargetMode="External"/><Relationship Id="rId4" Type="http://schemas.openxmlformats.org/officeDocument/2006/relationships/hyperlink" Target="https://pixabay.com/de/vectors/smartphone-telefon-handy-1833950/" TargetMode="External"/><Relationship Id="rId9" Type="http://schemas.openxmlformats.org/officeDocument/2006/relationships/image" Target="../media/image52.png"/></Relationships>
</file>

<file path=ppt/slides/_rels/slide5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cdn.pixabay.com/photo/2016/06/30/16/36/greece-1489368_960_720.png" TargetMode="External"/><Relationship Id="rId1" Type="http://schemas.openxmlformats.org/officeDocument/2006/relationships/slideLayout" Target="../slideLayouts/slideLayout4.xml"/><Relationship Id="rId5" Type="http://schemas.openxmlformats.org/officeDocument/2006/relationships/hyperlink" Target="https://pixabay.com/service/license/" TargetMode="External"/><Relationship Id="rId4" Type="http://schemas.openxmlformats.org/officeDocument/2006/relationships/hyperlink" Target="https://cdn.pixabay.com/photo/2016/06/30/16/36/italy-1489369_960_720.pn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pixabay.com/el/vectors/%ce%b9%ce%b1%cf%84%cf%81%ce%b9%ce%ba%cf%8c%cf%82-%ce%bd%ce%bf%cf%83%ce%bf%ce%ba%ce%bf%ce%bc%ce%b5%ce%af%ce%bf-%ce%b5%ce%b9%ce%ba%ce%bf%ce%bd%ce%af%ce%b4%ce%b9%ce%b1-4510408/" TargetMode="External"/><Relationship Id="rId7" Type="http://schemas.openxmlformats.org/officeDocument/2006/relationships/hyperlink" Target="https://cdn.pixabay.com/photo/2016/06/30/16/36/greece-1489368_960_720.pn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ec.europa.eu/health/system/files/2017-12/chp_gr_greece_0.pdf" TargetMode="External"/><Relationship Id="rId4" Type="http://schemas.openxmlformats.org/officeDocument/2006/relationships/hyperlink" Target="https://pixabay.com/service/license/"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cdn.pixabay.com/photo/2016/06/30/16/36/greece-1489368_960_720.png" TargetMode="External"/><Relationship Id="rId3" Type="http://schemas.openxmlformats.org/officeDocument/2006/relationships/hyperlink" Target="https://pixabay.com/el/vectors/%ce%bf%ce%b9%ce%ba%ce%bf%ce%b3%ce%ad%ce%bd%ce%b5%ce%b9%ce%b1-%ce%bf%ce%bc%cf%80%cf%81%ce%ad%ce%bb%ce%b1-%ce%b1%cf%83%cf%86%ce%b1%ce%bb%ce%b9%cf%83%ce%b7-%ce%b6%cf%89%ce%b7-6593160/" TargetMode="External"/><Relationship Id="rId7"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eopyy.gov.gr/" TargetMode="External"/><Relationship Id="rId5" Type="http://schemas.openxmlformats.org/officeDocument/2006/relationships/hyperlink" Target="https://www.efka.gov.gr/el" TargetMode="External"/><Relationship Id="rId4" Type="http://schemas.openxmlformats.org/officeDocument/2006/relationships/hyperlink" Target="https://pixabay.com/service/license/" TargetMode="External"/><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hyperlink" Target="https://pixabay.com/el/vectors/%ce%b9%ce%b1%cf%84%cf%81%ce%b9%ce%ba%cf%8c%cf%82-%ce%bd%ce%bf%cf%83%ce%bf%ce%ba%cf%8c%ce%bc%ce%b1-%ce%b3%ce%b9%ce%b1%cf%84%cf%81%cf%8c%cf%82-5459653/" TargetMode="External"/><Relationship Id="rId7"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hyperlink" Target="https://cdn.pixabay.com/photo/2016/06/30/16/36/greece-1489368_960_720.png" TargetMode="External"/><Relationship Id="rId5" Type="http://schemas.openxmlformats.org/officeDocument/2006/relationships/image" Target="../media/image58.png"/><Relationship Id="rId4" Type="http://schemas.openxmlformats.org/officeDocument/2006/relationships/hyperlink" Target="https://pixabay.com/service/license/"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ixabay.com/el/vectors/%ce%ba%ce%b1%cf%81%ce%b4%ce%b9%ce%ac-%cf%80%cf%81%cf%8e%cf%84%ce%b5%cf%82-%ce%b2%ce%bf%ce%ae%ce%b8%ce%b5%ce%b9%ce%b5%cf%82-%ce%b9%ce%b1%cf%84%cf%81%ce%b9%ce%ba%cf%8c%cf%82-2730784/" TargetMode="External"/><Relationship Id="rId7"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cdn.pixabay.com/photo/2016/06/30/16/36/greece-1489368_960_720.png" TargetMode="External"/><Relationship Id="rId5" Type="http://schemas.openxmlformats.org/officeDocument/2006/relationships/image" Target="../media/image66.png"/><Relationship Id="rId4" Type="http://schemas.openxmlformats.org/officeDocument/2006/relationships/hyperlink" Target="https://pixabay.com/service/licens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l/vectors/%ce%b9%ce%b1%cf%84%cf%81%ce%b9%ce%ba%cf%8c%cf%82-%ce%bd%ce%bf%cf%83%ce%bf%ce%ba%cf%8c%ce%bc%ce%b1-%ce%b3%ce%b9%ce%b1%cf%84%cf%81%cf%8c%cf%82-5459653/" TargetMode="External"/><Relationship Id="rId7"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hyperlink" Target="https://cdn.pixabay.com/photo/2016/06/30/16/36/greece-1489368_960_720.png" TargetMode="External"/><Relationship Id="rId5" Type="http://schemas.openxmlformats.org/officeDocument/2006/relationships/image" Target="../media/image58.png"/><Relationship Id="rId4" Type="http://schemas.openxmlformats.org/officeDocument/2006/relationships/hyperlink" Target="https://pixabay.com/service/licens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s://cdn.pixabay.com/photo/2016/06/30/16/36/greece-1489368_960_720.png" TargetMode="External"/><Relationship Id="rId5" Type="http://schemas.openxmlformats.org/officeDocument/2006/relationships/hyperlink" Target="https://pixabay.com/service/license/" TargetMode="External"/><Relationship Id="rId4" Type="http://schemas.openxmlformats.org/officeDocument/2006/relationships/hyperlink" Target="https://pixabay.com/el/vectors/%ce%ba%cf%8d%ce%ba%ce%bb%ce%bf%cf%82-%cf%87%ce%ad%cf%81%ce%b9%ce%b1-%ce%bf%ce%bc%ce%b1%ce%b4%ce%b9%ce%ba%ce%b7-%ce%b4%ce%bf%cf%85%ce%bb%ce%b5%ce%b9%ce%b1-312343/"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cdn.pixabay.com/photo/2016/06/30/16/36/greece-1489368_960_720.png"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pixabay.com/de/illustrations/web-design-benutzeroberfl%c3%a4che-3411373/" TargetMode="External"/><Relationship Id="rId7" Type="http://schemas.openxmlformats.org/officeDocument/2006/relationships/hyperlink" Target="https://cdn.pixabay.com/photo/2016/06/30/16/36/greece-1489368_960_720.png"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hyperlink" Target="https://www.amka.gr/have-paaypa/" TargetMode="External"/><Relationship Id="rId4" Type="http://schemas.openxmlformats.org/officeDocument/2006/relationships/hyperlink" Target="https://pixabay.com/service/license/"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hyperlink" Target="https://cdn.pixabay.com/photo/2016/06/30/16/36/greece-1489368_960_720.png"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https://play.google.com/store/apps/details?id=gr.gov.myhealth" TargetMode="External"/><Relationship Id="rId5" Type="http://schemas.openxmlformats.org/officeDocument/2006/relationships/hyperlink" Target="https://pixabay.com/service/license/" TargetMode="External"/><Relationship Id="rId4" Type="http://schemas.openxmlformats.org/officeDocument/2006/relationships/hyperlink" Target="https://pixabay.com/de/vectors/smartphone-telefon-handy-1833950/"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67.xml.rels><?xml version="1.0" encoding="UTF-8" standalone="yes"?>
<Relationships xmlns="http://schemas.openxmlformats.org/package/2006/relationships"><Relationship Id="rId3" Type="http://schemas.openxmlformats.org/officeDocument/2006/relationships/hyperlink" Target="https://pixabay.com/es/photos/m%c3%a9dico-enfermero-estetoscopio-6163736/"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hyperlink" Target="https://pixabay.com/service/license/"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pixabay.com/illustrations/cork-wall-pin-board-stickies-note-3326177/"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hyperlink" Target="https://pixabay.com/illustrations/polka-dots-dots-spots-pattern-875047/"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hyperlink" Target="https://pixabay.com/service/license/"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ixabay.com/illustrations/social-media-personal-2457842/"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pixabay.com/service/license/"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pixabay.com/photos/post-it-cork-pin-board-pin-memo-3333416/"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hyperlink" Target="https://pixabay.com/service/licens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s://pixabay.com/de/illustrations/fragen-nachfrage-zweifel-1922476/"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https://pixabay.com/service/license/"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79.xml.rels><?xml version="1.0" encoding="UTF-8" standalone="yes"?>
<Relationships xmlns="http://schemas.openxmlformats.org/package/2006/relationships"><Relationship Id="rId3" Type="http://schemas.openxmlformats.org/officeDocument/2006/relationships/hyperlink" Target="https://cdn.pixabay.com/photo/2016/09/24/09/20/icon-1691338_960_720.png"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pixabay.com/service/license/"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de/photos/vergleichen-vergleich-optionen-5201278/"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73.jpeg"/><Relationship Id="rId4" Type="http://schemas.openxmlformats.org/officeDocument/2006/relationships/hyperlink" Target="https://pixabay.com/service/license/"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pixabay.com/es/photos/hombre-pensando-duda-pregunta-5723449/"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hyperlink" Target="https://pixabay.com/service/license/"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pixabay.com/es/photos/tableta-ipad-leer-pantalla-1075790/"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hyperlink" Target="https://pixabay.com/service/license/"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ixabay.com/es/illustrations/dise%c3%b1o-web-interfaz-de-usuario-3411373/"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hyperlink" Target="https://pixabay.com/service/licens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pixabay.com/es/vectors/sitio-web-p%c3%a1gina-modelo-internet-1624028/"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hyperlink" Target="https://pixabay.com/service/license/"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de/vectors/buchhalter-z%c3%a4hlen-berechnung-1794122/"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hyperlink" Target="https://pixabay.com/service/license/"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de/illustrations/netz-domain-service-webseite-3967926/"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hyperlink" Target="https://pixabay.com/service/license/"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pixabay.com/illustrations/checklist-business-workplace-3679741/"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hyperlink" Target="https://pixabay.com/service/licens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hyperlink" Target="https://pixabay.com/service/license/" TargetMode="External"/><Relationship Id="rId4" Type="http://schemas.openxmlformats.org/officeDocument/2006/relationships/hyperlink" Target="https://pixabay.com/de/illustrations/fragen-nachfrage-zweifel-1922476/" TargetMode="Externa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92.xml.rels><?xml version="1.0" encoding="UTF-8" standalone="yes"?>
<Relationships xmlns="http://schemas.openxmlformats.org/package/2006/relationships"><Relationship Id="rId3" Type="http://schemas.openxmlformats.org/officeDocument/2006/relationships/hyperlink" Target="https://cdn.pixabay.com/photo/2016/09/24/09/20/icon-1691338_960_720.png" TargetMode="External"/><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pixabay.com/service/licens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pixabay.com/es/photos/puesta-en-marcha-cita-594090/"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82.jpeg"/><Relationship Id="rId4" Type="http://schemas.openxmlformats.org/officeDocument/2006/relationships/hyperlink" Target="https://pixabay.com/service/licens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pixabay.com/es/vectors/jeringuilla-aguja-inyecci%c3%b3n-disparo-30012/"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hyperlink" Target="https://pixabay.com/service/licens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pixabay.com/es/vectors/donaci%c3%b3n-de-sangre-donando-sangre-6839096/"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hyperlink" Target="https://pixabay.com/service/license/"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pixabay.com/es/vectors/m%c3%a9dico-enfermero-hospital-salud-5459653/"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s://pixabay.com/service/license/"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pixabay.com/es/vectors/hospital-salud-profesional-m%c3%a9dico-1706646/"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hyperlink" Target="https://pixabay.com/service/license/"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pixabay.com/es/photos/vendaje-primeros-auxilios-m%c3%a9dico-1235337/"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86.jpeg"/><Relationship Id="rId4" Type="http://schemas.openxmlformats.org/officeDocument/2006/relationships/hyperlink" Target="https://pixabay.com/service/license/"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pixabay.com/es/photos/ni%c3%b1a-paquete-de-hielo-5661741/"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87.jpeg"/><Relationship Id="rId4" Type="http://schemas.openxmlformats.org/officeDocument/2006/relationships/hyperlink" Target="https://pixabay.com/service/licen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
          <p:cNvSpPr/>
          <p:nvPr/>
        </p:nvSpPr>
        <p:spPr>
          <a:xfrm>
            <a:off x="-1" y="0"/>
            <a:ext cx="121916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 name="Google Shape;71;p1"/>
          <p:cNvSpPr txBox="1"/>
          <p:nvPr/>
        </p:nvSpPr>
        <p:spPr>
          <a:xfrm>
            <a:off x="1349530" y="4227707"/>
            <a:ext cx="5852547"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400"/>
              <a:buFont typeface="Calibri"/>
              <a:buNone/>
            </a:pPr>
            <a:r>
              <a:rPr lang="en-US" sz="3400" b="1" i="0" u="none" strike="noStrike" cap="none" dirty="0">
                <a:solidFill>
                  <a:srgbClr val="C01E24"/>
                </a:solidFill>
                <a:latin typeface="Calibri"/>
                <a:ea typeface="Calibri"/>
                <a:cs typeface="Calibri"/>
                <a:sym typeface="Calibri"/>
              </a:rPr>
              <a:t>Module 5</a:t>
            </a:r>
            <a:br>
              <a:rPr lang="en-US" sz="3400" b="1" i="0" u="none" strike="noStrike" cap="none" dirty="0">
                <a:solidFill>
                  <a:schemeClr val="dk1"/>
                </a:solidFill>
                <a:latin typeface="Calibri"/>
                <a:ea typeface="Calibri"/>
                <a:cs typeface="Calibri"/>
                <a:sym typeface="Calibri"/>
              </a:rPr>
            </a:br>
            <a:r>
              <a:rPr lang="en-US" sz="3400" b="0" i="0" u="none" strike="noStrike" cap="none" dirty="0">
                <a:solidFill>
                  <a:schemeClr val="dk1"/>
                </a:solidFill>
                <a:latin typeface="Calibri"/>
                <a:ea typeface="Calibri"/>
                <a:cs typeface="Calibri"/>
                <a:sym typeface="Calibri"/>
              </a:rPr>
              <a:t>Exploring digital health tools</a:t>
            </a:r>
            <a:endParaRPr dirty="0"/>
          </a:p>
        </p:txBody>
      </p:sp>
      <p:sp>
        <p:nvSpPr>
          <p:cNvPr id="72" name="Google Shape;72;p1"/>
          <p:cNvSpPr/>
          <p:nvPr/>
        </p:nvSpPr>
        <p:spPr>
          <a:xfrm>
            <a:off x="0" y="891540"/>
            <a:ext cx="722376"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3" name="Google Shape;73;p1"/>
          <p:cNvPicPr preferRelativeResize="0"/>
          <p:nvPr/>
        </p:nvPicPr>
        <p:blipFill rotWithShape="1">
          <a:blip r:embed="rId3">
            <a:alphaModFix/>
          </a:blip>
          <a:srcRect/>
          <a:stretch/>
        </p:blipFill>
        <p:spPr>
          <a:xfrm>
            <a:off x="1349531" y="1073414"/>
            <a:ext cx="10228659" cy="2706488"/>
          </a:xfrm>
          <a:prstGeom prst="rect">
            <a:avLst/>
          </a:prstGeom>
          <a:noFill/>
          <a:ln>
            <a:noFill/>
          </a:ln>
          <a:effectLst>
            <a:outerShdw blurRad="406400" dist="317500" dir="5400000" sx="89000" sy="89000" rotWithShape="0">
              <a:srgbClr val="000000">
                <a:alpha val="14901"/>
              </a:srgbClr>
            </a:outerShdw>
          </a:effectLst>
        </p:spPr>
      </p:pic>
      <p:sp>
        <p:nvSpPr>
          <p:cNvPr id="74" name="Google Shape;74;p1"/>
          <p:cNvSpPr/>
          <p:nvPr/>
        </p:nvSpPr>
        <p:spPr>
          <a:xfrm>
            <a:off x="1675900" y="6380247"/>
            <a:ext cx="6960100"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900" b="0" i="0" u="none" strike="noStrike" cap="none">
                <a:solidFill>
                  <a:srgbClr val="7F7F7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b="0" i="0" u="none" strike="noStrike" cap="none">
              <a:solidFill>
                <a:srgbClr val="7F7F7F"/>
              </a:solidFill>
              <a:latin typeface="Calibri"/>
              <a:ea typeface="Calibri"/>
              <a:cs typeface="Calibri"/>
              <a:sym typeface="Calibri"/>
            </a:endParaRPr>
          </a:p>
        </p:txBody>
      </p:sp>
      <p:pic>
        <p:nvPicPr>
          <p:cNvPr id="75" name="Google Shape;75;p1" descr="C:\Users\Georgia-Work\AppData\Roaming\Skype\georgia.aristidou\media_messaging\media_cache\^DD49E969C8C275A0BF0095F3F01442BBA23C6B6D6D2A977CE4^pimgpsh_fullsize_distr.jpg"/>
          <p:cNvPicPr preferRelativeResize="0"/>
          <p:nvPr/>
        </p:nvPicPr>
        <p:blipFill rotWithShape="1">
          <a:blip r:embed="rId4">
            <a:alphaModFix/>
          </a:blip>
          <a:srcRect/>
          <a:stretch/>
        </p:blipFill>
        <p:spPr>
          <a:xfrm>
            <a:off x="22751" y="6332226"/>
            <a:ext cx="1684020" cy="495300"/>
          </a:xfrm>
          <a:prstGeom prst="rect">
            <a:avLst/>
          </a:prstGeom>
          <a:noFill/>
          <a:ln>
            <a:noFill/>
          </a:ln>
        </p:spPr>
      </p:pic>
      <p:sp>
        <p:nvSpPr>
          <p:cNvPr id="77" name="Google Shape;77;p1"/>
          <p:cNvSpPr/>
          <p:nvPr/>
        </p:nvSpPr>
        <p:spPr>
          <a:xfrm>
            <a:off x="-2" y="862700"/>
            <a:ext cx="722376" cy="868136"/>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accent1">
                    <a:lumMod val="75000"/>
                  </a:schemeClr>
                </a:solidFill>
                <a:latin typeface="Calibri"/>
                <a:ea typeface="Calibri"/>
                <a:cs typeface="Calibri"/>
                <a:sym typeface="Calibri"/>
              </a:rPr>
              <a:t>1</a:t>
            </a:r>
            <a:endParaRPr sz="2400" b="1" dirty="0">
              <a:solidFill>
                <a:schemeClr val="accent1">
                  <a:lumMod val="75000"/>
                </a:schemeClr>
              </a:solidFill>
              <a:latin typeface="Calibri"/>
              <a:ea typeface="Calibri"/>
              <a:cs typeface="Calibri"/>
              <a:sym typeface="Calibri"/>
            </a:endParaRPr>
          </a:p>
        </p:txBody>
      </p:sp>
      <p:sp>
        <p:nvSpPr>
          <p:cNvPr id="78" name="Google Shape;78;p1"/>
          <p:cNvSpPr/>
          <p:nvPr/>
        </p:nvSpPr>
        <p:spPr>
          <a:xfrm>
            <a:off x="2609" y="1698521"/>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rgbClr val="2F5496"/>
                </a:solidFill>
                <a:latin typeface="Calibri"/>
                <a:ea typeface="Calibri"/>
                <a:cs typeface="Calibri"/>
                <a:sym typeface="Calibri"/>
              </a:rPr>
              <a:t>2</a:t>
            </a:r>
            <a:endParaRPr sz="2400" dirty="0">
              <a:solidFill>
                <a:srgbClr val="2F5496"/>
              </a:solidFill>
              <a:latin typeface="Calibri"/>
              <a:ea typeface="Calibri"/>
              <a:cs typeface="Calibri"/>
              <a:sym typeface="Calibri"/>
            </a:endParaRPr>
          </a:p>
        </p:txBody>
      </p:sp>
      <p:sp>
        <p:nvSpPr>
          <p:cNvPr id="79" name="Google Shape;79;p1"/>
          <p:cNvSpPr/>
          <p:nvPr/>
        </p:nvSpPr>
        <p:spPr>
          <a:xfrm>
            <a:off x="-56" y="2493288"/>
            <a:ext cx="722376" cy="868136"/>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accent1">
                    <a:lumMod val="75000"/>
                  </a:schemeClr>
                </a:solidFill>
                <a:latin typeface="Calibri"/>
                <a:ea typeface="Calibri"/>
                <a:cs typeface="Calibri"/>
                <a:sym typeface="Calibri"/>
              </a:rPr>
              <a:t>3</a:t>
            </a:r>
            <a:endParaRPr sz="2400" dirty="0">
              <a:solidFill>
                <a:schemeClr val="accent1">
                  <a:lumMod val="75000"/>
                </a:schemeClr>
              </a:solidFill>
              <a:latin typeface="Calibri"/>
              <a:ea typeface="Calibri"/>
              <a:cs typeface="Calibri"/>
              <a:sym typeface="Calibri"/>
            </a:endParaRPr>
          </a:p>
        </p:txBody>
      </p:sp>
      <p:sp>
        <p:nvSpPr>
          <p:cNvPr id="80" name="Google Shape;80;p1"/>
          <p:cNvSpPr/>
          <p:nvPr/>
        </p:nvSpPr>
        <p:spPr>
          <a:xfrm>
            <a:off x="-2" y="336174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2F5496"/>
                </a:solidFill>
                <a:latin typeface="Calibri"/>
                <a:ea typeface="Calibri"/>
                <a:cs typeface="Calibri"/>
                <a:sym typeface="Calibri"/>
              </a:rPr>
              <a:t>4</a:t>
            </a:r>
            <a:endParaRPr sz="2400">
              <a:solidFill>
                <a:srgbClr val="2F5496"/>
              </a:solidFill>
              <a:latin typeface="Calibri"/>
              <a:ea typeface="Calibri"/>
              <a:cs typeface="Calibri"/>
              <a:sym typeface="Calibri"/>
            </a:endParaRPr>
          </a:p>
        </p:txBody>
      </p:sp>
      <p:sp>
        <p:nvSpPr>
          <p:cNvPr id="81" name="Google Shape;81;p1"/>
          <p:cNvSpPr/>
          <p:nvPr/>
        </p:nvSpPr>
        <p:spPr>
          <a:xfrm>
            <a:off x="1655" y="4227707"/>
            <a:ext cx="722376" cy="868136"/>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latin typeface="Calibri"/>
                <a:ea typeface="Calibri"/>
                <a:cs typeface="Calibri"/>
                <a:sym typeface="Calibri"/>
              </a:rPr>
              <a:t>5</a:t>
            </a:r>
            <a:endParaRPr sz="2400" dirty="0">
              <a:solidFill>
                <a:schemeClr val="bg1"/>
              </a:solidFill>
              <a:latin typeface="Calibri"/>
              <a:ea typeface="Calibri"/>
              <a:cs typeface="Calibri"/>
              <a:sym typeface="Calibri"/>
            </a:endParaRPr>
          </a:p>
        </p:txBody>
      </p:sp>
      <p:sp>
        <p:nvSpPr>
          <p:cNvPr id="82" name="Google Shape;82;p1"/>
          <p:cNvSpPr/>
          <p:nvPr/>
        </p:nvSpPr>
        <p:spPr>
          <a:xfrm>
            <a:off x="510" y="5094514"/>
            <a:ext cx="722376" cy="868136"/>
          </a:xfrm>
          <a:prstGeom prst="rect">
            <a:avLst/>
          </a:prstGeom>
          <a:solidFill>
            <a:srgbClr val="2038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2F5496"/>
                </a:solidFill>
                <a:latin typeface="Calibri"/>
                <a:ea typeface="Calibri"/>
                <a:cs typeface="Calibri"/>
                <a:sym typeface="Calibri"/>
              </a:rPr>
              <a:t>6</a:t>
            </a:r>
            <a:endParaRPr sz="2400">
              <a:solidFill>
                <a:srgbClr val="2F5496"/>
              </a:solidFill>
              <a:latin typeface="Calibri"/>
              <a:ea typeface="Calibri"/>
              <a:cs typeface="Calibri"/>
              <a:sym typeface="Calibri"/>
            </a:endParaRPr>
          </a:p>
        </p:txBody>
      </p:sp>
      <p:pic>
        <p:nvPicPr>
          <p:cNvPr id="15" name="Picture 2">
            <a:extLst>
              <a:ext uri="{FF2B5EF4-FFF2-40B4-BE49-F238E27FC236}">
                <a16:creationId xmlns:a16="http://schemas.microsoft.com/office/drawing/2014/main" id="{64D42A5A-599D-4544-B7CD-5A03F1F03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nien, Land, Europa, Flagge, Grenzen, Karte, Nation">
            <a:extLst>
              <a:ext uri="{FF2B5EF4-FFF2-40B4-BE49-F238E27FC236}">
                <a16:creationId xmlns:a16="http://schemas.microsoft.com/office/drawing/2014/main" id="{6786585E-1BB2-4EF2-9CE6-FA0EC2423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792" y="802780"/>
            <a:ext cx="7710059" cy="5750419"/>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CD768B88-C82F-473E-ACF0-FC437A6DABDE}"/>
              </a:ext>
            </a:extLst>
          </p:cNvPr>
          <p:cNvSpPr>
            <a:spLocks noGrp="1"/>
          </p:cNvSpPr>
          <p:nvPr>
            <p:ph type="title"/>
          </p:nvPr>
        </p:nvSpPr>
        <p:spPr>
          <a:xfrm>
            <a:off x="558000" y="1079999"/>
            <a:ext cx="3867792" cy="1018623"/>
          </a:xfrm>
        </p:spPr>
        <p:txBody>
          <a:bodyPr/>
          <a:lstStyle/>
          <a:p>
            <a:r>
              <a:rPr lang="en-US" dirty="0"/>
              <a:t>Spain and Valencian Community</a:t>
            </a:r>
            <a:endParaRPr lang="el-GR" dirty="0"/>
          </a:p>
        </p:txBody>
      </p:sp>
      <p:sp>
        <p:nvSpPr>
          <p:cNvPr id="3" name="Θέση κειμένου 2">
            <a:extLst>
              <a:ext uri="{FF2B5EF4-FFF2-40B4-BE49-F238E27FC236}">
                <a16:creationId xmlns:a16="http://schemas.microsoft.com/office/drawing/2014/main" id="{A8424C74-F774-4E9F-AE49-9FF6ED66B6C4}"/>
              </a:ext>
            </a:extLst>
          </p:cNvPr>
          <p:cNvSpPr>
            <a:spLocks noGrp="1"/>
          </p:cNvSpPr>
          <p:nvPr>
            <p:ph type="body" idx="1"/>
          </p:nvPr>
        </p:nvSpPr>
        <p:spPr>
          <a:xfrm>
            <a:off x="558000" y="2218304"/>
            <a:ext cx="4313803" cy="3787361"/>
          </a:xfrm>
        </p:spPr>
        <p:txBody>
          <a:bodyPr/>
          <a:lstStyle/>
          <a:p>
            <a:pPr marL="76200" indent="0">
              <a:buNone/>
            </a:pPr>
            <a:r>
              <a:rPr lang="en-GB" sz="2400" b="1" dirty="0"/>
              <a:t>What apps, websites and information sources should we use in Spain and in the Valencian Community?</a:t>
            </a:r>
          </a:p>
          <a:p>
            <a:endParaRPr lang="el-GR" dirty="0"/>
          </a:p>
        </p:txBody>
      </p:sp>
      <p:sp>
        <p:nvSpPr>
          <p:cNvPr id="5" name="Google Shape;183;p7">
            <a:extLst>
              <a:ext uri="{FF2B5EF4-FFF2-40B4-BE49-F238E27FC236}">
                <a16:creationId xmlns:a16="http://schemas.microsoft.com/office/drawing/2014/main" id="{B849EE12-F575-41F5-A3E9-BF347E02C0BD}"/>
              </a:ext>
            </a:extLst>
          </p:cNvPr>
          <p:cNvSpPr/>
          <p:nvPr/>
        </p:nvSpPr>
        <p:spPr>
          <a:xfrm>
            <a:off x="1709956" y="651313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3628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7</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1" y="2350334"/>
            <a:ext cx="6298136"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How do I ask for an appointment with the psychiatrist?</a:t>
            </a:r>
          </a:p>
        </p:txBody>
      </p:sp>
      <p:pic>
        <p:nvPicPr>
          <p:cNvPr id="7170" name="Picture 2" descr="Salud Mental, Bienestar, Psicología, Mente, Psicológico">
            <a:extLst>
              <a:ext uri="{FF2B5EF4-FFF2-40B4-BE49-F238E27FC236}">
                <a16:creationId xmlns:a16="http://schemas.microsoft.com/office/drawing/2014/main" id="{9FC628FC-3397-4072-A86F-5156D0391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6502" y="2418254"/>
            <a:ext cx="4551190" cy="302938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F1059601-3DD8-40C2-B2CE-0BD07353BB5B}"/>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516441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8</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650833"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How do I know pharmacies near me?</a:t>
            </a:r>
          </a:p>
          <a:p>
            <a:pPr marL="228600" indent="-228600">
              <a:spcBef>
                <a:spcPts val="0"/>
              </a:spcBef>
              <a:buSzPts val="2000"/>
            </a:pPr>
            <a:r>
              <a:rPr lang="en-GB" sz="3000" i="1" dirty="0"/>
              <a:t>What can I get in a pharmacy?</a:t>
            </a:r>
          </a:p>
        </p:txBody>
      </p:sp>
      <p:pic>
        <p:nvPicPr>
          <p:cNvPr id="8194" name="Picture 2" descr="Logo Farmacia, Farmacia, Banner De Farmacia">
            <a:extLst>
              <a:ext uri="{FF2B5EF4-FFF2-40B4-BE49-F238E27FC236}">
                <a16:creationId xmlns:a16="http://schemas.microsoft.com/office/drawing/2014/main" id="{BA6FCDC6-8BC1-4CD2-94D9-72E43F8C5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582" y="2642381"/>
            <a:ext cx="4572001" cy="258603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9CB99D9D-42E1-4D57-B189-C2F1ACB7FA56}"/>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551546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5.4.4</a:t>
            </a:r>
            <a:br>
              <a:rPr lang="en-US" altLang="el-GR" dirty="0">
                <a:solidFill>
                  <a:srgbClr val="C01E24"/>
                </a:solidFill>
              </a:rPr>
            </a:br>
            <a:r>
              <a:rPr lang="en-US" altLang="el-GR" dirty="0">
                <a:solidFill>
                  <a:srgbClr val="C01E24"/>
                </a:solidFill>
              </a:rPr>
              <a:t>Closing - debriefing </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6291832" cy="3958468"/>
          </a:xfrm>
        </p:spPr>
        <p:txBody>
          <a:bodyPr>
            <a:normAutofit fontScale="925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t>
            </a:r>
            <a:r>
              <a:rPr lang="en-US" sz="2200" dirty="0">
                <a:latin typeface="Calibri" panose="020F0502020204030204" pitchFamily="34" charset="0"/>
                <a:cs typeface="Calibri" panose="020F0502020204030204" pitchFamily="34" charset="0"/>
                <a:sym typeface="Arial" panose="020B0604020202020204" pitchFamily="34" charset="0"/>
              </a:rPr>
              <a:t>trainer </a:t>
            </a:r>
          </a:p>
          <a:p>
            <a:pPr marL="342900" indent="-342900">
              <a:lnSpc>
                <a:spcPct val="110000"/>
              </a:lnSpc>
              <a:spcAft>
                <a:spcPts val="600"/>
              </a:spcAft>
              <a:buFont typeface="Wingdings" panose="05000000000000000000" pitchFamily="2" charset="2"/>
              <a:buChar char="§"/>
            </a:pPr>
            <a:r>
              <a:rPr lang="en-US" sz="2200" b="0" dirty="0" err="1">
                <a:latin typeface="Calibri" panose="020F0502020204030204" pitchFamily="34" charset="0"/>
                <a:cs typeface="Calibri" panose="020F0502020204030204" pitchFamily="34" charset="0"/>
                <a:sym typeface="Arial" panose="020B0604020202020204" pitchFamily="34" charset="0"/>
              </a:rPr>
              <a:t>summarises</a:t>
            </a:r>
            <a:r>
              <a:rPr lang="en-US" sz="2200" b="0" dirty="0">
                <a:latin typeface="Calibri" panose="020F0502020204030204" pitchFamily="34" charset="0"/>
                <a:cs typeface="Calibri" panose="020F0502020204030204" pitchFamily="34" charset="0"/>
                <a:sym typeface="Arial" panose="020B0604020202020204" pitchFamily="34" charset="0"/>
              </a:rPr>
              <a:t> the content of the session and tries to clarify possible doubts and questions</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summons trainees for the next F2F training session and asks them to keep the collected information for the online session</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explains the assignments to be done in the online training session and gives an indication on the timeline. </a:t>
            </a:r>
          </a:p>
        </p:txBody>
      </p:sp>
      <p:sp>
        <p:nvSpPr>
          <p:cNvPr id="14" name="Ορθογώνιο 13">
            <a:extLst>
              <a:ext uri="{FF2B5EF4-FFF2-40B4-BE49-F238E27FC236}">
                <a16:creationId xmlns:a16="http://schemas.microsoft.com/office/drawing/2014/main" id="{C48DB1DC-2ECC-1303-2155-27F9BAD6AE49}"/>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5.4.1</a:t>
            </a:r>
            <a:endParaRPr lang="el-GR" sz="1600" dirty="0">
              <a:solidFill>
                <a:schemeClr val="bg1"/>
              </a:solidFill>
            </a:endParaRPr>
          </a:p>
        </p:txBody>
      </p:sp>
      <p:sp>
        <p:nvSpPr>
          <p:cNvPr id="15" name="Ορθογώνιο 14">
            <a:extLst>
              <a:ext uri="{FF2B5EF4-FFF2-40B4-BE49-F238E27FC236}">
                <a16:creationId xmlns:a16="http://schemas.microsoft.com/office/drawing/2014/main" id="{2FEF8B9D-A237-9676-D6E4-13A1DABF3C74}"/>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5.4.2</a:t>
            </a:r>
            <a:endParaRPr lang="el-GR" sz="1600" dirty="0">
              <a:solidFill>
                <a:schemeClr val="bg1"/>
              </a:solidFill>
            </a:endParaRPr>
          </a:p>
        </p:txBody>
      </p:sp>
      <p:sp>
        <p:nvSpPr>
          <p:cNvPr id="17" name="Ορθογώνιο 16">
            <a:extLst>
              <a:ext uri="{FF2B5EF4-FFF2-40B4-BE49-F238E27FC236}">
                <a16:creationId xmlns:a16="http://schemas.microsoft.com/office/drawing/2014/main" id="{AE2D5AAC-54ED-1C11-65EF-9883B37B1171}"/>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5.4.3</a:t>
            </a:r>
            <a:endParaRPr lang="el-GR" sz="1600" dirty="0">
              <a:solidFill>
                <a:schemeClr val="bg1"/>
              </a:solidFill>
            </a:endParaRPr>
          </a:p>
        </p:txBody>
      </p:sp>
      <p:sp>
        <p:nvSpPr>
          <p:cNvPr id="18" name="Ορθογώνιο 17">
            <a:extLst>
              <a:ext uri="{FF2B5EF4-FFF2-40B4-BE49-F238E27FC236}">
                <a16:creationId xmlns:a16="http://schemas.microsoft.com/office/drawing/2014/main" id="{AACCACF0-D958-F707-8A95-E18EFEBB36E7}"/>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5.4.4</a:t>
            </a:r>
            <a:endParaRPr lang="el-GR" sz="1800" dirty="0">
              <a:solidFill>
                <a:srgbClr val="C01E24"/>
              </a:solidFill>
            </a:endParaRPr>
          </a:p>
        </p:txBody>
      </p:sp>
      <p:sp>
        <p:nvSpPr>
          <p:cNvPr id="19" name="Ορθογώνιο 18">
            <a:extLst>
              <a:ext uri="{FF2B5EF4-FFF2-40B4-BE49-F238E27FC236}">
                <a16:creationId xmlns:a16="http://schemas.microsoft.com/office/drawing/2014/main" id="{E8E6B7F8-209F-0A2D-307D-6DFAC2BCB223}"/>
              </a:ext>
            </a:extLst>
          </p:cNvPr>
          <p:cNvSpPr/>
          <p:nvPr/>
        </p:nvSpPr>
        <p:spPr>
          <a:xfrm>
            <a:off x="10739307" y="349818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5.4</a:t>
            </a:r>
            <a:endParaRPr lang="el-GR" sz="1800" dirty="0">
              <a:solidFill>
                <a:srgbClr val="203864"/>
              </a:solidFill>
            </a:endParaRPr>
          </a:p>
        </p:txBody>
      </p:sp>
    </p:spTree>
    <p:extLst>
      <p:ext uri="{BB962C8B-B14F-4D97-AF65-F5344CB8AC3E}">
        <p14:creationId xmlns:p14="http://schemas.microsoft.com/office/powerpoint/2010/main" val="1465433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 name="Rectangle 1">
            <a:extLst>
              <a:ext uri="{FF2B5EF4-FFF2-40B4-BE49-F238E27FC236}">
                <a16:creationId xmlns:a16="http://schemas.microsoft.com/office/drawing/2014/main" id="{50BAF01D-4A22-4373-B1E7-0070E9E260E6}"/>
              </a:ext>
            </a:extLst>
          </p:cNvPr>
          <p:cNvSpPr/>
          <p:nvPr/>
        </p:nvSpPr>
        <p:spPr>
          <a:xfrm>
            <a:off x="2390503" y="0"/>
            <a:ext cx="9801497" cy="6960488"/>
          </a:xfrm>
          <a:prstGeom prst="rect">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32" name="Google Shape;632;p53"/>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3" name="Google Shape;633;p53"/>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34" name="Google Shape;634;p53"/>
          <p:cNvPicPr preferRelativeResize="0"/>
          <p:nvPr/>
        </p:nvPicPr>
        <p:blipFill rotWithShape="1">
          <a:blip r:embed="rId3">
            <a:alphaModFix/>
          </a:blip>
          <a:srcRect/>
          <a:stretch/>
        </p:blipFill>
        <p:spPr>
          <a:xfrm>
            <a:off x="429767" y="1143058"/>
            <a:ext cx="4856199" cy="1284943"/>
          </a:xfrm>
          <a:prstGeom prst="rect">
            <a:avLst/>
          </a:prstGeom>
          <a:noFill/>
          <a:ln>
            <a:noFill/>
          </a:ln>
        </p:spPr>
      </p:pic>
      <p:pic>
        <p:nvPicPr>
          <p:cNvPr id="635" name="Google Shape;635;p53"/>
          <p:cNvPicPr preferRelativeResize="0"/>
          <p:nvPr/>
        </p:nvPicPr>
        <p:blipFill rotWithShape="1">
          <a:blip r:embed="rId4">
            <a:alphaModFix/>
          </a:blip>
          <a:srcRect/>
          <a:stretch/>
        </p:blipFill>
        <p:spPr>
          <a:xfrm>
            <a:off x="429768" y="3471531"/>
            <a:ext cx="2323213" cy="2323213"/>
          </a:xfrm>
          <a:prstGeom prst="rect">
            <a:avLst/>
          </a:prstGeom>
          <a:noFill/>
          <a:ln>
            <a:noFill/>
          </a:ln>
        </p:spPr>
      </p:pic>
      <p:pic>
        <p:nvPicPr>
          <p:cNvPr id="636" name="Google Shape;636;p53" descr="C:\Users\Georgia-Work\AppData\Roaming\Skype\georgia.aristidou\media_messaging\media_cache\^DD49E969C8C275A0BF0095F3F01442BBA23C6B6D6D2A977CE4^pimgpsh_fullsize_distr.jpg"/>
          <p:cNvPicPr preferRelativeResize="0"/>
          <p:nvPr/>
        </p:nvPicPr>
        <p:blipFill rotWithShape="1">
          <a:blip r:embed="rId5">
            <a:alphaModFix/>
          </a:blip>
          <a:srcRect/>
          <a:stretch/>
        </p:blipFill>
        <p:spPr>
          <a:xfrm>
            <a:off x="0" y="6344254"/>
            <a:ext cx="1684020" cy="495300"/>
          </a:xfrm>
          <a:prstGeom prst="rect">
            <a:avLst/>
          </a:prstGeom>
          <a:noFill/>
          <a:ln>
            <a:noFill/>
          </a:ln>
        </p:spPr>
      </p:pic>
      <p:pic>
        <p:nvPicPr>
          <p:cNvPr id="637" name="Google Shape;637;p53"/>
          <p:cNvPicPr preferRelativeResize="0"/>
          <p:nvPr/>
        </p:nvPicPr>
        <p:blipFill rotWithShape="1">
          <a:blip r:embed="rId4">
            <a:alphaModFix/>
          </a:blip>
          <a:srcRect/>
          <a:stretch/>
        </p:blipFill>
        <p:spPr>
          <a:xfrm>
            <a:off x="7476818" y="1708146"/>
            <a:ext cx="3265071" cy="3265071"/>
          </a:xfrm>
          <a:prstGeom prst="rect">
            <a:avLst/>
          </a:prstGeom>
          <a:solidFill>
            <a:srgbClr val="203864"/>
          </a:solidFill>
          <a:ln>
            <a:noFill/>
          </a:ln>
        </p:spPr>
      </p:pic>
      <p:sp>
        <p:nvSpPr>
          <p:cNvPr id="638" name="Google Shape;638;p53"/>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de-DE" sz="2800" dirty="0" err="1">
                <a:solidFill>
                  <a:srgbClr val="C01E24"/>
                </a:solidFill>
                <a:latin typeface="Calibri"/>
                <a:ea typeface="Calibri"/>
                <a:cs typeface="Calibri"/>
                <a:sym typeface="Calibri"/>
              </a:rPr>
              <a:t>Congratulations</a:t>
            </a:r>
            <a:r>
              <a:rPr lang="de-DE" sz="2800" dirty="0">
                <a:solidFill>
                  <a:srgbClr val="C01E24"/>
                </a:solidFill>
                <a:latin typeface="Calibri"/>
                <a:ea typeface="Calibri"/>
                <a:cs typeface="Calibri"/>
                <a:sym typeface="Calibri"/>
              </a:rPr>
              <a:t>!</a:t>
            </a:r>
            <a:br>
              <a:rPr lang="de-DE" sz="2800" dirty="0">
                <a:solidFill>
                  <a:srgbClr val="C01E24"/>
                </a:solidFill>
                <a:latin typeface="Calibri"/>
                <a:ea typeface="Calibri"/>
                <a:cs typeface="Calibri"/>
                <a:sym typeface="Calibri"/>
              </a:rPr>
            </a:br>
            <a:r>
              <a:rPr lang="de-DE" sz="2400" dirty="0" err="1">
                <a:solidFill>
                  <a:srgbClr val="C01E24"/>
                </a:solidFill>
                <a:latin typeface="Calibri"/>
                <a:ea typeface="Calibri"/>
                <a:cs typeface="Calibri"/>
                <a:sym typeface="Calibri"/>
              </a:rPr>
              <a:t>You</a:t>
            </a:r>
            <a:r>
              <a:rPr lang="de-DE" sz="2400" dirty="0">
                <a:solidFill>
                  <a:srgbClr val="C01E24"/>
                </a:solidFill>
                <a:latin typeface="Calibri"/>
                <a:ea typeface="Calibri"/>
                <a:cs typeface="Calibri"/>
                <a:sym typeface="Calibri"/>
              </a:rPr>
              <a:t> </a:t>
            </a:r>
            <a:r>
              <a:rPr lang="de-DE" sz="2400" dirty="0" err="1">
                <a:solidFill>
                  <a:srgbClr val="C01E24"/>
                </a:solidFill>
                <a:latin typeface="Calibri"/>
                <a:ea typeface="Calibri"/>
                <a:cs typeface="Calibri"/>
                <a:sym typeface="Calibri"/>
              </a:rPr>
              <a:t>have</a:t>
            </a:r>
            <a:r>
              <a:rPr lang="de-DE" sz="2400" dirty="0">
                <a:solidFill>
                  <a:srgbClr val="C01E24"/>
                </a:solidFill>
                <a:latin typeface="Calibri"/>
                <a:ea typeface="Calibri"/>
                <a:cs typeface="Calibri"/>
                <a:sym typeface="Calibri"/>
              </a:rPr>
              <a:t> </a:t>
            </a:r>
            <a:r>
              <a:rPr lang="de-DE" sz="2400" dirty="0" err="1">
                <a:solidFill>
                  <a:srgbClr val="C01E24"/>
                </a:solidFill>
                <a:latin typeface="Calibri"/>
                <a:ea typeface="Calibri"/>
                <a:cs typeface="Calibri"/>
                <a:sym typeface="Calibri"/>
              </a:rPr>
              <a:t>completed</a:t>
            </a:r>
            <a:r>
              <a:rPr lang="de-DE" sz="2400" dirty="0">
                <a:solidFill>
                  <a:srgbClr val="C01E24"/>
                </a:solidFill>
                <a:latin typeface="Calibri"/>
                <a:ea typeface="Calibri"/>
                <a:cs typeface="Calibri"/>
                <a:sym typeface="Calibri"/>
              </a:rPr>
              <a:t> </a:t>
            </a:r>
            <a:r>
              <a:rPr lang="de-DE" sz="2400" dirty="0" err="1">
                <a:solidFill>
                  <a:srgbClr val="C01E24"/>
                </a:solidFill>
                <a:latin typeface="Calibri"/>
                <a:ea typeface="Calibri"/>
                <a:cs typeface="Calibri"/>
                <a:sym typeface="Calibri"/>
              </a:rPr>
              <a:t>this</a:t>
            </a:r>
            <a:r>
              <a:rPr lang="de-DE" sz="2400" dirty="0">
                <a:solidFill>
                  <a:srgbClr val="C01E24"/>
                </a:solidFill>
                <a:latin typeface="Calibri"/>
                <a:ea typeface="Calibri"/>
                <a:cs typeface="Calibri"/>
                <a:sym typeface="Calibri"/>
              </a:rPr>
              <a:t> </a:t>
            </a:r>
            <a:r>
              <a:rPr lang="de-DE" sz="2400" dirty="0" err="1">
                <a:solidFill>
                  <a:srgbClr val="C01E24"/>
                </a:solidFill>
                <a:latin typeface="Calibri"/>
                <a:ea typeface="Calibri"/>
                <a:cs typeface="Calibri"/>
                <a:sym typeface="Calibri"/>
              </a:rPr>
              <a:t>module</a:t>
            </a:r>
            <a:r>
              <a:rPr lang="de-DE" sz="2400" dirty="0">
                <a:solidFill>
                  <a:srgbClr val="C01E24"/>
                </a:solidFill>
                <a:latin typeface="Calibri"/>
                <a:ea typeface="Calibri"/>
                <a:cs typeface="Calibri"/>
                <a:sym typeface="Calibri"/>
              </a:rPr>
              <a:t>!</a:t>
            </a:r>
            <a:endParaRPr dirty="0"/>
          </a:p>
        </p:txBody>
      </p:sp>
      <p:sp>
        <p:nvSpPr>
          <p:cNvPr id="639" name="Google Shape;639;p53"/>
          <p:cNvSpPr/>
          <p:nvPr/>
        </p:nvSpPr>
        <p:spPr>
          <a:xfrm>
            <a:off x="7324530" y="6328066"/>
            <a:ext cx="4863381"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de-DE" sz="900" b="0" i="0">
                <a:solidFill>
                  <a:srgbClr val="DDEAF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a:solidFill>
                <a:srgbClr val="DDEAF6"/>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National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1035393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buNone/>
            </a:pPr>
            <a:endParaRPr lang="en-GB" sz="2000" dirty="0"/>
          </a:p>
          <a:p>
            <a:pPr marL="0" indent="0">
              <a:spcBef>
                <a:spcPts val="0"/>
              </a:spcBef>
              <a:buSzPts val="2000"/>
              <a:buNone/>
            </a:pPr>
            <a:r>
              <a:rPr lang="en-GB" sz="2000" b="1" dirty="0"/>
              <a:t>National Health system: </a:t>
            </a:r>
            <a:r>
              <a:rPr lang="en-GB" sz="2000" b="1" dirty="0">
                <a:hlinkClick r:id="rId3"/>
              </a:rPr>
              <a:t>https://www.mscbs.gob.es/organizacion/sns/home.htm</a:t>
            </a:r>
            <a:endParaRPr lang="en-GB" sz="2000" b="1" dirty="0"/>
          </a:p>
          <a:p>
            <a:pPr marL="0" indent="0">
              <a:spcBef>
                <a:spcPts val="0"/>
              </a:spcBef>
              <a:buSzPts val="2000"/>
              <a:buNone/>
            </a:pPr>
            <a:endParaRPr lang="en-GB" sz="2000" b="1" dirty="0"/>
          </a:p>
        </p:txBody>
      </p:sp>
      <p:pic>
        <p:nvPicPr>
          <p:cNvPr id="3" name="Picture 2">
            <a:extLst>
              <a:ext uri="{FF2B5EF4-FFF2-40B4-BE49-F238E27FC236}">
                <a16:creationId xmlns:a16="http://schemas.microsoft.com/office/drawing/2014/main" id="{28D552C3-367A-4B66-BF24-1FC96150029F}"/>
              </a:ext>
            </a:extLst>
          </p:cNvPr>
          <p:cNvPicPr>
            <a:picLocks noChangeAspect="1"/>
          </p:cNvPicPr>
          <p:nvPr/>
        </p:nvPicPr>
        <p:blipFill>
          <a:blip r:embed="rId4"/>
          <a:stretch>
            <a:fillRect/>
          </a:stretch>
        </p:blipFill>
        <p:spPr>
          <a:xfrm>
            <a:off x="271249" y="3333090"/>
            <a:ext cx="11415423" cy="2231998"/>
          </a:xfrm>
          <a:prstGeom prst="rect">
            <a:avLst/>
          </a:prstGeom>
          <a:ln>
            <a:noFill/>
          </a:ln>
          <a:effectLst>
            <a:outerShdw blurRad="190500" algn="tl" rotWithShape="0">
              <a:srgbClr val="000000">
                <a:alpha val="70000"/>
              </a:srgbClr>
            </a:outerShdw>
          </a:effectLst>
        </p:spPr>
      </p:pic>
      <p:sp>
        <p:nvSpPr>
          <p:cNvPr id="9" name="Google Shape;182;p7">
            <a:extLst>
              <a:ext uri="{FF2B5EF4-FFF2-40B4-BE49-F238E27FC236}">
                <a16:creationId xmlns:a16="http://schemas.microsoft.com/office/drawing/2014/main" id="{B4B74CBD-4DFC-41FF-9131-4DA19FFF8D0A}"/>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11" name="Picture 2" descr="Spanien, Land, Europa, Flagge, Grenzen, Karte, Nation">
            <a:extLst>
              <a:ext uri="{FF2B5EF4-FFF2-40B4-BE49-F238E27FC236}">
                <a16:creationId xmlns:a16="http://schemas.microsoft.com/office/drawing/2014/main" id="{27E90C80-F84B-4E37-81FF-08B68BB19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00DDD62B-1670-9834-3997-291F22F43B11}"/>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14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44984" y="938265"/>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Regional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8545" y="2350334"/>
            <a:ext cx="3976602"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b="1" dirty="0"/>
              <a:t>GVA </a:t>
            </a:r>
            <a:r>
              <a:rPr lang="en-GB" sz="2000" b="1" dirty="0" err="1"/>
              <a:t>Conselleria</a:t>
            </a:r>
            <a:r>
              <a:rPr lang="en-GB" sz="2000" b="1" dirty="0"/>
              <a:t> de </a:t>
            </a:r>
            <a:r>
              <a:rPr lang="en-GB" sz="2000" b="1" dirty="0" err="1"/>
              <a:t>Sanitat</a:t>
            </a:r>
            <a:r>
              <a:rPr lang="en-GB" sz="2000" b="1" dirty="0"/>
              <a:t> Universal </a:t>
            </a:r>
            <a:r>
              <a:rPr lang="en-GB" sz="2000" b="1" dirty="0" err="1"/>
              <a:t>i</a:t>
            </a:r>
            <a:r>
              <a:rPr lang="en-GB" sz="2000" b="1" dirty="0"/>
              <a:t> Salut </a:t>
            </a:r>
            <a:r>
              <a:rPr lang="en-GB" sz="2000" b="1" dirty="0" err="1"/>
              <a:t>Pública</a:t>
            </a:r>
            <a:r>
              <a:rPr lang="en-GB" sz="2000" b="1" dirty="0"/>
              <a:t> </a:t>
            </a:r>
            <a:r>
              <a:rPr lang="en-GB" sz="2000" dirty="0">
                <a:hlinkClick r:id="rId3"/>
              </a:rPr>
              <a:t>http://www.san.gva.es/es</a:t>
            </a:r>
            <a:r>
              <a:rPr lang="en-GB" sz="2000" dirty="0"/>
              <a:t> </a:t>
            </a:r>
          </a:p>
          <a:p>
            <a:pPr marL="228600" indent="-228600">
              <a:spcBef>
                <a:spcPts val="0"/>
              </a:spcBef>
              <a:buSzPts val="2000"/>
            </a:pPr>
            <a:r>
              <a:rPr lang="en-GB" sz="2000" b="1" dirty="0"/>
              <a:t>Patient portal </a:t>
            </a:r>
            <a:r>
              <a:rPr lang="en-GB" sz="2000" dirty="0">
                <a:hlinkClick r:id="rId4"/>
              </a:rPr>
              <a:t>http://www.san.gva.es/web_estatica/portal_del_paciente_es.html</a:t>
            </a:r>
            <a:r>
              <a:rPr lang="en-GB" sz="2000" dirty="0"/>
              <a:t> </a:t>
            </a:r>
          </a:p>
          <a:p>
            <a:pPr marL="228600" indent="-228600">
              <a:spcBef>
                <a:spcPts val="0"/>
              </a:spcBef>
              <a:buSzPts val="2000"/>
            </a:pPr>
            <a:endParaRPr lang="en-GB" sz="2000" dirty="0"/>
          </a:p>
          <a:p>
            <a:pPr marL="0" indent="0">
              <a:spcBef>
                <a:spcPts val="0"/>
              </a:spcBef>
              <a:buSzPts val="2000"/>
              <a:buNone/>
            </a:pPr>
            <a:endParaRPr lang="en-GB" sz="2000" dirty="0"/>
          </a:p>
          <a:p>
            <a:pPr marL="0" indent="0">
              <a:spcBef>
                <a:spcPts val="0"/>
              </a:spcBef>
              <a:buSzPts val="2000"/>
              <a:buNone/>
            </a:pPr>
            <a:endParaRPr lang="en-GB" sz="2000" dirty="0"/>
          </a:p>
        </p:txBody>
      </p:sp>
      <p:pic>
        <p:nvPicPr>
          <p:cNvPr id="3" name="Picture 2">
            <a:extLst>
              <a:ext uri="{FF2B5EF4-FFF2-40B4-BE49-F238E27FC236}">
                <a16:creationId xmlns:a16="http://schemas.microsoft.com/office/drawing/2014/main" id="{CD9C3E8C-9F83-4479-A572-250FA94117F1}"/>
              </a:ext>
            </a:extLst>
          </p:cNvPr>
          <p:cNvPicPr>
            <a:picLocks noChangeAspect="1"/>
          </p:cNvPicPr>
          <p:nvPr/>
        </p:nvPicPr>
        <p:blipFill>
          <a:blip r:embed="rId5"/>
          <a:stretch>
            <a:fillRect/>
          </a:stretch>
        </p:blipFill>
        <p:spPr>
          <a:xfrm>
            <a:off x="5097695" y="1789097"/>
            <a:ext cx="6298059" cy="4550139"/>
          </a:xfrm>
          <a:prstGeom prst="rect">
            <a:avLst/>
          </a:prstGeom>
          <a:ln>
            <a:noFill/>
          </a:ln>
          <a:effectLst>
            <a:outerShdw blurRad="190500" algn="tl" rotWithShape="0">
              <a:srgbClr val="000000">
                <a:alpha val="70000"/>
              </a:srgbClr>
            </a:outerShdw>
          </a:effectLst>
        </p:spPr>
      </p:pic>
      <p:sp>
        <p:nvSpPr>
          <p:cNvPr id="11" name="Google Shape;182;p7">
            <a:extLst>
              <a:ext uri="{FF2B5EF4-FFF2-40B4-BE49-F238E27FC236}">
                <a16:creationId xmlns:a16="http://schemas.microsoft.com/office/drawing/2014/main" id="{E6CAE374-AE45-469D-961D-4739208809A6}"/>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27960F22-7DD2-451A-92A8-516ECCF12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93025E5F-73C5-5213-2EDD-F3AD8C032444}"/>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216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930599"/>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Regional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8545" y="2350334"/>
            <a:ext cx="3976602"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buNone/>
            </a:pPr>
            <a:r>
              <a:rPr lang="en-GB" sz="2000" b="1" dirty="0"/>
              <a:t>Access to Universal Health Care in the Valencian Community:</a:t>
            </a:r>
          </a:p>
          <a:p>
            <a:pPr marL="0" indent="0">
              <a:spcBef>
                <a:spcPts val="0"/>
              </a:spcBef>
              <a:buSzPts val="2000"/>
              <a:buNone/>
            </a:pPr>
            <a:r>
              <a:rPr lang="en-GB" sz="2000" dirty="0">
                <a:hlinkClick r:id="rId3"/>
              </a:rPr>
              <a:t>http://www.san.gva.es/documents/151744/b467b60d-87f7-4c79-b17b-7e9c594ef0a3</a:t>
            </a:r>
            <a:r>
              <a:rPr lang="en-GB" sz="2000" dirty="0"/>
              <a:t> </a:t>
            </a:r>
          </a:p>
          <a:p>
            <a:pPr marL="0" indent="0">
              <a:spcBef>
                <a:spcPts val="0"/>
              </a:spcBef>
              <a:buSzPts val="2000"/>
              <a:buNone/>
            </a:pPr>
            <a:endParaRPr lang="en-GB" sz="2000" dirty="0"/>
          </a:p>
          <a:p>
            <a:pPr marL="0" indent="0">
              <a:spcBef>
                <a:spcPts val="0"/>
              </a:spcBef>
              <a:buSzPts val="2000"/>
              <a:buNone/>
            </a:pPr>
            <a:endParaRPr lang="en-GB" sz="2000" dirty="0"/>
          </a:p>
          <a:p>
            <a:pPr marL="0" indent="0">
              <a:spcBef>
                <a:spcPts val="0"/>
              </a:spcBef>
              <a:buSzPts val="2000"/>
              <a:buNone/>
            </a:pPr>
            <a:endParaRPr lang="en-GB" sz="2000" dirty="0"/>
          </a:p>
        </p:txBody>
      </p:sp>
      <p:pic>
        <p:nvPicPr>
          <p:cNvPr id="3" name="Picture 2">
            <a:extLst>
              <a:ext uri="{FF2B5EF4-FFF2-40B4-BE49-F238E27FC236}">
                <a16:creationId xmlns:a16="http://schemas.microsoft.com/office/drawing/2014/main" id="{CD9C3E8C-9F83-4479-A572-250FA94117F1}"/>
              </a:ext>
            </a:extLst>
          </p:cNvPr>
          <p:cNvPicPr>
            <a:picLocks noChangeAspect="1"/>
          </p:cNvPicPr>
          <p:nvPr/>
        </p:nvPicPr>
        <p:blipFill>
          <a:blip r:embed="rId4"/>
          <a:stretch>
            <a:fillRect/>
          </a:stretch>
        </p:blipFill>
        <p:spPr>
          <a:xfrm>
            <a:off x="5097695" y="1789097"/>
            <a:ext cx="6298059" cy="4550139"/>
          </a:xfrm>
          <a:prstGeom prst="rect">
            <a:avLst/>
          </a:prstGeom>
          <a:ln>
            <a:noFill/>
          </a:ln>
          <a:effectLst>
            <a:outerShdw blurRad="190500" algn="tl" rotWithShape="0">
              <a:srgbClr val="000000">
                <a:alpha val="70000"/>
              </a:srgbClr>
            </a:outerShdw>
          </a:effectLst>
        </p:spPr>
      </p:pic>
      <p:sp>
        <p:nvSpPr>
          <p:cNvPr id="11" name="Google Shape;182;p7">
            <a:extLst>
              <a:ext uri="{FF2B5EF4-FFF2-40B4-BE49-F238E27FC236}">
                <a16:creationId xmlns:a16="http://schemas.microsoft.com/office/drawing/2014/main" id="{BA40A624-3FC8-49EA-9236-30215C99876D}"/>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4132916C-C9C8-40ED-A0C4-F39581537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F34CA4C3-6953-A68E-A9C0-2A3EE9B0A1FD}"/>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42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Regional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391" y="1715167"/>
            <a:ext cx="6190726"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buNone/>
            </a:pPr>
            <a:endParaRPr lang="en-GB" sz="2000" dirty="0"/>
          </a:p>
          <a:p>
            <a:pPr marL="0" indent="0">
              <a:spcBef>
                <a:spcPts val="0"/>
              </a:spcBef>
              <a:buSzPts val="2000"/>
              <a:buNone/>
            </a:pPr>
            <a:r>
              <a:rPr lang="en-GB" sz="2000" b="1" dirty="0"/>
              <a:t>APP: </a:t>
            </a:r>
            <a:r>
              <a:rPr lang="en-GB" sz="2000" b="1" dirty="0" err="1"/>
              <a:t>GVA+Salut</a:t>
            </a:r>
            <a:r>
              <a:rPr lang="en-GB" sz="2000" b="1" dirty="0"/>
              <a:t> (</a:t>
            </a:r>
            <a:r>
              <a:rPr lang="en-GB" sz="2000" b="1" dirty="0" err="1"/>
              <a:t>Comunitat</a:t>
            </a:r>
            <a:r>
              <a:rPr lang="en-GB" sz="2000" b="1" dirty="0"/>
              <a:t> </a:t>
            </a:r>
            <a:r>
              <a:rPr lang="en-GB" sz="2000" b="1" dirty="0" err="1"/>
              <a:t>Valenciana</a:t>
            </a:r>
            <a:r>
              <a:rPr lang="en-GB" sz="2000" b="1" dirty="0"/>
              <a:t>). </a:t>
            </a:r>
          </a:p>
          <a:p>
            <a:pPr marL="228600" indent="-228600">
              <a:spcBef>
                <a:spcPts val="0"/>
              </a:spcBef>
              <a:buSzPts val="2000"/>
            </a:pPr>
            <a:r>
              <a:rPr lang="en-GB" sz="2000" dirty="0"/>
              <a:t>Allows the most common procedures to be carried out, such as requesting and checking appointments and viewing medical records, among others.</a:t>
            </a:r>
          </a:p>
        </p:txBody>
      </p:sp>
      <p:pic>
        <p:nvPicPr>
          <p:cNvPr id="1026" name="Picture 2" descr="GVA +Salut - Apps on Google Play">
            <a:extLst>
              <a:ext uri="{FF2B5EF4-FFF2-40B4-BE49-F238E27FC236}">
                <a16:creationId xmlns:a16="http://schemas.microsoft.com/office/drawing/2014/main" id="{60156036-D81A-42BB-A2F2-B566B47E2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800" y="1595067"/>
            <a:ext cx="4597186" cy="4597186"/>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54E7F954-9DAF-4742-ACE7-B012F96B253C}"/>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D0BE1276-1DD7-4692-AB83-E8E4EE214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994ACF42-0A00-1D74-7FA0-73BE0A32FDCE}"/>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6410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58000" y="963383"/>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Regional Health system</a:t>
            </a:r>
          </a:p>
        </p:txBody>
      </p:sp>
      <p:pic>
        <p:nvPicPr>
          <p:cNvPr id="3074" name="Picture 2" descr="Comprar Portal Móvil Osakidetza - Microsoft Store es-ES">
            <a:extLst>
              <a:ext uri="{FF2B5EF4-FFF2-40B4-BE49-F238E27FC236}">
                <a16:creationId xmlns:a16="http://schemas.microsoft.com/office/drawing/2014/main" id="{C588B8BD-D9A0-4598-92C3-FBFB84AFD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 y="1859622"/>
            <a:ext cx="3707259" cy="20853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Sergas Móbil - Aplicaciones en Google Play">
            <a:extLst>
              <a:ext uri="{FF2B5EF4-FFF2-40B4-BE49-F238E27FC236}">
                <a16:creationId xmlns:a16="http://schemas.microsoft.com/office/drawing/2014/main" id="{274EB5CC-03C5-4EC9-8EE7-511D1B82A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2119" y="3876454"/>
            <a:ext cx="2250897" cy="22508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La Meva Salut - Aplicaciones en Google Play">
            <a:extLst>
              <a:ext uri="{FF2B5EF4-FFF2-40B4-BE49-F238E27FC236}">
                <a16:creationId xmlns:a16="http://schemas.microsoft.com/office/drawing/2014/main" id="{4BCFDD81-DD69-42A2-B906-4CC852653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8343" y="4009219"/>
            <a:ext cx="2438400" cy="2438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0" name="Picture 8" descr="▷ Cómo Solicitar &amp;quot;Cita Previa SESCAM&amp;quot; 2021">
            <a:extLst>
              <a:ext uri="{FF2B5EF4-FFF2-40B4-BE49-F238E27FC236}">
                <a16:creationId xmlns:a16="http://schemas.microsoft.com/office/drawing/2014/main" id="{D19DA200-9007-46B0-8D6F-9C9F811979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5884" y="4384276"/>
            <a:ext cx="2619375" cy="17430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2" name="Picture 10" descr="La nueva aplicación móvil &amp;quot;Salud Andalucía&amp;quot; integra todas las aplicaciones  móviles de salud e información sobre COVID-19 - PiCuida">
            <a:extLst>
              <a:ext uri="{FF2B5EF4-FFF2-40B4-BE49-F238E27FC236}">
                <a16:creationId xmlns:a16="http://schemas.microsoft.com/office/drawing/2014/main" id="{03E7C58E-195D-4823-920C-809A3A1166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1417" y="1722203"/>
            <a:ext cx="4069195" cy="19162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Google Shape;182;p7">
            <a:extLst>
              <a:ext uri="{FF2B5EF4-FFF2-40B4-BE49-F238E27FC236}">
                <a16:creationId xmlns:a16="http://schemas.microsoft.com/office/drawing/2014/main" id="{9A2269D9-AA2A-4679-B269-68E4C37E6F9D}"/>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10" name="Picture 2" descr="Spanien, Land, Europa, Flagge, Grenzen, Karte, Nation">
            <a:extLst>
              <a:ext uri="{FF2B5EF4-FFF2-40B4-BE49-F238E27FC236}">
                <a16:creationId xmlns:a16="http://schemas.microsoft.com/office/drawing/2014/main" id="{B8D9707D-5107-4611-875C-EE43F2C7C0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43063A48-EC1C-110B-0A0B-EF15DC43181D}"/>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773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1. Institutional: supra-national level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4542184"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b="1" dirty="0"/>
              <a:t>WHO: W</a:t>
            </a:r>
            <a:r>
              <a:rPr lang="en-GB" sz="2000" dirty="0"/>
              <a:t>orld </a:t>
            </a:r>
            <a:r>
              <a:rPr lang="en-GB" sz="2000" b="1" dirty="0"/>
              <a:t>H</a:t>
            </a:r>
            <a:r>
              <a:rPr lang="en-GB" sz="2000" dirty="0"/>
              <a:t>ealth </a:t>
            </a:r>
            <a:r>
              <a:rPr lang="en-GB" sz="2000" b="1" dirty="0"/>
              <a:t>O</a:t>
            </a:r>
            <a:r>
              <a:rPr lang="en-GB" sz="2000" dirty="0"/>
              <a:t>rganisation </a:t>
            </a:r>
            <a:r>
              <a:rPr lang="en-GB" sz="2000" dirty="0">
                <a:hlinkClick r:id="rId3"/>
              </a:rPr>
              <a:t>https://www.who.int/es</a:t>
            </a:r>
            <a:r>
              <a:rPr lang="en-GB" sz="2000" dirty="0"/>
              <a:t> </a:t>
            </a:r>
          </a:p>
        </p:txBody>
      </p:sp>
      <p:pic>
        <p:nvPicPr>
          <p:cNvPr id="8196" name="Picture 4" descr="La Organización Mundial de la Salud (OMS) insta a todos sus Estados  Miembros a desarrollar Sistemas de Urgencias y Emergencias y una  especialización adecuada de los profesionales como garantía de equidad,  igualdad">
            <a:extLst>
              <a:ext uri="{FF2B5EF4-FFF2-40B4-BE49-F238E27FC236}">
                <a16:creationId xmlns:a16="http://schemas.microsoft.com/office/drawing/2014/main" id="{524FC8F7-68A4-48FD-96F6-E0AABE1D0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294" y="2169299"/>
            <a:ext cx="6096000" cy="307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3BCEF9AA-6F5E-48CD-BB65-D32A3B3DF7C5}"/>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52672149-6654-49D2-9BF4-C584340A64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5081DA48-195D-9300-CF1B-70894CD38CF0}"/>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206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1795" y="1642099"/>
            <a:ext cx="8435532" cy="34932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buNone/>
            </a:pPr>
            <a:endParaRPr lang="en-GB" sz="2000" dirty="0"/>
          </a:p>
          <a:p>
            <a:pPr marL="0" indent="0">
              <a:spcBef>
                <a:spcPts val="0"/>
              </a:spcBef>
              <a:buSzPts val="2000"/>
              <a:buNone/>
            </a:pPr>
            <a:r>
              <a:rPr lang="en-GB" sz="2000" b="1" dirty="0"/>
              <a:t>GuíaSalud: </a:t>
            </a:r>
            <a:r>
              <a:rPr lang="en-GB" sz="2000" b="1" dirty="0">
                <a:hlinkClick r:id="rId3"/>
              </a:rPr>
              <a:t>https://portal.guiasalud.es/</a:t>
            </a:r>
            <a:r>
              <a:rPr lang="en-GB" sz="2000" b="1" dirty="0"/>
              <a:t> </a:t>
            </a:r>
          </a:p>
          <a:p>
            <a:pPr marL="342900" indent="-342900" algn="just">
              <a:spcBef>
                <a:spcPts val="0"/>
              </a:spcBef>
              <a:buSzPts val="2000"/>
            </a:pPr>
            <a:r>
              <a:rPr lang="en-GB" sz="2000" dirty="0"/>
              <a:t>Body of the National Health System (SNS) in which the 17 Autonomous Communities and the Ministry of Health participate, it was created as an instrument to improve the quality of health care in the SNS. </a:t>
            </a:r>
            <a:r>
              <a:rPr lang="en-GB" sz="2000" dirty="0" err="1"/>
              <a:t>GuíaSalud's</a:t>
            </a:r>
            <a:r>
              <a:rPr lang="en-GB" sz="2000" dirty="0"/>
              <a:t> mission is to promote the offer of resources, services and products based on scientific evidence to support decision-making by professionals and patients in the National Health System (NHS), as well as to promote the creation of networks of collaborators and cooperation between entities related to CPG and Evidence-Based Decision Making (EBD).</a:t>
            </a:r>
          </a:p>
          <a:p>
            <a:pPr marL="228600" indent="-228600">
              <a:spcBef>
                <a:spcPts val="0"/>
              </a:spcBef>
              <a:buSzPts val="2000"/>
            </a:pPr>
            <a:endParaRPr lang="en-GB" sz="2000" dirty="0"/>
          </a:p>
        </p:txBody>
      </p:sp>
      <p:pic>
        <p:nvPicPr>
          <p:cNvPr id="3" name="Picture 2">
            <a:extLst>
              <a:ext uri="{FF2B5EF4-FFF2-40B4-BE49-F238E27FC236}">
                <a16:creationId xmlns:a16="http://schemas.microsoft.com/office/drawing/2014/main" id="{48A144A8-96C0-46FE-B36F-4410BBE6230B}"/>
              </a:ext>
            </a:extLst>
          </p:cNvPr>
          <p:cNvPicPr>
            <a:picLocks noChangeAspect="1"/>
          </p:cNvPicPr>
          <p:nvPr/>
        </p:nvPicPr>
        <p:blipFill>
          <a:blip r:embed="rId4"/>
          <a:stretch>
            <a:fillRect/>
          </a:stretch>
        </p:blipFill>
        <p:spPr>
          <a:xfrm>
            <a:off x="6852971" y="1382548"/>
            <a:ext cx="3211883" cy="1186176"/>
          </a:xfrm>
          <a:prstGeom prst="rect">
            <a:avLst/>
          </a:prstGeom>
          <a:ln>
            <a:noFill/>
          </a:ln>
          <a:effectLst>
            <a:outerShdw blurRad="190500" algn="tl" rotWithShape="0">
              <a:srgbClr val="000000">
                <a:alpha val="70000"/>
              </a:srgbClr>
            </a:outerShdw>
          </a:effectLst>
        </p:spPr>
      </p:pic>
      <p:sp>
        <p:nvSpPr>
          <p:cNvPr id="9" name="Google Shape;182;p7">
            <a:extLst>
              <a:ext uri="{FF2B5EF4-FFF2-40B4-BE49-F238E27FC236}">
                <a16:creationId xmlns:a16="http://schemas.microsoft.com/office/drawing/2014/main" id="{9BDEDFAD-5D7C-4F85-B680-BA4B881B2185}"/>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11" name="Picture 2" descr="Spanien, Land, Europa, Flagge, Grenzen, Karte, Nation">
            <a:extLst>
              <a:ext uri="{FF2B5EF4-FFF2-40B4-BE49-F238E27FC236}">
                <a16:creationId xmlns:a16="http://schemas.microsoft.com/office/drawing/2014/main" id="{96ABEC6D-4772-45DD-A8CF-F0A34E750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FF56F456-0829-98E7-B9DB-5F58CA03E21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954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10967" y="2079433"/>
            <a:ext cx="4538022"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dirty="0">
                <a:hlinkClick r:id="rId3"/>
              </a:rPr>
              <a:t>https://www.webconsultas.com/qwdw</a:t>
            </a:r>
            <a:endParaRPr lang="en-GB" sz="2000" dirty="0"/>
          </a:p>
          <a:p>
            <a:pPr marL="0" indent="0">
              <a:spcBef>
                <a:spcPts val="0"/>
              </a:spcBef>
              <a:buSzPts val="2000"/>
              <a:buNone/>
            </a:pPr>
            <a:r>
              <a:rPr lang="en-GB" sz="2000" dirty="0"/>
              <a:t>News and information regarding different areas of health.</a:t>
            </a:r>
          </a:p>
        </p:txBody>
      </p:sp>
      <p:pic>
        <p:nvPicPr>
          <p:cNvPr id="3" name="Picture 2">
            <a:extLst>
              <a:ext uri="{FF2B5EF4-FFF2-40B4-BE49-F238E27FC236}">
                <a16:creationId xmlns:a16="http://schemas.microsoft.com/office/drawing/2014/main" id="{DDCD5588-9E73-4032-8736-3EF019A7B0BC}"/>
              </a:ext>
            </a:extLst>
          </p:cNvPr>
          <p:cNvPicPr>
            <a:picLocks noChangeAspect="1"/>
          </p:cNvPicPr>
          <p:nvPr/>
        </p:nvPicPr>
        <p:blipFill>
          <a:blip r:embed="rId4"/>
          <a:stretch>
            <a:fillRect/>
          </a:stretch>
        </p:blipFill>
        <p:spPr>
          <a:xfrm>
            <a:off x="5120026" y="2109495"/>
            <a:ext cx="6497666" cy="1270350"/>
          </a:xfrm>
          <a:prstGeom prst="rect">
            <a:avLst/>
          </a:prstGeom>
          <a:ln>
            <a:noFill/>
          </a:ln>
          <a:effectLst>
            <a:outerShdw blurRad="190500" algn="tl" rotWithShape="0">
              <a:srgbClr val="000000">
                <a:alpha val="70000"/>
              </a:srgbClr>
            </a:outerShdw>
          </a:effectLst>
        </p:spPr>
      </p:pic>
      <p:sp>
        <p:nvSpPr>
          <p:cNvPr id="11" name="Google Shape;182;p7">
            <a:extLst>
              <a:ext uri="{FF2B5EF4-FFF2-40B4-BE49-F238E27FC236}">
                <a16:creationId xmlns:a16="http://schemas.microsoft.com/office/drawing/2014/main" id="{4AA7AC5F-7D8D-48BA-B128-69E72CC3364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7" name="Picture 2" descr="Spanien, Land, Europa, Flagge, Grenzen, Karte, Nation">
            <a:extLst>
              <a:ext uri="{FF2B5EF4-FFF2-40B4-BE49-F238E27FC236}">
                <a16:creationId xmlns:a16="http://schemas.microsoft.com/office/drawing/2014/main" id="{B579888B-921E-45E1-9892-D25BCF4C4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355A2728-CAED-1107-E77A-AAA80B4DA64D}"/>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4790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717757" y="1632005"/>
            <a:ext cx="8217696" cy="36292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dirty="0">
                <a:hlinkClick r:id="rId3"/>
              </a:rPr>
              <a:t>https://www.efesalud.com/espana/</a:t>
            </a:r>
            <a:endParaRPr lang="en-GB" sz="2000" dirty="0"/>
          </a:p>
          <a:p>
            <a:pPr marL="228600" indent="-228600">
              <a:spcBef>
                <a:spcPts val="0"/>
              </a:spcBef>
              <a:buSzPts val="2000"/>
            </a:pPr>
            <a:r>
              <a:rPr lang="en-GB" sz="2000" dirty="0">
                <a:hlinkClick r:id="rId4"/>
              </a:rPr>
              <a:t>https://www.efesalud.com/internacional/</a:t>
            </a:r>
            <a:endParaRPr lang="en-GB" sz="2000" dirty="0"/>
          </a:p>
          <a:p>
            <a:pPr marL="0" indent="0" algn="just">
              <a:spcBef>
                <a:spcPts val="0"/>
              </a:spcBef>
              <a:buSzPts val="2000"/>
              <a:buNone/>
            </a:pPr>
            <a:endParaRPr lang="en-GB" sz="2000" dirty="0"/>
          </a:p>
          <a:p>
            <a:pPr marL="0" indent="0">
              <a:spcBef>
                <a:spcPts val="0"/>
              </a:spcBef>
              <a:buSzPts val="2000"/>
              <a:buNone/>
            </a:pPr>
            <a:r>
              <a:rPr lang="en-GB" sz="2000" dirty="0"/>
              <a:t>Agencia EFE is the leading news agency in Spanish and the fourth largest in the world, with more than 70 years of experience in news reporting.</a:t>
            </a:r>
          </a:p>
          <a:p>
            <a:pPr marL="0" indent="0">
              <a:spcBef>
                <a:spcPts val="0"/>
              </a:spcBef>
              <a:buSzPts val="2000"/>
              <a:buNone/>
            </a:pPr>
            <a:r>
              <a:rPr lang="en-GB" sz="2000" dirty="0"/>
              <a:t>In this context, </a:t>
            </a:r>
            <a:r>
              <a:rPr lang="en-GB" sz="2000" dirty="0" err="1"/>
              <a:t>Efesalud</a:t>
            </a:r>
            <a:r>
              <a:rPr lang="en-GB" sz="2000" dirty="0"/>
              <a:t> is set up as a communication platform to become a benchmark in terms of specialisation, variety and depth, with a sense of dissemination that helps to create a better-informed society for greater well-being and quality health.</a:t>
            </a:r>
          </a:p>
        </p:txBody>
      </p:sp>
      <p:pic>
        <p:nvPicPr>
          <p:cNvPr id="3" name="Picture 2">
            <a:extLst>
              <a:ext uri="{FF2B5EF4-FFF2-40B4-BE49-F238E27FC236}">
                <a16:creationId xmlns:a16="http://schemas.microsoft.com/office/drawing/2014/main" id="{E82C55D6-A097-4707-AB76-C6450AEC2FE0}"/>
              </a:ext>
            </a:extLst>
          </p:cNvPr>
          <p:cNvPicPr>
            <a:picLocks noChangeAspect="1"/>
          </p:cNvPicPr>
          <p:nvPr/>
        </p:nvPicPr>
        <p:blipFill>
          <a:blip r:embed="rId5"/>
          <a:stretch>
            <a:fillRect/>
          </a:stretch>
        </p:blipFill>
        <p:spPr>
          <a:xfrm>
            <a:off x="7302293" y="1235516"/>
            <a:ext cx="4171950" cy="1628775"/>
          </a:xfrm>
          <a:prstGeom prst="rect">
            <a:avLst/>
          </a:prstGeom>
          <a:ln>
            <a:noFill/>
          </a:ln>
          <a:effectLst>
            <a:outerShdw blurRad="190500" algn="tl" rotWithShape="0">
              <a:srgbClr val="000000">
                <a:alpha val="70000"/>
              </a:srgbClr>
            </a:outerShdw>
          </a:effectLst>
        </p:spPr>
      </p:pic>
      <p:sp>
        <p:nvSpPr>
          <p:cNvPr id="11" name="Google Shape;182;p7">
            <a:extLst>
              <a:ext uri="{FF2B5EF4-FFF2-40B4-BE49-F238E27FC236}">
                <a16:creationId xmlns:a16="http://schemas.microsoft.com/office/drawing/2014/main" id="{0B2E8028-1AB0-453C-B8CC-ED37731DDFFF}"/>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240CC099-EC3C-4880-88D6-97B226F26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CD360B3D-42E4-02C8-895B-EBC1D21113F7}"/>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632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2"/>
          <p:cNvGrpSpPr/>
          <p:nvPr/>
        </p:nvGrpSpPr>
        <p:grpSpPr>
          <a:xfrm>
            <a:off x="9587789" y="3777625"/>
            <a:ext cx="2245582" cy="2759937"/>
            <a:chOff x="7061107" y="2775080"/>
            <a:chExt cx="2245582" cy="2759937"/>
          </a:xfrm>
        </p:grpSpPr>
        <p:pic>
          <p:nvPicPr>
            <p:cNvPr id="89" name="Google Shape;89;p2"/>
            <p:cNvPicPr preferRelativeResize="0"/>
            <p:nvPr/>
          </p:nvPicPr>
          <p:blipFill rotWithShape="1">
            <a:blip r:embed="rId3">
              <a:alphaModFix/>
            </a:blip>
            <a:srcRect/>
            <a:stretch/>
          </p:blipFill>
          <p:spPr>
            <a:xfrm>
              <a:off x="7148063" y="2775080"/>
              <a:ext cx="1962150" cy="2162175"/>
            </a:xfrm>
            <a:prstGeom prst="rect">
              <a:avLst/>
            </a:prstGeom>
            <a:noFill/>
            <a:ln>
              <a:noFill/>
            </a:ln>
          </p:spPr>
        </p:pic>
        <p:sp>
          <p:nvSpPr>
            <p:cNvPr id="90" name="Google Shape;90;p2"/>
            <p:cNvSpPr txBox="1"/>
            <p:nvPr/>
          </p:nvSpPr>
          <p:spPr>
            <a:xfrm>
              <a:off x="7061107" y="4981019"/>
              <a:ext cx="224558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AKADIMAIKO DIADIKTYO (GUnet)</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ATHENS, GREECE</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4">
                    <a:extLst>
                      <a:ext uri="{A12FA001-AC4F-418D-AE19-62706E023703}">
                        <ahyp:hlinkClr xmlns:ahyp="http://schemas.microsoft.com/office/drawing/2018/hyperlinkcolor" val="tx"/>
                      </a:ext>
                    </a:extLst>
                  </a:hlinkClick>
                </a:rPr>
                <a:t>www.gunet.gr</a:t>
              </a:r>
              <a:endParaRPr sz="1000" b="0" i="0">
                <a:solidFill>
                  <a:srgbClr val="414042"/>
                </a:solidFill>
                <a:latin typeface="Roboto"/>
                <a:ea typeface="Roboto"/>
                <a:cs typeface="Roboto"/>
                <a:sym typeface="Roboto"/>
              </a:endParaRPr>
            </a:p>
          </p:txBody>
        </p:sp>
      </p:grpSp>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Partners</a:t>
            </a:r>
            <a:endParaRPr sz="4800" b="1">
              <a:solidFill>
                <a:srgbClr val="203864"/>
              </a:solidFill>
              <a:latin typeface="Calibri"/>
              <a:ea typeface="Calibri"/>
              <a:cs typeface="Calibri"/>
              <a:sym typeface="Calibri"/>
            </a:endParaRPr>
          </a:p>
        </p:txBody>
      </p:sp>
      <p:grpSp>
        <p:nvGrpSpPr>
          <p:cNvPr id="92" name="Google Shape;92;p2"/>
          <p:cNvGrpSpPr/>
          <p:nvPr/>
        </p:nvGrpSpPr>
        <p:grpSpPr>
          <a:xfrm>
            <a:off x="-583724" y="2027730"/>
            <a:ext cx="6096000" cy="1677637"/>
            <a:chOff x="-1066801" y="1523553"/>
            <a:chExt cx="6096000" cy="1677637"/>
          </a:xfrm>
        </p:grpSpPr>
        <p:pic>
          <p:nvPicPr>
            <p:cNvPr id="93" name="Google Shape;93;p2"/>
            <p:cNvPicPr preferRelativeResize="0"/>
            <p:nvPr/>
          </p:nvPicPr>
          <p:blipFill rotWithShape="1">
            <a:blip r:embed="rId5">
              <a:alphaModFix/>
            </a:blip>
            <a:srcRect/>
            <a:stretch/>
          </p:blipFill>
          <p:spPr>
            <a:xfrm>
              <a:off x="1256678" y="1523553"/>
              <a:ext cx="1449043" cy="997191"/>
            </a:xfrm>
            <a:prstGeom prst="rect">
              <a:avLst/>
            </a:prstGeom>
            <a:noFill/>
            <a:ln>
              <a:noFill/>
            </a:ln>
          </p:spPr>
        </p:pic>
        <p:sp>
          <p:nvSpPr>
            <p:cNvPr id="94" name="Google Shape;94;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a:solidFill>
                    <a:srgbClr val="203864"/>
                  </a:solidFill>
                  <a:latin typeface="Roboto"/>
                  <a:ea typeface="Roboto"/>
                  <a:cs typeface="Roboto"/>
                  <a:sym typeface="Roboto"/>
                </a:rPr>
                <a:t>WESTFALISCHE </a:t>
              </a:r>
              <a:r>
                <a:rPr lang="en-US" sz="1000" b="0" i="0">
                  <a:solidFill>
                    <a:srgbClr val="203864"/>
                  </a:solidFill>
                  <a:latin typeface="Roboto"/>
                  <a:ea typeface="Roboto"/>
                  <a:cs typeface="Roboto"/>
                  <a:sym typeface="Roboto"/>
                </a:rPr>
                <a:t>HOCHSCHULE</a:t>
              </a:r>
              <a:r>
                <a:rPr lang="en-US" sz="1050" b="0" i="0">
                  <a:solidFill>
                    <a:srgbClr val="203864"/>
                  </a:solidFill>
                  <a:latin typeface="Roboto"/>
                  <a:ea typeface="Roboto"/>
                  <a:cs typeface="Roboto"/>
                  <a:sym typeface="Roboto"/>
                </a:rPr>
                <a:t> GELSENKIRCHEN,</a:t>
              </a:r>
              <a:br>
                <a:rPr lang="en-US" sz="1050" b="0" i="0">
                  <a:solidFill>
                    <a:srgbClr val="203864"/>
                  </a:solidFill>
                  <a:latin typeface="Roboto"/>
                  <a:ea typeface="Roboto"/>
                  <a:cs typeface="Roboto"/>
                  <a:sym typeface="Roboto"/>
                </a:rPr>
              </a:br>
              <a:r>
                <a:rPr lang="en-US" sz="1050" b="0" i="0">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en-US" sz="1050" b="0" i="0">
                  <a:solidFill>
                    <a:srgbClr val="414042"/>
                  </a:solidFill>
                  <a:latin typeface="Roboto"/>
                  <a:ea typeface="Roboto"/>
                  <a:cs typeface="Roboto"/>
                  <a:sym typeface="Roboto"/>
                </a:rPr>
                <a:t>GELSENKIRCHEN, GERMANY</a:t>
              </a:r>
              <a:endParaRPr/>
            </a:p>
            <a:p>
              <a:pPr marL="0" marR="0" lvl="0" indent="0" algn="ctr" rtl="0">
                <a:spcBef>
                  <a:spcPts val="0"/>
                </a:spcBef>
                <a:spcAft>
                  <a:spcPts val="0"/>
                </a:spcAft>
                <a:buNone/>
              </a:pPr>
              <a:r>
                <a:rPr lang="en-US" sz="1050" b="0" i="0" u="sng" strike="noStrike">
                  <a:solidFill>
                    <a:srgbClr val="D71920"/>
                  </a:solidFill>
                  <a:latin typeface="Roboto"/>
                  <a:ea typeface="Roboto"/>
                  <a:cs typeface="Roboto"/>
                  <a:sym typeface="Roboto"/>
                  <a:hlinkClick r:id="rId6">
                    <a:extLst>
                      <a:ext uri="{A12FA001-AC4F-418D-AE19-62706E023703}">
                        <ahyp:hlinkClr xmlns:ahyp="http://schemas.microsoft.com/office/drawing/2018/hyperlinkcolor" val="tx"/>
                      </a:ext>
                    </a:extLst>
                  </a:hlinkClick>
                </a:rPr>
                <a:t>www.w-hs.de</a:t>
              </a:r>
              <a:endParaRPr sz="1050" b="0" i="0">
                <a:solidFill>
                  <a:srgbClr val="414042"/>
                </a:solidFill>
                <a:latin typeface="Roboto"/>
                <a:ea typeface="Roboto"/>
                <a:cs typeface="Roboto"/>
                <a:sym typeface="Roboto"/>
              </a:endParaRPr>
            </a:p>
          </p:txBody>
        </p:sp>
      </p:grpSp>
      <p:grpSp>
        <p:nvGrpSpPr>
          <p:cNvPr id="95" name="Google Shape;95;p2"/>
          <p:cNvGrpSpPr/>
          <p:nvPr/>
        </p:nvGrpSpPr>
        <p:grpSpPr>
          <a:xfrm>
            <a:off x="4111945" y="4542257"/>
            <a:ext cx="6629400" cy="1738414"/>
            <a:chOff x="2579204" y="1882706"/>
            <a:chExt cx="6629400" cy="1738414"/>
          </a:xfrm>
        </p:grpSpPr>
        <p:pic>
          <p:nvPicPr>
            <p:cNvPr id="96" name="Google Shape;96;p2"/>
            <p:cNvPicPr preferRelativeResize="0"/>
            <p:nvPr/>
          </p:nvPicPr>
          <p:blipFill rotWithShape="1">
            <a:blip r:embed="rId7">
              <a:alphaModFix/>
            </a:blip>
            <a:srcRect/>
            <a:stretch/>
          </p:blipFill>
          <p:spPr>
            <a:xfrm>
              <a:off x="4627079" y="1882706"/>
              <a:ext cx="2533650" cy="1047750"/>
            </a:xfrm>
            <a:prstGeom prst="rect">
              <a:avLst/>
            </a:prstGeom>
            <a:noFill/>
            <a:ln>
              <a:noFill/>
            </a:ln>
          </p:spPr>
        </p:pic>
        <p:sp>
          <p:nvSpPr>
            <p:cNvPr id="97" name="Google Shape;97;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COORDINA ORGANIZACIÓN DE EMPRESAS Y</a:t>
              </a:r>
              <a:br>
                <a:rPr lang="en-US" sz="1000" b="0" i="0">
                  <a:solidFill>
                    <a:srgbClr val="203864"/>
                  </a:solidFill>
                  <a:latin typeface="Roboto"/>
                  <a:ea typeface="Roboto"/>
                  <a:cs typeface="Roboto"/>
                  <a:sym typeface="Roboto"/>
                </a:rPr>
              </a:br>
              <a:r>
                <a:rPr lang="en-US" sz="1000" b="0" i="0">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VALENCIA, SPAIN</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8">
                    <a:extLst>
                      <a:ext uri="{A12FA001-AC4F-418D-AE19-62706E023703}">
                        <ahyp:hlinkClr xmlns:ahyp="http://schemas.microsoft.com/office/drawing/2018/hyperlinkcolor" val="tx"/>
                      </a:ext>
                    </a:extLst>
                  </a:hlinkClick>
                </a:rPr>
                <a:t>coordina-oerh.com</a:t>
              </a:r>
              <a:endParaRPr sz="1000" b="0" i="0">
                <a:solidFill>
                  <a:srgbClr val="414042"/>
                </a:solidFill>
                <a:latin typeface="Roboto"/>
                <a:ea typeface="Roboto"/>
                <a:cs typeface="Roboto"/>
                <a:sym typeface="Roboto"/>
              </a:endParaRPr>
            </a:p>
          </p:txBody>
        </p:sp>
      </p:grpSp>
      <p:grpSp>
        <p:nvGrpSpPr>
          <p:cNvPr id="98" name="Google Shape;98;p2"/>
          <p:cNvGrpSpPr/>
          <p:nvPr/>
        </p:nvGrpSpPr>
        <p:grpSpPr>
          <a:xfrm>
            <a:off x="6186067" y="2015292"/>
            <a:ext cx="6634368" cy="1584248"/>
            <a:chOff x="6639106" y="2919412"/>
            <a:chExt cx="6634368" cy="1584248"/>
          </a:xfrm>
        </p:grpSpPr>
        <p:pic>
          <p:nvPicPr>
            <p:cNvPr id="99" name="Google Shape;99;p2"/>
            <p:cNvPicPr preferRelativeResize="0"/>
            <p:nvPr/>
          </p:nvPicPr>
          <p:blipFill rotWithShape="1">
            <a:blip r:embed="rId9">
              <a:alphaModFix/>
            </a:blip>
            <a:srcRect/>
            <a:stretch/>
          </p:blipFill>
          <p:spPr>
            <a:xfrm>
              <a:off x="8684703" y="2919412"/>
              <a:ext cx="2543175" cy="1047750"/>
            </a:xfrm>
            <a:prstGeom prst="rect">
              <a:avLst/>
            </a:prstGeom>
            <a:noFill/>
            <a:ln>
              <a:noFill/>
            </a:ln>
          </p:spPr>
        </p:pic>
        <p:sp>
          <p:nvSpPr>
            <p:cNvPr id="100" name="Google Shape;100;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PROLIPSIS</a:t>
              </a:r>
              <a:endParaRPr/>
            </a:p>
            <a:p>
              <a:pPr marL="0" marR="0" lvl="0" indent="0" algn="ctr" rtl="0">
                <a:spcBef>
                  <a:spcPts val="0"/>
                </a:spcBef>
                <a:spcAft>
                  <a:spcPts val="0"/>
                </a:spcAft>
                <a:buNone/>
              </a:pPr>
              <a:r>
                <a:rPr lang="en-US" sz="1000" b="0" i="0">
                  <a:solidFill>
                    <a:srgbClr val="666666"/>
                  </a:solidFill>
                  <a:latin typeface="Roboto"/>
                  <a:ea typeface="Roboto"/>
                  <a:cs typeface="Roboto"/>
                  <a:sym typeface="Roboto"/>
                </a:rPr>
                <a:t>ATHENS, GREECE</a:t>
              </a:r>
              <a:br>
                <a:rPr lang="en-US" sz="1000" b="0" i="0">
                  <a:solidFill>
                    <a:srgbClr val="666666"/>
                  </a:solidFill>
                  <a:latin typeface="Roboto"/>
                  <a:ea typeface="Roboto"/>
                  <a:cs typeface="Roboto"/>
                  <a:sym typeface="Roboto"/>
                </a:rPr>
              </a:br>
              <a:r>
                <a:rPr lang="en-US" sz="1000" b="0" i="0" u="sng" strike="noStrike">
                  <a:solidFill>
                    <a:srgbClr val="D71920"/>
                  </a:solidFill>
                  <a:latin typeface="Roboto"/>
                  <a:ea typeface="Roboto"/>
                  <a:cs typeface="Roboto"/>
                  <a:sym typeface="Roboto"/>
                  <a:hlinkClick r:id="rId10">
                    <a:extLst>
                      <a:ext uri="{A12FA001-AC4F-418D-AE19-62706E023703}">
                        <ahyp:hlinkClr xmlns:ahyp="http://schemas.microsoft.com/office/drawing/2018/hyperlinkcolor" val="tx"/>
                      </a:ext>
                    </a:extLst>
                  </a:hlinkClick>
                </a:rPr>
                <a:t>www.prolepsis.gr</a:t>
              </a:r>
              <a:endParaRPr sz="1000" b="0" i="0">
                <a:solidFill>
                  <a:srgbClr val="666666"/>
                </a:solidFill>
                <a:latin typeface="Roboto"/>
                <a:ea typeface="Roboto"/>
                <a:cs typeface="Roboto"/>
                <a:sym typeface="Roboto"/>
              </a:endParaRPr>
            </a:p>
          </p:txBody>
        </p:sp>
      </p:grpSp>
      <p:grpSp>
        <p:nvGrpSpPr>
          <p:cNvPr id="101" name="Google Shape;101;p2"/>
          <p:cNvGrpSpPr/>
          <p:nvPr/>
        </p:nvGrpSpPr>
        <p:grpSpPr>
          <a:xfrm>
            <a:off x="-1845822" y="4591510"/>
            <a:ext cx="6952420" cy="1601615"/>
            <a:chOff x="-1240501" y="3160643"/>
            <a:chExt cx="6952420" cy="1601615"/>
          </a:xfrm>
        </p:grpSpPr>
        <p:pic>
          <p:nvPicPr>
            <p:cNvPr id="102" name="Google Shape;102;p2"/>
            <p:cNvPicPr preferRelativeResize="0"/>
            <p:nvPr/>
          </p:nvPicPr>
          <p:blipFill rotWithShape="1">
            <a:blip r:embed="rId11">
              <a:alphaModFix/>
            </a:blip>
            <a:srcRect/>
            <a:stretch/>
          </p:blipFill>
          <p:spPr>
            <a:xfrm>
              <a:off x="964123" y="3160643"/>
              <a:ext cx="2543175" cy="1038225"/>
            </a:xfrm>
            <a:prstGeom prst="rect">
              <a:avLst/>
            </a:prstGeom>
            <a:noFill/>
            <a:ln>
              <a:noFill/>
            </a:ln>
          </p:spPr>
        </p:pic>
        <p:sp>
          <p:nvSpPr>
            <p:cNvPr id="103" name="Google Shape;103;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VALENCIA, SPAIN</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2">
                    <a:extLst>
                      <a:ext uri="{A12FA001-AC4F-418D-AE19-62706E023703}">
                        <ahyp:hlinkClr xmlns:ahyp="http://schemas.microsoft.com/office/drawing/2018/hyperlinkcolor" val="tx"/>
                      </a:ext>
                    </a:extLst>
                  </a:hlinkClick>
                </a:rPr>
                <a:t>www.uv.es</a:t>
              </a:r>
              <a:endParaRPr sz="1000" b="0" i="0">
                <a:solidFill>
                  <a:srgbClr val="414042"/>
                </a:solidFill>
                <a:latin typeface="Roboto"/>
                <a:ea typeface="Roboto"/>
                <a:cs typeface="Roboto"/>
                <a:sym typeface="Roboto"/>
              </a:endParaRPr>
            </a:p>
          </p:txBody>
        </p:sp>
      </p:grpSp>
      <p:grpSp>
        <p:nvGrpSpPr>
          <p:cNvPr id="104" name="Google Shape;104;p2"/>
          <p:cNvGrpSpPr/>
          <p:nvPr/>
        </p:nvGrpSpPr>
        <p:grpSpPr>
          <a:xfrm>
            <a:off x="3332429" y="4600164"/>
            <a:ext cx="2543175" cy="1592961"/>
            <a:chOff x="4517932" y="3531206"/>
            <a:chExt cx="2543175" cy="1592961"/>
          </a:xfrm>
        </p:grpSpPr>
        <p:pic>
          <p:nvPicPr>
            <p:cNvPr id="105" name="Google Shape;105;p2"/>
            <p:cNvPicPr preferRelativeResize="0"/>
            <p:nvPr/>
          </p:nvPicPr>
          <p:blipFill rotWithShape="1">
            <a:blip r:embed="rId13">
              <a:alphaModFix/>
            </a:blip>
            <a:srcRect/>
            <a:stretch/>
          </p:blipFill>
          <p:spPr>
            <a:xfrm>
              <a:off x="4517932" y="3531206"/>
              <a:ext cx="2543175" cy="1020916"/>
            </a:xfrm>
            <a:prstGeom prst="rect">
              <a:avLst/>
            </a:prstGeom>
            <a:noFill/>
            <a:ln>
              <a:noFill/>
            </a:ln>
          </p:spPr>
        </p:pic>
        <p:sp>
          <p:nvSpPr>
            <p:cNvPr id="106" name="Google Shape;106;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Bad Mergentheim, GERMANY</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4">
                    <a:extLst>
                      <a:ext uri="{A12FA001-AC4F-418D-AE19-62706E023703}">
                        <ahyp:hlinkClr xmlns:ahyp="http://schemas.microsoft.com/office/drawing/2018/hyperlinkcolor" val="tx"/>
                      </a:ext>
                    </a:extLst>
                  </a:hlinkClick>
                </a:rPr>
                <a:t>www.media-k.eu</a:t>
              </a:r>
              <a:endParaRPr sz="1000" b="0" i="0">
                <a:solidFill>
                  <a:srgbClr val="414042"/>
                </a:solidFill>
                <a:latin typeface="Roboto"/>
                <a:ea typeface="Roboto"/>
                <a:cs typeface="Roboto"/>
                <a:sym typeface="Roboto"/>
              </a:endParaRPr>
            </a:p>
          </p:txBody>
        </p:sp>
      </p:grpSp>
      <p:grpSp>
        <p:nvGrpSpPr>
          <p:cNvPr id="107" name="Google Shape;107;p2"/>
          <p:cNvGrpSpPr/>
          <p:nvPr/>
        </p:nvGrpSpPr>
        <p:grpSpPr>
          <a:xfrm>
            <a:off x="5019359" y="1427085"/>
            <a:ext cx="1973150" cy="2726448"/>
            <a:chOff x="9320178" y="2976204"/>
            <a:chExt cx="1973150" cy="2726448"/>
          </a:xfrm>
        </p:grpSpPr>
        <p:pic>
          <p:nvPicPr>
            <p:cNvPr id="108" name="Google Shape;108;p2"/>
            <p:cNvPicPr preferRelativeResize="0"/>
            <p:nvPr/>
          </p:nvPicPr>
          <p:blipFill rotWithShape="1">
            <a:blip r:embed="rId15">
              <a:alphaModFix/>
            </a:blip>
            <a:srcRect/>
            <a:stretch/>
          </p:blipFill>
          <p:spPr>
            <a:xfrm>
              <a:off x="9320178" y="2976204"/>
              <a:ext cx="1962150" cy="2152650"/>
            </a:xfrm>
            <a:prstGeom prst="rect">
              <a:avLst/>
            </a:prstGeom>
            <a:noFill/>
            <a:ln>
              <a:noFill/>
            </a:ln>
          </p:spPr>
        </p:pic>
        <p:sp>
          <p:nvSpPr>
            <p:cNvPr id="109" name="Google Shape;109;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a:solidFill>
                    <a:srgbClr val="414042"/>
                  </a:solidFill>
                  <a:latin typeface="Roboto"/>
                  <a:ea typeface="Roboto"/>
                  <a:cs typeface="Roboto"/>
                  <a:sym typeface="Roboto"/>
                </a:rPr>
                <a:t>AREZZO, ITALY</a:t>
              </a:r>
              <a:endParaRPr/>
            </a:p>
            <a:p>
              <a:pPr marL="0" marR="0" lvl="0" indent="0" algn="ctr" rtl="0">
                <a:spcBef>
                  <a:spcPts val="0"/>
                </a:spcBef>
                <a:spcAft>
                  <a:spcPts val="0"/>
                </a:spcAft>
                <a:buNone/>
              </a:pPr>
              <a:r>
                <a:rPr lang="en-US" sz="1000" b="0" i="0" u="sng" strike="noStrike">
                  <a:solidFill>
                    <a:srgbClr val="D71920"/>
                  </a:solidFill>
                  <a:latin typeface="Roboto"/>
                  <a:ea typeface="Roboto"/>
                  <a:cs typeface="Roboto"/>
                  <a:sym typeface="Roboto"/>
                  <a:hlinkClick r:id="rId16">
                    <a:extLst>
                      <a:ext uri="{A12FA001-AC4F-418D-AE19-62706E023703}">
                        <ahyp:hlinkClr xmlns:ahyp="http://schemas.microsoft.com/office/drawing/2018/hyperlinkcolor" val="tx"/>
                      </a:ext>
                    </a:extLst>
                  </a:hlinkClick>
                </a:rPr>
                <a:t>www.oxfamitalia.org/</a:t>
              </a:r>
              <a:endParaRPr sz="1000" b="0" i="0">
                <a:solidFill>
                  <a:srgbClr val="414042"/>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098" name="Picture 2" descr="MUJER Y SALUD - Ahorra con Cashback | myWorld.com">
            <a:extLst>
              <a:ext uri="{FF2B5EF4-FFF2-40B4-BE49-F238E27FC236}">
                <a16:creationId xmlns:a16="http://schemas.microsoft.com/office/drawing/2014/main" id="{09B583B8-A42D-4122-8F6F-E86E802B1A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02" t="13085" r="19116" b="16566"/>
          <a:stretch/>
        </p:blipFill>
        <p:spPr bwMode="auto">
          <a:xfrm>
            <a:off x="7940840" y="1729700"/>
            <a:ext cx="3240506" cy="30749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58000" y="1719090"/>
            <a:ext cx="6705830" cy="405891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dirty="0">
                <a:hlinkClick r:id="rId4"/>
              </a:rPr>
              <a:t>https://www.mujerysalud.es/</a:t>
            </a:r>
            <a:endParaRPr lang="en-GB" sz="2000" dirty="0"/>
          </a:p>
          <a:p>
            <a:pPr marL="0" indent="0">
              <a:spcBef>
                <a:spcPts val="0"/>
              </a:spcBef>
              <a:buSzPts val="2000"/>
              <a:buNone/>
            </a:pPr>
            <a:r>
              <a:rPr lang="en-GB" sz="2000" dirty="0"/>
              <a:t>Mujer y </a:t>
            </a:r>
            <a:r>
              <a:rPr lang="en-GB" sz="2000" dirty="0" err="1"/>
              <a:t>salud</a:t>
            </a:r>
            <a:r>
              <a:rPr lang="en-GB" sz="2000" dirty="0"/>
              <a:t> is a health portal platform where you will find health news and articles written by medical professionals who practise their profession in private practices or in hospitals of the Spanish public or private health system. Healthcare professionals and doctors specialising in specialised primary care, general medicine, internal and preventive medicine, plastic and cosmetic surgery, neurology, urology, nephrology, dermatology, paediatrics and many other medical branches and specialities.</a:t>
            </a:r>
          </a:p>
        </p:txBody>
      </p:sp>
      <p:sp>
        <p:nvSpPr>
          <p:cNvPr id="11" name="Google Shape;182;p7">
            <a:extLst>
              <a:ext uri="{FF2B5EF4-FFF2-40B4-BE49-F238E27FC236}">
                <a16:creationId xmlns:a16="http://schemas.microsoft.com/office/drawing/2014/main" id="{D359CE5E-C19C-4D6D-9BF5-C3ED0281E20E}"/>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B80F2251-AD5A-49E6-8418-2BDCB15F9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F8D51C59-5C66-8469-E1DC-04C4AD7DD984}"/>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7359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11514911"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2000" dirty="0">
                <a:hlinkClick r:id="rId3"/>
              </a:rPr>
              <a:t>https://psicologiaymente.com/</a:t>
            </a:r>
            <a:endParaRPr lang="en-GB" sz="2000" dirty="0"/>
          </a:p>
          <a:p>
            <a:pPr marL="228600" indent="-228600">
              <a:spcBef>
                <a:spcPts val="0"/>
              </a:spcBef>
              <a:buSzPts val="2000"/>
            </a:pPr>
            <a:r>
              <a:rPr lang="en-GB" sz="2000" dirty="0"/>
              <a:t>Portal with resources on psychological care </a:t>
            </a:r>
          </a:p>
        </p:txBody>
      </p:sp>
      <p:pic>
        <p:nvPicPr>
          <p:cNvPr id="6146" name="Picture 2" descr="Psicología y Mente - Home | Facebook">
            <a:extLst>
              <a:ext uri="{FF2B5EF4-FFF2-40B4-BE49-F238E27FC236}">
                <a16:creationId xmlns:a16="http://schemas.microsoft.com/office/drawing/2014/main" id="{30DAEE37-0453-4FB7-8984-9D3176084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243" y="1848941"/>
            <a:ext cx="6010429" cy="22152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8D3E39DF-558E-4961-8891-3C5E18051A6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C490A4BF-4ED8-4DEF-8FF9-EBC64D49C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58CCE7A0-1EF5-1DE1-DC25-977180B53FB2}"/>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342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2. Non institutional</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799795" cy="34276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000"/>
              <a:buNone/>
            </a:pPr>
            <a:r>
              <a:rPr lang="en-GB" sz="2000" b="1" dirty="0"/>
              <a:t>Medline </a:t>
            </a:r>
            <a:r>
              <a:rPr lang="en-GB" sz="2000" b="1" dirty="0">
                <a:hlinkClick r:id="rId3"/>
              </a:rPr>
              <a:t>https://medlineplus.gov</a:t>
            </a:r>
            <a:r>
              <a:rPr lang="en-GB" sz="2000" b="1" dirty="0"/>
              <a:t> General health information</a:t>
            </a:r>
            <a:r>
              <a:rPr lang="en-GB" sz="2000" dirty="0"/>
              <a:t>.</a:t>
            </a:r>
          </a:p>
          <a:p>
            <a:pPr marL="228600" indent="-228600">
              <a:spcBef>
                <a:spcPts val="0"/>
              </a:spcBef>
              <a:buSzPts val="2000"/>
            </a:pPr>
            <a:r>
              <a:rPr lang="en-GB" sz="2000" dirty="0"/>
              <a:t>The goal of this website is to provide quality, relevant health and wellness information that is reliable, easy to understand and free of advertising in English and Spanish; free of charge and accessible anywhere, anytime, on any device.</a:t>
            </a:r>
          </a:p>
        </p:txBody>
      </p:sp>
      <p:pic>
        <p:nvPicPr>
          <p:cNvPr id="7170" name="Picture 2" descr="Diabeweb - MedlinePlus">
            <a:extLst>
              <a:ext uri="{FF2B5EF4-FFF2-40B4-BE49-F238E27FC236}">
                <a16:creationId xmlns:a16="http://schemas.microsoft.com/office/drawing/2014/main" id="{C690039E-914B-4FFA-9487-4BADFDD4ED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381" b="32980"/>
          <a:stretch/>
        </p:blipFill>
        <p:spPr bwMode="auto">
          <a:xfrm>
            <a:off x="7504957" y="2534653"/>
            <a:ext cx="4283933" cy="1323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34EF71E9-8513-4480-9A46-F6F25235700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Spain</a:t>
            </a:r>
            <a:endParaRPr sz="1275" dirty="0">
              <a:solidFill>
                <a:schemeClr val="lt1"/>
              </a:solidFill>
              <a:latin typeface="Arial"/>
              <a:ea typeface="Arial"/>
              <a:cs typeface="Arial"/>
              <a:sym typeface="Arial"/>
            </a:endParaRPr>
          </a:p>
        </p:txBody>
      </p:sp>
      <p:pic>
        <p:nvPicPr>
          <p:cNvPr id="9" name="Picture 2" descr="Spanien, Land, Europa, Flagge, Grenzen, Karte, Nation">
            <a:extLst>
              <a:ext uri="{FF2B5EF4-FFF2-40B4-BE49-F238E27FC236}">
                <a16:creationId xmlns:a16="http://schemas.microsoft.com/office/drawing/2014/main" id="{E001DD29-436B-4941-BEF1-9AB82E4D3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8691" y="727831"/>
            <a:ext cx="657160" cy="490132"/>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E8F3BBB2-EC31-7968-763F-BBA0D43B37C5}"/>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237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177856" y="713407"/>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EXPLORING DIGITAL HEALTH TOOLS IN:</a:t>
            </a:r>
          </a:p>
        </p:txBody>
      </p:sp>
      <p:grpSp>
        <p:nvGrpSpPr>
          <p:cNvPr id="6" name="Google Shape;92;p1">
            <a:extLst>
              <a:ext uri="{FF2B5EF4-FFF2-40B4-BE49-F238E27FC236}">
                <a16:creationId xmlns:a16="http://schemas.microsoft.com/office/drawing/2014/main" id="{4D5E59FD-DEFA-43C5-B056-24EB5C393EE9}"/>
              </a:ext>
            </a:extLst>
          </p:cNvPr>
          <p:cNvGrpSpPr/>
          <p:nvPr/>
        </p:nvGrpSpPr>
        <p:grpSpPr>
          <a:xfrm>
            <a:off x="1065873" y="1318503"/>
            <a:ext cx="5418667" cy="5418667"/>
            <a:chOff x="1354666" y="0"/>
            <a:chExt cx="5418667" cy="5418667"/>
          </a:xfrm>
        </p:grpSpPr>
        <p:sp>
          <p:nvSpPr>
            <p:cNvPr id="7" name="Google Shape;93;p1">
              <a:extLst>
                <a:ext uri="{FF2B5EF4-FFF2-40B4-BE49-F238E27FC236}">
                  <a16:creationId xmlns:a16="http://schemas.microsoft.com/office/drawing/2014/main" id="{497B204E-AEB5-403C-BCDB-10C7A792F8EF}"/>
                </a:ext>
              </a:extLst>
            </p:cNvPr>
            <p:cNvSpPr/>
            <p:nvPr/>
          </p:nvSpPr>
          <p:spPr>
            <a:xfrm>
              <a:off x="1354666" y="0"/>
              <a:ext cx="5418667" cy="5418667"/>
            </a:xfrm>
            <a:prstGeom prst="quadArrow">
              <a:avLst>
                <a:gd name="adj1" fmla="val 2000"/>
                <a:gd name="adj2" fmla="val 4000"/>
                <a:gd name="adj3" fmla="val 5000"/>
              </a:avLst>
            </a:prstGeom>
            <a:solidFill>
              <a:srgbClr val="CDCF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p1">
              <a:extLst>
                <a:ext uri="{FF2B5EF4-FFF2-40B4-BE49-F238E27FC236}">
                  <a16:creationId xmlns:a16="http://schemas.microsoft.com/office/drawing/2014/main" id="{A0292EF7-12C6-4108-BB1C-B169A2CBB9CC}"/>
                </a:ext>
              </a:extLst>
            </p:cNvPr>
            <p:cNvSpPr/>
            <p:nvPr/>
          </p:nvSpPr>
          <p:spPr>
            <a:xfrm>
              <a:off x="1706879" y="352213"/>
              <a:ext cx="2167466" cy="2167466"/>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5;p1">
              <a:extLst>
                <a:ext uri="{FF2B5EF4-FFF2-40B4-BE49-F238E27FC236}">
                  <a16:creationId xmlns:a16="http://schemas.microsoft.com/office/drawing/2014/main" id="{E0A09C66-EAF2-4480-89B8-88176A9DA858}"/>
                </a:ext>
              </a:extLst>
            </p:cNvPr>
            <p:cNvSpPr txBox="1"/>
            <p:nvPr/>
          </p:nvSpPr>
          <p:spPr>
            <a:xfrm>
              <a:off x="1812686" y="458020"/>
              <a:ext cx="1955852" cy="1955852"/>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en-US" sz="3100" b="0" i="0" u="none" strike="noStrike" cap="none">
                  <a:solidFill>
                    <a:schemeClr val="lt1"/>
                  </a:solidFill>
                  <a:latin typeface="Calibri"/>
                  <a:ea typeface="Calibri"/>
                  <a:cs typeface="Calibri"/>
                  <a:sym typeface="Calibri"/>
                </a:rPr>
                <a:t>SPAIN</a:t>
              </a:r>
              <a:endParaRPr sz="3100" b="0" i="0" u="none" strike="noStrike" cap="none">
                <a:solidFill>
                  <a:schemeClr val="lt1"/>
                </a:solidFill>
                <a:latin typeface="Calibri"/>
                <a:ea typeface="Calibri"/>
                <a:cs typeface="Calibri"/>
                <a:sym typeface="Calibri"/>
              </a:endParaRPr>
            </a:p>
          </p:txBody>
        </p:sp>
        <p:sp>
          <p:nvSpPr>
            <p:cNvPr id="11" name="Google Shape;96;p1">
              <a:extLst>
                <a:ext uri="{FF2B5EF4-FFF2-40B4-BE49-F238E27FC236}">
                  <a16:creationId xmlns:a16="http://schemas.microsoft.com/office/drawing/2014/main" id="{A5A07B55-FEE9-4400-8319-66B0C60495C4}"/>
                </a:ext>
              </a:extLst>
            </p:cNvPr>
            <p:cNvSpPr/>
            <p:nvPr/>
          </p:nvSpPr>
          <p:spPr>
            <a:xfrm>
              <a:off x="4253653" y="352213"/>
              <a:ext cx="2167466" cy="2167466"/>
            </a:xfrm>
            <a:prstGeom prst="roundRect">
              <a:avLst>
                <a:gd name="adj" fmla="val 16667"/>
              </a:avLst>
            </a:prstGeom>
            <a:solidFill>
              <a:srgbClr val="C00000"/>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7;p1">
              <a:extLst>
                <a:ext uri="{FF2B5EF4-FFF2-40B4-BE49-F238E27FC236}">
                  <a16:creationId xmlns:a16="http://schemas.microsoft.com/office/drawing/2014/main" id="{7703F2CF-6A5A-4611-B4F6-004C6573BE02}"/>
                </a:ext>
              </a:extLst>
            </p:cNvPr>
            <p:cNvSpPr txBox="1"/>
            <p:nvPr/>
          </p:nvSpPr>
          <p:spPr>
            <a:xfrm>
              <a:off x="4359460" y="458020"/>
              <a:ext cx="1955852" cy="1955852"/>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en-US" sz="3100" b="0" i="0" u="none" strike="noStrike" cap="none">
                  <a:solidFill>
                    <a:schemeClr val="lt1"/>
                  </a:solidFill>
                  <a:latin typeface="Calibri"/>
                  <a:ea typeface="Calibri"/>
                  <a:cs typeface="Calibri"/>
                  <a:sym typeface="Calibri"/>
                </a:rPr>
                <a:t>GERMANY</a:t>
              </a:r>
              <a:endParaRPr sz="3100" b="0" i="0" u="none" strike="noStrike" cap="none">
                <a:solidFill>
                  <a:schemeClr val="lt1"/>
                </a:solidFill>
                <a:latin typeface="Calibri"/>
                <a:ea typeface="Calibri"/>
                <a:cs typeface="Calibri"/>
                <a:sym typeface="Calibri"/>
              </a:endParaRPr>
            </a:p>
          </p:txBody>
        </p:sp>
        <p:sp>
          <p:nvSpPr>
            <p:cNvPr id="13" name="Google Shape;98;p1">
              <a:extLst>
                <a:ext uri="{FF2B5EF4-FFF2-40B4-BE49-F238E27FC236}">
                  <a16:creationId xmlns:a16="http://schemas.microsoft.com/office/drawing/2014/main" id="{40C52311-447B-4816-B8D3-D8C06AE43801}"/>
                </a:ext>
              </a:extLst>
            </p:cNvPr>
            <p:cNvSpPr/>
            <p:nvPr/>
          </p:nvSpPr>
          <p:spPr>
            <a:xfrm>
              <a:off x="1706879" y="2898986"/>
              <a:ext cx="2167466" cy="216746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p1">
              <a:extLst>
                <a:ext uri="{FF2B5EF4-FFF2-40B4-BE49-F238E27FC236}">
                  <a16:creationId xmlns:a16="http://schemas.microsoft.com/office/drawing/2014/main" id="{329F7E20-EE3D-4220-A70A-4334D667192E}"/>
                </a:ext>
              </a:extLst>
            </p:cNvPr>
            <p:cNvSpPr txBox="1"/>
            <p:nvPr/>
          </p:nvSpPr>
          <p:spPr>
            <a:xfrm>
              <a:off x="1812686" y="3004793"/>
              <a:ext cx="1955852" cy="1955852"/>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en-US" sz="3100" b="0" i="0" u="none" strike="noStrike" cap="none">
                  <a:solidFill>
                    <a:schemeClr val="lt1"/>
                  </a:solidFill>
                  <a:latin typeface="Calibri"/>
                  <a:ea typeface="Calibri"/>
                  <a:cs typeface="Calibri"/>
                  <a:sym typeface="Calibri"/>
                </a:rPr>
                <a:t>ITALY</a:t>
              </a:r>
              <a:endParaRPr sz="3100" b="0" i="0" u="none" strike="noStrike" cap="none">
                <a:solidFill>
                  <a:schemeClr val="lt1"/>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9E3667EA-7712-4D66-AD35-300FD6E6DA51}"/>
                </a:ext>
              </a:extLst>
            </p:cNvPr>
            <p:cNvSpPr/>
            <p:nvPr/>
          </p:nvSpPr>
          <p:spPr>
            <a:xfrm>
              <a:off x="4253653" y="2898986"/>
              <a:ext cx="2167466" cy="2167466"/>
            </a:xfrm>
            <a:prstGeom prst="roundRect">
              <a:avLst>
                <a:gd name="adj" fmla="val 16667"/>
              </a:avLst>
            </a:prstGeom>
            <a:solidFill>
              <a:schemeClr val="dk2"/>
            </a:solidFill>
            <a:ln w="1270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p1">
              <a:extLst>
                <a:ext uri="{FF2B5EF4-FFF2-40B4-BE49-F238E27FC236}">
                  <a16:creationId xmlns:a16="http://schemas.microsoft.com/office/drawing/2014/main" id="{E3E93972-3EE6-4DED-9B48-6DF26F9955CA}"/>
                </a:ext>
              </a:extLst>
            </p:cNvPr>
            <p:cNvSpPr txBox="1"/>
            <p:nvPr/>
          </p:nvSpPr>
          <p:spPr>
            <a:xfrm>
              <a:off x="4359460" y="3004793"/>
              <a:ext cx="1955852" cy="1955852"/>
            </a:xfrm>
            <a:prstGeom prst="rect">
              <a:avLst/>
            </a:prstGeom>
            <a:noFill/>
            <a:ln>
              <a:noFill/>
            </a:ln>
          </p:spPr>
          <p:txBody>
            <a:bodyPr spcFirstLastPara="1" wrap="square" lIns="118100" tIns="118100" rIns="118100" bIns="118100" anchor="ctr" anchorCtr="0">
              <a:noAutofit/>
            </a:bodyPr>
            <a:lstStyle/>
            <a:p>
              <a:pPr marL="0" marR="0" lvl="0" indent="0" algn="ctr" rtl="0">
                <a:lnSpc>
                  <a:spcPct val="90000"/>
                </a:lnSpc>
                <a:spcBef>
                  <a:spcPts val="0"/>
                </a:spcBef>
                <a:spcAft>
                  <a:spcPts val="0"/>
                </a:spcAft>
                <a:buNone/>
              </a:pPr>
              <a:r>
                <a:rPr lang="en-US" sz="3100" b="0" i="0" u="none" strike="noStrike" cap="none">
                  <a:solidFill>
                    <a:schemeClr val="lt1"/>
                  </a:solidFill>
                  <a:latin typeface="Calibri"/>
                  <a:ea typeface="Calibri"/>
                  <a:cs typeface="Calibri"/>
                  <a:sym typeface="Calibri"/>
                </a:rPr>
                <a:t>GREECE</a:t>
              </a:r>
              <a:endParaRPr sz="3100" b="0" i="0" u="none" strike="noStrike" cap="none">
                <a:solidFill>
                  <a:schemeClr val="lt1"/>
                </a:solidFill>
                <a:latin typeface="Calibri"/>
                <a:ea typeface="Calibri"/>
                <a:cs typeface="Calibri"/>
                <a:sym typeface="Calibri"/>
              </a:endParaRPr>
            </a:p>
          </p:txBody>
        </p:sp>
      </p:grpSp>
      <p:sp>
        <p:nvSpPr>
          <p:cNvPr id="17" name="Στρογγυλεμένο ορθογώνιο 4">
            <a:hlinkClick r:id="rId3" action="ppaction://hlinksldjump"/>
            <a:extLst>
              <a:ext uri="{FF2B5EF4-FFF2-40B4-BE49-F238E27FC236}">
                <a16:creationId xmlns:a16="http://schemas.microsoft.com/office/drawing/2014/main" id="{81ED1391-5C14-483E-B54E-F822E9014AAA}"/>
              </a:ext>
            </a:extLst>
          </p:cNvPr>
          <p:cNvSpPr/>
          <p:nvPr/>
        </p:nvSpPr>
        <p:spPr>
          <a:xfrm>
            <a:off x="7540051" y="3096071"/>
            <a:ext cx="2917273" cy="1670539"/>
          </a:xfrm>
          <a:prstGeom prst="roundRect">
            <a:avLst/>
          </a:prstGeom>
          <a:solidFill>
            <a:srgbClr val="C01E24"/>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Skip Germany</a:t>
            </a:r>
            <a:endParaRPr lang="el-GR" sz="4400" b="1" dirty="0">
              <a:effectLst>
                <a:outerShdw blurRad="38100" dist="38100" dir="2700000" algn="tl">
                  <a:srgbClr val="000000">
                    <a:alpha val="43137"/>
                  </a:srgbClr>
                </a:outerShdw>
              </a:effectLst>
            </a:endParaRPr>
          </a:p>
        </p:txBody>
      </p:sp>
      <p:sp>
        <p:nvSpPr>
          <p:cNvPr id="19" name="Google Shape;182;p7">
            <a:extLst>
              <a:ext uri="{FF2B5EF4-FFF2-40B4-BE49-F238E27FC236}">
                <a16:creationId xmlns:a16="http://schemas.microsoft.com/office/drawing/2014/main" id="{26DF0352-A285-9ACB-1EAB-B42B63917AFE}"/>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590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utschland, Karte, Flagge, Land, Landkarte, Länder">
            <a:extLst>
              <a:ext uri="{FF2B5EF4-FFF2-40B4-BE49-F238E27FC236}">
                <a16:creationId xmlns:a16="http://schemas.microsoft.com/office/drawing/2014/main" id="{852EBB97-9600-4A9C-94B9-D9445C853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106" y="1432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CD768B88-C82F-473E-ACF0-FC437A6DABDE}"/>
              </a:ext>
            </a:extLst>
          </p:cNvPr>
          <p:cNvSpPr>
            <a:spLocks noGrp="1"/>
          </p:cNvSpPr>
          <p:nvPr>
            <p:ph type="title"/>
          </p:nvPr>
        </p:nvSpPr>
        <p:spPr/>
        <p:txBody>
          <a:bodyPr/>
          <a:lstStyle/>
          <a:p>
            <a:r>
              <a:rPr lang="en-US" dirty="0"/>
              <a:t>Germany</a:t>
            </a:r>
            <a:endParaRPr lang="el-GR" dirty="0"/>
          </a:p>
        </p:txBody>
      </p:sp>
      <p:sp>
        <p:nvSpPr>
          <p:cNvPr id="3" name="Θέση κειμένου 2">
            <a:extLst>
              <a:ext uri="{FF2B5EF4-FFF2-40B4-BE49-F238E27FC236}">
                <a16:creationId xmlns:a16="http://schemas.microsoft.com/office/drawing/2014/main" id="{A8424C74-F774-4E9F-AE49-9FF6ED66B6C4}"/>
              </a:ext>
            </a:extLst>
          </p:cNvPr>
          <p:cNvSpPr>
            <a:spLocks noGrp="1"/>
          </p:cNvSpPr>
          <p:nvPr>
            <p:ph type="body" idx="1"/>
          </p:nvPr>
        </p:nvSpPr>
        <p:spPr>
          <a:xfrm>
            <a:off x="558000" y="2218304"/>
            <a:ext cx="4328793" cy="3787361"/>
          </a:xfrm>
        </p:spPr>
        <p:txBody>
          <a:bodyPr/>
          <a:lstStyle/>
          <a:p>
            <a:pPr marL="76200" indent="0">
              <a:buNone/>
            </a:pPr>
            <a:r>
              <a:rPr lang="en-GB" sz="2400" b="1" dirty="0"/>
              <a:t>What apps, websites and information sources should we use in Germany?</a:t>
            </a:r>
          </a:p>
          <a:p>
            <a:endParaRPr lang="el-GR" dirty="0"/>
          </a:p>
        </p:txBody>
      </p:sp>
      <p:sp>
        <p:nvSpPr>
          <p:cNvPr id="5" name="Google Shape;183;p7">
            <a:extLst>
              <a:ext uri="{FF2B5EF4-FFF2-40B4-BE49-F238E27FC236}">
                <a16:creationId xmlns:a16="http://schemas.microsoft.com/office/drawing/2014/main" id="{B849EE12-F575-41F5-A3E9-BF347E02C0BD}"/>
              </a:ext>
            </a:extLst>
          </p:cNvPr>
          <p:cNvSpPr/>
          <p:nvPr/>
        </p:nvSpPr>
        <p:spPr>
          <a:xfrm>
            <a:off x="1709956" y="652562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65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56511" y="1803222"/>
            <a:ext cx="6380620" cy="351729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Aft>
                <a:spcPts val="600"/>
              </a:spcAft>
              <a:buSzPts val="2000"/>
            </a:pPr>
            <a:r>
              <a:rPr lang="en-US" sz="2000" dirty="0"/>
              <a:t>At the national level, the Federal Ministry of Health is responsible for the health care system.</a:t>
            </a:r>
          </a:p>
          <a:p>
            <a:pPr marL="342900" indent="-342900">
              <a:lnSpc>
                <a:spcPct val="100000"/>
              </a:lnSpc>
              <a:spcAft>
                <a:spcPts val="600"/>
              </a:spcAft>
              <a:buSzPts val="2000"/>
            </a:pPr>
            <a:r>
              <a:rPr lang="en-US" sz="2000" dirty="0"/>
              <a:t>Each federal state also has its own Ministry of Health.</a:t>
            </a:r>
          </a:p>
          <a:p>
            <a:pPr marL="342900" indent="-342900">
              <a:lnSpc>
                <a:spcPct val="100000"/>
              </a:lnSpc>
              <a:spcAft>
                <a:spcPts val="600"/>
              </a:spcAft>
              <a:buSzPts val="2000"/>
            </a:pPr>
            <a:r>
              <a:rPr lang="en-US" sz="2000" dirty="0"/>
              <a:t>The websites of the ministries also provide reliable information on the subject of health.</a:t>
            </a:r>
          </a:p>
          <a:p>
            <a:pPr marL="800100" lvl="1" indent="-342900">
              <a:lnSpc>
                <a:spcPct val="100000"/>
              </a:lnSpc>
              <a:spcAft>
                <a:spcPts val="600"/>
              </a:spcAft>
              <a:buSzPts val="2000"/>
            </a:pPr>
            <a:r>
              <a:rPr lang="en-US" sz="1800" dirty="0"/>
              <a:t>Example 1: Federal Ministry of Health of Germany: </a:t>
            </a:r>
            <a:r>
              <a:rPr lang="en-US" sz="1600" dirty="0">
                <a:hlinkClick r:id="rId3"/>
              </a:rPr>
              <a:t>https://www.bundesgesundheitsministerium.de/index.html</a:t>
            </a:r>
            <a:r>
              <a:rPr lang="en-US" sz="1600" dirty="0"/>
              <a:t>  </a:t>
            </a:r>
            <a:endParaRPr lang="en-US" sz="1800" dirty="0"/>
          </a:p>
          <a:p>
            <a:pPr marL="800100" lvl="1" indent="-342900">
              <a:lnSpc>
                <a:spcPct val="100000"/>
              </a:lnSpc>
              <a:spcAft>
                <a:spcPts val="600"/>
              </a:spcAft>
              <a:buSzPts val="2000"/>
            </a:pPr>
            <a:r>
              <a:rPr lang="en-US" sz="1800" dirty="0"/>
              <a:t>Example 2: Ministry of Health of North Rhine-Westphalia: </a:t>
            </a:r>
            <a:r>
              <a:rPr lang="en-US" sz="1600" dirty="0">
                <a:hlinkClick r:id="rId4"/>
              </a:rPr>
              <a:t>https://www.mags.nrw/</a:t>
            </a:r>
            <a:endParaRPr lang="en-US" sz="1600" dirty="0"/>
          </a:p>
          <a:p>
            <a:pPr marL="342900" indent="-342900">
              <a:lnSpc>
                <a:spcPct val="100000"/>
              </a:lnSpc>
              <a:spcAft>
                <a:spcPts val="600"/>
              </a:spcAft>
              <a:buSzPts val="2000"/>
            </a:pPr>
            <a:r>
              <a:rPr lang="en-US" sz="2000" dirty="0"/>
              <a:t>A comprehensive description of the health care system can be found </a:t>
            </a:r>
            <a:r>
              <a:rPr lang="en-US" sz="2000" dirty="0">
                <a:hlinkClick r:id="rId5"/>
              </a:rPr>
              <a:t>here</a:t>
            </a:r>
            <a:r>
              <a:rPr lang="en-US" sz="2000" dirty="0"/>
              <a:t>. </a:t>
            </a:r>
            <a:endParaRPr lang="en-GB" sz="1800" dirty="0"/>
          </a:p>
        </p:txBody>
      </p:sp>
      <p:pic>
        <p:nvPicPr>
          <p:cNvPr id="2" name="Grafik 1"/>
          <p:cNvPicPr>
            <a:picLocks noChangeAspect="1"/>
          </p:cNvPicPr>
          <p:nvPr/>
        </p:nvPicPr>
        <p:blipFill>
          <a:blip r:embed="rId6"/>
          <a:stretch>
            <a:fillRect/>
          </a:stretch>
        </p:blipFill>
        <p:spPr>
          <a:xfrm>
            <a:off x="6918485" y="2130693"/>
            <a:ext cx="4629033" cy="1139882"/>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7"/>
          <a:stretch>
            <a:fillRect/>
          </a:stretch>
        </p:blipFill>
        <p:spPr>
          <a:xfrm>
            <a:off x="7490912" y="3595334"/>
            <a:ext cx="4511902" cy="921399"/>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8"/>
          <a:stretch>
            <a:fillRect/>
          </a:stretch>
        </p:blipFill>
        <p:spPr>
          <a:xfrm>
            <a:off x="6994113" y="4700711"/>
            <a:ext cx="1292190" cy="1681983"/>
          </a:xfrm>
          <a:prstGeom prst="rect">
            <a:avLst/>
          </a:prstGeom>
          <a:ln>
            <a:noFill/>
          </a:ln>
          <a:effectLst>
            <a:outerShdw blurRad="292100" dist="139700" dir="2700000" algn="tl" rotWithShape="0">
              <a:srgbClr val="333333">
                <a:alpha val="65000"/>
              </a:srgbClr>
            </a:outerShdw>
          </a:effectLst>
        </p:spPr>
      </p:pic>
      <p:sp>
        <p:nvSpPr>
          <p:cNvPr id="9" name="Google Shape;182;p7">
            <a:extLst>
              <a:ext uri="{FF2B5EF4-FFF2-40B4-BE49-F238E27FC236}">
                <a16:creationId xmlns:a16="http://schemas.microsoft.com/office/drawing/2014/main" id="{4B2254DB-DF84-458B-95C5-3B6F94F4D62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2" name="Picture 2" descr="Deutschland, Karte, Flagge, Land, Landkarte, Länder">
            <a:extLst>
              <a:ext uri="{FF2B5EF4-FFF2-40B4-BE49-F238E27FC236}">
                <a16:creationId xmlns:a16="http://schemas.microsoft.com/office/drawing/2014/main" id="{E11F7763-136D-485C-A172-204190FC85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62E70BF7-F826-0DCF-F5DF-33DA10BF3325}"/>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6920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56511" y="1945012"/>
            <a:ext cx="6381747" cy="35235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Aft>
                <a:spcPts val="600"/>
              </a:spcAft>
              <a:buSzPts val="2000"/>
            </a:pPr>
            <a:r>
              <a:rPr lang="en-US" sz="2000" dirty="0"/>
              <a:t>Healthcare in Germany is funded by a statutory contribution system that ensures free healthcare for all via health insurance funds.</a:t>
            </a:r>
          </a:p>
          <a:p>
            <a:pPr marL="342900" indent="-342900">
              <a:lnSpc>
                <a:spcPct val="100000"/>
              </a:lnSpc>
              <a:spcAft>
                <a:spcPts val="600"/>
              </a:spcAft>
              <a:buSzPts val="2000"/>
            </a:pPr>
            <a:r>
              <a:rPr lang="en-US" sz="2000" dirty="0"/>
              <a:t>Health insurance in Germany is divided between statutory and private schemes. The statutory health insurance, the so-called </a:t>
            </a:r>
            <a:r>
              <a:rPr lang="en-US" sz="2000" i="1" dirty="0" err="1"/>
              <a:t>Gesetzliche</a:t>
            </a:r>
            <a:r>
              <a:rPr lang="en-US" sz="2000" i="1" dirty="0"/>
              <a:t> </a:t>
            </a:r>
            <a:r>
              <a:rPr lang="en-US" sz="2000" i="1" dirty="0" err="1"/>
              <a:t>Krankenversicherung</a:t>
            </a:r>
            <a:r>
              <a:rPr lang="en-US" sz="2000" i="1" dirty="0"/>
              <a:t> (GKV),</a:t>
            </a:r>
            <a:r>
              <a:rPr lang="en-US" sz="2000" dirty="0"/>
              <a:t> occupies a central position in the healthcare system.</a:t>
            </a:r>
          </a:p>
          <a:p>
            <a:pPr marL="342900" indent="-342900">
              <a:lnSpc>
                <a:spcPct val="100000"/>
              </a:lnSpc>
              <a:spcAft>
                <a:spcPts val="600"/>
              </a:spcAft>
              <a:buSzPts val="2000"/>
            </a:pPr>
            <a:r>
              <a:rPr lang="en-US" sz="2000" dirty="0"/>
              <a:t>There are different statutory health insurance companies between which you can freely choose, see some examples on the right side.</a:t>
            </a:r>
          </a:p>
        </p:txBody>
      </p:sp>
      <p:pic>
        <p:nvPicPr>
          <p:cNvPr id="9" name="Grafik 8">
            <a:extLst>
              <a:ext uri="{FF2B5EF4-FFF2-40B4-BE49-F238E27FC236}">
                <a16:creationId xmlns:a16="http://schemas.microsoft.com/office/drawing/2014/main" id="{3AF7BD6F-7B6B-4E62-94F4-D153CC59A89E}"/>
              </a:ext>
            </a:extLst>
          </p:cNvPr>
          <p:cNvPicPr>
            <a:picLocks noChangeAspect="1"/>
          </p:cNvPicPr>
          <p:nvPr/>
        </p:nvPicPr>
        <p:blipFill>
          <a:blip r:embed="rId3"/>
          <a:stretch>
            <a:fillRect/>
          </a:stretch>
        </p:blipFill>
        <p:spPr>
          <a:xfrm>
            <a:off x="6891314" y="1959526"/>
            <a:ext cx="4725382" cy="545559"/>
          </a:xfrm>
          <a:prstGeom prst="rect">
            <a:avLst/>
          </a:prstGeom>
          <a:ln>
            <a:noFill/>
          </a:ln>
          <a:effectLst>
            <a:outerShdw blurRad="292100" dist="139700" dir="2700000" algn="tl" rotWithShape="0">
              <a:srgbClr val="333333">
                <a:alpha val="65000"/>
              </a:srgbClr>
            </a:outerShdw>
          </a:effectLst>
        </p:spPr>
      </p:pic>
      <p:pic>
        <p:nvPicPr>
          <p:cNvPr id="12" name="Grafik 11">
            <a:extLst>
              <a:ext uri="{FF2B5EF4-FFF2-40B4-BE49-F238E27FC236}">
                <a16:creationId xmlns:a16="http://schemas.microsoft.com/office/drawing/2014/main" id="{72C0B0AD-D221-4F77-86F1-AA80F1F22929}"/>
              </a:ext>
            </a:extLst>
          </p:cNvPr>
          <p:cNvPicPr>
            <a:picLocks noChangeAspect="1"/>
          </p:cNvPicPr>
          <p:nvPr/>
        </p:nvPicPr>
        <p:blipFill>
          <a:blip r:embed="rId4"/>
          <a:stretch>
            <a:fillRect/>
          </a:stretch>
        </p:blipFill>
        <p:spPr>
          <a:xfrm>
            <a:off x="7046028" y="2989733"/>
            <a:ext cx="4415954" cy="1522938"/>
          </a:xfrm>
          <a:prstGeom prst="rect">
            <a:avLst/>
          </a:prstGeom>
          <a:ln>
            <a:noFill/>
          </a:ln>
          <a:effectLst>
            <a:outerShdw blurRad="292100" dist="139700" dir="2700000" algn="tl" rotWithShape="0">
              <a:srgbClr val="333333">
                <a:alpha val="65000"/>
              </a:srgbClr>
            </a:outerShdw>
          </a:effectLst>
        </p:spPr>
      </p:pic>
      <p:pic>
        <p:nvPicPr>
          <p:cNvPr id="14" name="Grafik 13">
            <a:extLst>
              <a:ext uri="{FF2B5EF4-FFF2-40B4-BE49-F238E27FC236}">
                <a16:creationId xmlns:a16="http://schemas.microsoft.com/office/drawing/2014/main" id="{04E5E978-8BFE-4294-A9D7-17A849EA74B1}"/>
              </a:ext>
            </a:extLst>
          </p:cNvPr>
          <p:cNvPicPr>
            <a:picLocks noChangeAspect="1"/>
          </p:cNvPicPr>
          <p:nvPr/>
        </p:nvPicPr>
        <p:blipFill>
          <a:blip r:embed="rId5"/>
          <a:stretch>
            <a:fillRect/>
          </a:stretch>
        </p:blipFill>
        <p:spPr>
          <a:xfrm>
            <a:off x="6519211" y="4833584"/>
            <a:ext cx="5469589" cy="856251"/>
          </a:xfrm>
          <a:prstGeom prst="rect">
            <a:avLst/>
          </a:prstGeom>
          <a:ln>
            <a:noFill/>
          </a:ln>
          <a:effectLst>
            <a:outerShdw blurRad="292100" dist="139700" dir="2700000" algn="tl" rotWithShape="0">
              <a:srgbClr val="333333">
                <a:alpha val="65000"/>
              </a:srgbClr>
            </a:outerShdw>
          </a:effectLst>
        </p:spPr>
      </p:pic>
      <p:sp>
        <p:nvSpPr>
          <p:cNvPr id="11" name="Google Shape;182;p7">
            <a:extLst>
              <a:ext uri="{FF2B5EF4-FFF2-40B4-BE49-F238E27FC236}">
                <a16:creationId xmlns:a16="http://schemas.microsoft.com/office/drawing/2014/main" id="{58DB729A-7084-482C-A939-625DA2545BB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5" name="Picture 2" descr="Deutschland, Karte, Flagge, Land, Landkarte, Länder">
            <a:extLst>
              <a:ext uri="{FF2B5EF4-FFF2-40B4-BE49-F238E27FC236}">
                <a16:creationId xmlns:a16="http://schemas.microsoft.com/office/drawing/2014/main" id="{B71590AD-F6AF-4917-AC46-429BF0030B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82;p7">
            <a:extLst>
              <a:ext uri="{FF2B5EF4-FFF2-40B4-BE49-F238E27FC236}">
                <a16:creationId xmlns:a16="http://schemas.microsoft.com/office/drawing/2014/main" id="{66933B8C-BD30-D6D8-A111-AAFF29EFFF31}"/>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550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65296"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 1 &amp; </a:t>
            </a:r>
            <a:r>
              <a:rPr lang="en-US" sz="1200" u="sng" dirty="0">
                <a:solidFill>
                  <a:schemeClr val="dk1"/>
                </a:solidFill>
                <a:latin typeface="Calibri"/>
                <a:ea typeface="Calibri"/>
                <a:cs typeface="Calibri"/>
                <a:sym typeface="Calibri"/>
                <a:hlinkClick r:id="rId4"/>
              </a:rPr>
              <a:t>2</a:t>
            </a:r>
            <a:r>
              <a:rPr lang="en-US" sz="1200" dirty="0">
                <a:solidFill>
                  <a:schemeClr val="dk1"/>
                </a:solidFill>
                <a:latin typeface="Calibri"/>
                <a:ea typeface="Calibri"/>
                <a:cs typeface="Calibri"/>
                <a:sym typeface="Calibri"/>
                <a:hlinkClick r:id="rId4"/>
              </a:rPr>
              <a:t> </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265296" y="648959"/>
            <a:ext cx="1089931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US" dirty="0">
                <a:solidFill>
                  <a:srgbClr val="002060"/>
                </a:solidFill>
              </a:rPr>
              <a:t>Outpatient and inpatient health care</a:t>
            </a: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662012" y="1838651"/>
            <a:ext cx="6464003"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Aft>
                <a:spcPts val="600"/>
              </a:spcAft>
              <a:buSzPts val="2000"/>
              <a:buNone/>
            </a:pPr>
            <a:r>
              <a:rPr lang="en-US" sz="2000" dirty="0"/>
              <a:t>In Germany, the provision of healthcare can be broadly separated into outpatient and inpatient sectors. The following points define the differences between outpatient and inpatient care:</a:t>
            </a:r>
          </a:p>
          <a:p>
            <a:pPr marL="342900" indent="-342900">
              <a:lnSpc>
                <a:spcPct val="100000"/>
              </a:lnSpc>
              <a:spcAft>
                <a:spcPts val="600"/>
              </a:spcAft>
              <a:buSzPts val="2000"/>
            </a:pPr>
            <a:r>
              <a:rPr lang="en-US" sz="2000" dirty="0"/>
              <a:t>What is outpatient care?</a:t>
            </a:r>
          </a:p>
          <a:p>
            <a:pPr marL="800100" lvl="1" indent="-342900">
              <a:lnSpc>
                <a:spcPct val="100000"/>
              </a:lnSpc>
              <a:spcAft>
                <a:spcPts val="600"/>
              </a:spcAft>
              <a:buSzPts val="2000"/>
              <a:buFont typeface="Courier New" panose="02070309020205020404" pitchFamily="49" charset="0"/>
              <a:buChar char="o"/>
            </a:pPr>
            <a:r>
              <a:rPr lang="en-US" sz="1800" dirty="0"/>
              <a:t>Services that are not provided by hospitals or clinics</a:t>
            </a:r>
          </a:p>
          <a:p>
            <a:pPr marL="800100" lvl="1" indent="-342900">
              <a:lnSpc>
                <a:spcPct val="100000"/>
              </a:lnSpc>
              <a:spcAft>
                <a:spcPts val="600"/>
              </a:spcAft>
              <a:buSzPts val="2000"/>
              <a:buFont typeface="Courier New" panose="02070309020205020404" pitchFamily="49" charset="0"/>
              <a:buChar char="o"/>
            </a:pPr>
            <a:r>
              <a:rPr lang="en-US" sz="1800" dirty="0"/>
              <a:t>The majority of outpatient care is provided by physicians, psychotherapists and dentists in private practice.</a:t>
            </a:r>
            <a:endParaRPr lang="en-US" sz="2000" dirty="0"/>
          </a:p>
          <a:p>
            <a:pPr marL="342900" indent="-342900">
              <a:lnSpc>
                <a:spcPct val="100000"/>
              </a:lnSpc>
              <a:spcAft>
                <a:spcPts val="600"/>
              </a:spcAft>
              <a:buSzPts val="2000"/>
            </a:pPr>
            <a:r>
              <a:rPr lang="en-US" sz="2000" dirty="0"/>
              <a:t>What is inpatient care?</a:t>
            </a:r>
          </a:p>
          <a:p>
            <a:pPr marL="800100" lvl="1" indent="-342900">
              <a:lnSpc>
                <a:spcPct val="100000"/>
              </a:lnSpc>
              <a:spcAft>
                <a:spcPts val="600"/>
              </a:spcAft>
              <a:buSzPts val="2000"/>
              <a:buFont typeface="Courier New" panose="02070309020205020404" pitchFamily="49" charset="0"/>
              <a:buChar char="o"/>
            </a:pPr>
            <a:r>
              <a:rPr lang="en-US" sz="1800" dirty="0"/>
              <a:t>Services provided by hospitals or clinics</a:t>
            </a:r>
          </a:p>
          <a:p>
            <a:pPr marL="800100" lvl="1" indent="-342900">
              <a:lnSpc>
                <a:spcPct val="100000"/>
              </a:lnSpc>
              <a:spcAft>
                <a:spcPts val="600"/>
              </a:spcAft>
              <a:buSzPts val="2000"/>
              <a:buFont typeface="Courier New" panose="02070309020205020404" pitchFamily="49" charset="0"/>
              <a:buChar char="o"/>
            </a:pPr>
            <a:r>
              <a:rPr lang="en-US" sz="1800" dirty="0"/>
              <a:t>Procedures that require spending a night at the care facility</a:t>
            </a:r>
            <a:endParaRPr lang="en-GB" sz="1800" dirty="0"/>
          </a:p>
        </p:txBody>
      </p:sp>
      <p:pic>
        <p:nvPicPr>
          <p:cNvPr id="4" name="Grafik 3">
            <a:extLst>
              <a:ext uri="{FF2B5EF4-FFF2-40B4-BE49-F238E27FC236}">
                <a16:creationId xmlns:a16="http://schemas.microsoft.com/office/drawing/2014/main" id="{17389387-0938-44AE-903C-EDEB961299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042"/>
          <a:stretch/>
        </p:blipFill>
        <p:spPr>
          <a:xfrm>
            <a:off x="7640750" y="1574879"/>
            <a:ext cx="3759703" cy="2818190"/>
          </a:xfrm>
          <a:prstGeom prst="rect">
            <a:avLst/>
          </a:prstGeom>
        </p:spPr>
      </p:pic>
      <p:pic>
        <p:nvPicPr>
          <p:cNvPr id="9" name="Picture 2" descr="Ιατρικός, Γιατρός, Υγεία, Νοσοκομείο, Μάσκα">
            <a:extLst>
              <a:ext uri="{FF2B5EF4-FFF2-40B4-BE49-F238E27FC236}">
                <a16:creationId xmlns:a16="http://schemas.microsoft.com/office/drawing/2014/main" id="{6C322BAE-8D3F-43CE-AC40-8C58756E6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0735" y="4274985"/>
            <a:ext cx="2511265" cy="258301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F7456FB5-A8BD-48EE-80EB-0C383333F15C}"/>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3" name="Picture 2" descr="Deutschland, Karte, Flagge, Land, Landkarte, Länder">
            <a:extLst>
              <a:ext uri="{FF2B5EF4-FFF2-40B4-BE49-F238E27FC236}">
                <a16:creationId xmlns:a16="http://schemas.microsoft.com/office/drawing/2014/main" id="{40C30D5D-4EBD-4533-AADA-A9D301F5C7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F74F0043-FD40-74CB-9765-CF7163FC64E7}"/>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7070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900735" y="658100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02082" y="930125"/>
            <a:ext cx="1089931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US" dirty="0">
                <a:solidFill>
                  <a:srgbClr val="002060"/>
                </a:solidFill>
              </a:rPr>
              <a:t>Getting to a doctor’s practice: outpatient health care</a:t>
            </a:r>
            <a:endParaRPr lang="en-GB" dirty="0">
              <a:solidFill>
                <a:srgbClr val="002060"/>
              </a:solidFill>
            </a:endParaRPr>
          </a:p>
        </p:txBody>
      </p:sp>
      <p:sp>
        <p:nvSpPr>
          <p:cNvPr id="9" name="Google Shape;171;p6">
            <a:extLst>
              <a:ext uri="{FF2B5EF4-FFF2-40B4-BE49-F238E27FC236}">
                <a16:creationId xmlns:a16="http://schemas.microsoft.com/office/drawing/2014/main" id="{39B30A15-9168-48BB-9326-59AB32246527}"/>
              </a:ext>
            </a:extLst>
          </p:cNvPr>
          <p:cNvSpPr txBox="1">
            <a:spLocks/>
          </p:cNvSpPr>
          <p:nvPr/>
        </p:nvSpPr>
        <p:spPr>
          <a:xfrm>
            <a:off x="463231" y="2373131"/>
            <a:ext cx="6542678" cy="31316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nSpc>
                <a:spcPct val="100000"/>
              </a:lnSpc>
              <a:spcAft>
                <a:spcPts val="600"/>
              </a:spcAft>
              <a:buNone/>
            </a:pPr>
            <a:r>
              <a:rPr lang="de-DE" sz="2000" b="1" dirty="0" err="1"/>
              <a:t>When</a:t>
            </a:r>
            <a:r>
              <a:rPr lang="de-DE" sz="2000" b="1" dirty="0"/>
              <a:t> </a:t>
            </a:r>
            <a:r>
              <a:rPr lang="de-DE" sz="2000" b="1" dirty="0" err="1"/>
              <a:t>to</a:t>
            </a:r>
            <a:r>
              <a:rPr lang="de-DE" sz="2000" b="1" dirty="0"/>
              <a:t> </a:t>
            </a:r>
            <a:r>
              <a:rPr lang="de-DE" sz="2000" b="1" dirty="0" err="1"/>
              <a:t>go</a:t>
            </a:r>
            <a:r>
              <a:rPr lang="de-DE" sz="2000" b="1" dirty="0"/>
              <a:t> </a:t>
            </a:r>
            <a:r>
              <a:rPr lang="de-DE" sz="2000" b="1" dirty="0" err="1"/>
              <a:t>to</a:t>
            </a:r>
            <a:r>
              <a:rPr lang="de-DE" sz="2000" b="1" dirty="0"/>
              <a:t> a </a:t>
            </a:r>
            <a:r>
              <a:rPr lang="de-DE" sz="2000" b="1" dirty="0" err="1"/>
              <a:t>doctor</a:t>
            </a:r>
            <a:r>
              <a:rPr lang="de-DE" sz="2000" b="1" dirty="0"/>
              <a:t> in Germany?</a:t>
            </a:r>
          </a:p>
          <a:p>
            <a:pPr>
              <a:lnSpc>
                <a:spcPct val="100000"/>
              </a:lnSpc>
              <a:spcAft>
                <a:spcPts val="600"/>
              </a:spcAft>
            </a:pPr>
            <a:r>
              <a:rPr lang="en-US" sz="2000" dirty="0">
                <a:solidFill>
                  <a:schemeClr val="tx1"/>
                </a:solidFill>
              </a:rPr>
              <a:t>For health conditions that are not emergencies (e.g., flu-like effects that last longer than three days)</a:t>
            </a:r>
          </a:p>
          <a:p>
            <a:pPr>
              <a:lnSpc>
                <a:spcPct val="100000"/>
              </a:lnSpc>
              <a:spcAft>
                <a:spcPts val="600"/>
              </a:spcAft>
            </a:pPr>
            <a:r>
              <a:rPr lang="en-US" sz="2000" dirty="0">
                <a:solidFill>
                  <a:schemeClr val="tx1"/>
                </a:solidFill>
              </a:rPr>
              <a:t>As a preventive measure (e.g., regular visits to the dentist, up to 2 times a year).</a:t>
            </a:r>
            <a:endParaRPr lang="de-DE" sz="2000" dirty="0">
              <a:solidFill>
                <a:schemeClr val="tx1"/>
              </a:solidFill>
            </a:endParaRPr>
          </a:p>
        </p:txBody>
      </p:sp>
      <p:pic>
        <p:nvPicPr>
          <p:cNvPr id="2050" name="Picture 2" descr="Ιατρικός, Γιατρός, Υγεία, Νοσοκομείο, Μάσκα">
            <a:extLst>
              <a:ext uri="{FF2B5EF4-FFF2-40B4-BE49-F238E27FC236}">
                <a16:creationId xmlns:a16="http://schemas.microsoft.com/office/drawing/2014/main" id="{CF0A9865-856E-4A57-A711-30359C55D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6869" y="2563580"/>
            <a:ext cx="4175131" cy="429442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82;p7">
            <a:extLst>
              <a:ext uri="{FF2B5EF4-FFF2-40B4-BE49-F238E27FC236}">
                <a16:creationId xmlns:a16="http://schemas.microsoft.com/office/drawing/2014/main" id="{D27E76B4-33A7-469C-B64B-8B23CCACCCB7}"/>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1" name="Picture 2" descr="Deutschland, Karte, Flagge, Land, Landkarte, Länder">
            <a:extLst>
              <a:ext uri="{FF2B5EF4-FFF2-40B4-BE49-F238E27FC236}">
                <a16:creationId xmlns:a16="http://schemas.microsoft.com/office/drawing/2014/main" id="{FB131D2B-E1E7-405C-984B-BAF81B3A74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DB0222CF-0C75-DB9C-460A-662D434A166E}"/>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7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107613" y="6525263"/>
            <a:ext cx="9712886" cy="276999"/>
          </a:xfrm>
          <a:prstGeom prst="rect">
            <a:avLst/>
          </a:prstGeom>
          <a:noFill/>
          <a:ln>
            <a:noFill/>
          </a:ln>
        </p:spPr>
        <p:txBody>
          <a:bodyPr spcFirstLastPara="1" wrap="square" lIns="91425" tIns="45700" rIns="91425" bIns="45700" anchor="t" anchorCtr="0">
            <a:spAutoFit/>
          </a:bodyPr>
          <a:lstStyle/>
          <a:p>
            <a:pPr lvl="0" algn="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u="sng" dirty="0">
                <a:solidFill>
                  <a:schemeClr val="dk1"/>
                </a:solidFill>
                <a:ea typeface="Calibri"/>
                <a:cs typeface="Calibri"/>
                <a:sym typeface="Calibri"/>
              </a:rPr>
              <a:t>: </a:t>
            </a:r>
            <a:r>
              <a:rPr lang="en-US" sz="1200" u="sng" dirty="0">
                <a:solidFill>
                  <a:schemeClr val="dk1"/>
                </a:solidFill>
                <a:ea typeface="Calibri"/>
                <a:cs typeface="Calibri"/>
                <a:sym typeface="Calibri"/>
                <a:hlinkClick r:id="rId4"/>
              </a:rPr>
              <a:t>https://www.bundesaerztekammer.de/</a:t>
            </a:r>
            <a:r>
              <a:rPr lang="en-US" sz="1200" u="sng" dirty="0">
                <a:solidFill>
                  <a:schemeClr val="dk1"/>
                </a:solidFill>
                <a:ea typeface="Calibri"/>
                <a:cs typeface="Calibri"/>
                <a:sym typeface="Calibri"/>
              </a:rPr>
              <a:t> Information available in German, English, French and Arabic</a:t>
            </a:r>
            <a:r>
              <a:rPr lang="en-US" sz="1200" dirty="0">
                <a:solidFill>
                  <a:schemeClr val="dk1"/>
                </a:solidFill>
                <a:latin typeface="Calibri"/>
                <a:ea typeface="Calibri"/>
                <a:cs typeface="Calibri"/>
                <a:sym typeface="Calibri"/>
              </a:rPr>
              <a:t> | </a:t>
            </a:r>
            <a:r>
              <a:rPr lang="en-US" sz="1200" dirty="0">
                <a:solidFill>
                  <a:schemeClr val="dk1"/>
                </a:solidFill>
                <a:latin typeface="Calibri"/>
                <a:ea typeface="Calibri"/>
                <a:cs typeface="Calibri"/>
                <a:sym typeface="Calibri"/>
                <a:hlinkClick r:id="rId5"/>
              </a:rPr>
              <a:t>Source</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8411" y="742768"/>
            <a:ext cx="1078538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Inpatient health care - hospitals in Germany</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68411" y="2068331"/>
            <a:ext cx="6542678" cy="31316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nSpc>
                <a:spcPct val="100000"/>
              </a:lnSpc>
              <a:spcAft>
                <a:spcPts val="600"/>
              </a:spcAft>
              <a:buNone/>
            </a:pPr>
            <a:r>
              <a:rPr lang="de-DE" sz="2000" b="1" dirty="0" err="1"/>
              <a:t>When</a:t>
            </a:r>
            <a:r>
              <a:rPr lang="de-DE" sz="2000" b="1" dirty="0"/>
              <a:t> </a:t>
            </a:r>
            <a:r>
              <a:rPr lang="de-DE" sz="2000" b="1" dirty="0" err="1"/>
              <a:t>to</a:t>
            </a:r>
            <a:r>
              <a:rPr lang="de-DE" sz="2000" b="1" dirty="0"/>
              <a:t> </a:t>
            </a:r>
            <a:r>
              <a:rPr lang="de-DE" sz="2000" b="1" dirty="0" err="1"/>
              <a:t>go</a:t>
            </a:r>
            <a:r>
              <a:rPr lang="de-DE" sz="2000" b="1" dirty="0"/>
              <a:t> </a:t>
            </a:r>
            <a:r>
              <a:rPr lang="de-DE" sz="2000" b="1" dirty="0" err="1"/>
              <a:t>to</a:t>
            </a:r>
            <a:r>
              <a:rPr lang="de-DE" sz="2000" b="1" dirty="0"/>
              <a:t> a </a:t>
            </a:r>
            <a:r>
              <a:rPr lang="de-DE" sz="2000" b="1" dirty="0" err="1"/>
              <a:t>hospital</a:t>
            </a:r>
            <a:r>
              <a:rPr lang="de-DE" sz="2000" b="1" dirty="0"/>
              <a:t>?</a:t>
            </a:r>
          </a:p>
          <a:p>
            <a:pPr algn="just">
              <a:lnSpc>
                <a:spcPct val="100000"/>
              </a:lnSpc>
              <a:spcAft>
                <a:spcPts val="600"/>
              </a:spcAft>
            </a:pPr>
            <a:r>
              <a:rPr lang="en-US" sz="2000" dirty="0"/>
              <a:t>The admission to a hospital is decided by your doctor, and s/he will usually choose the nearest one if it is not a specific health problem. </a:t>
            </a:r>
          </a:p>
          <a:p>
            <a:pPr algn="just">
              <a:lnSpc>
                <a:spcPct val="100000"/>
              </a:lnSpc>
              <a:spcAft>
                <a:spcPts val="600"/>
              </a:spcAft>
            </a:pPr>
            <a:r>
              <a:rPr lang="en-US" sz="2000" dirty="0"/>
              <a:t>In case of an emergency, you can go to the emergency room of the nearest hospital.</a:t>
            </a:r>
            <a:endParaRPr lang="en-GB" sz="2000" dirty="0"/>
          </a:p>
        </p:txBody>
      </p:sp>
      <p:pic>
        <p:nvPicPr>
          <p:cNvPr id="9" name="Grafik 8">
            <a:extLst>
              <a:ext uri="{FF2B5EF4-FFF2-40B4-BE49-F238E27FC236}">
                <a16:creationId xmlns:a16="http://schemas.microsoft.com/office/drawing/2014/main" id="{B5747293-325D-459B-BD0F-B97069C664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042"/>
          <a:stretch/>
        </p:blipFill>
        <p:spPr>
          <a:xfrm>
            <a:off x="7445660" y="2533498"/>
            <a:ext cx="4177929" cy="3131683"/>
          </a:xfrm>
          <a:prstGeom prst="rect">
            <a:avLst/>
          </a:prstGeom>
        </p:spPr>
      </p:pic>
      <p:sp>
        <p:nvSpPr>
          <p:cNvPr id="7" name="Google Shape;182;p7">
            <a:extLst>
              <a:ext uri="{FF2B5EF4-FFF2-40B4-BE49-F238E27FC236}">
                <a16:creationId xmlns:a16="http://schemas.microsoft.com/office/drawing/2014/main" id="{D4381A5A-D677-4BEE-B7DD-CB3FC729E974}"/>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2" name="Picture 2" descr="Deutschland, Karte, Flagge, Land, Landkarte, Länder">
            <a:extLst>
              <a:ext uri="{FF2B5EF4-FFF2-40B4-BE49-F238E27FC236}">
                <a16:creationId xmlns:a16="http://schemas.microsoft.com/office/drawing/2014/main" id="{BF069E7F-8EE4-4276-98CB-8609219B69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0583688F-3B9D-BEAC-6DF8-480A67F19AE1}"/>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8095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3"/>
          <p:cNvSpPr txBox="1">
            <a:spLocks noGrp="1"/>
          </p:cNvSpPr>
          <p:nvPr>
            <p:ph type="title"/>
          </p:nvPr>
        </p:nvSpPr>
        <p:spPr>
          <a:xfrm>
            <a:off x="5297762" y="329184"/>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03864"/>
              </a:buClr>
              <a:buSzPts val="5400"/>
              <a:buFont typeface="Calibri"/>
              <a:buNone/>
            </a:pPr>
            <a:r>
              <a:rPr lang="en-US" sz="5400"/>
              <a:t>Modules</a:t>
            </a:r>
            <a:endParaRPr sz="5400"/>
          </a:p>
        </p:txBody>
      </p:sp>
      <p:pic>
        <p:nvPicPr>
          <p:cNvPr id="116" name="Google Shape;116;p3"/>
          <p:cNvPicPr preferRelativeResize="0">
            <a:picLocks noGrp="1"/>
          </p:cNvPicPr>
          <p:nvPr>
            <p:ph type="body" idx="1"/>
          </p:nvPr>
        </p:nvPicPr>
        <p:blipFill rotWithShape="1">
          <a:blip r:embed="rId3">
            <a:alphaModFix/>
          </a:blip>
          <a:srcRect l="15072" r="17015"/>
          <a:stretch/>
        </p:blipFill>
        <p:spPr>
          <a:xfrm>
            <a:off x="1" y="10"/>
            <a:ext cx="4657344" cy="6857990"/>
          </a:xfrm>
          <a:prstGeom prst="rect">
            <a:avLst/>
          </a:prstGeom>
          <a:noFill/>
          <a:ln>
            <a:noFill/>
          </a:ln>
        </p:spPr>
      </p:pic>
      <p:sp>
        <p:nvSpPr>
          <p:cNvPr id="117" name="Google Shape;117;p3"/>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8" name="Google Shape;118;p3"/>
          <p:cNvGrpSpPr/>
          <p:nvPr/>
        </p:nvGrpSpPr>
        <p:grpSpPr>
          <a:xfrm>
            <a:off x="5297761" y="2865455"/>
            <a:ext cx="6251111" cy="3166201"/>
            <a:chOff x="-1" y="158831"/>
            <a:chExt cx="6251111" cy="3166201"/>
          </a:xfrm>
        </p:grpSpPr>
        <p:sp>
          <p:nvSpPr>
            <p:cNvPr id="119" name="Google Shape;119;p3"/>
            <p:cNvSpPr/>
            <p:nvPr/>
          </p:nvSpPr>
          <p:spPr>
            <a:xfrm>
              <a:off x="0" y="158831"/>
              <a:ext cx="6251110" cy="479700"/>
            </a:xfrm>
            <a:prstGeom prst="roundRect">
              <a:avLst>
                <a:gd name="adj" fmla="val 16667"/>
              </a:avLst>
            </a:prstGeom>
            <a:solidFill>
              <a:schemeClr val="bg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0" name="Google Shape;120;p3"/>
            <p:cNvSpPr txBox="1"/>
            <p:nvPr/>
          </p:nvSpPr>
          <p:spPr>
            <a:xfrm>
              <a:off x="-1" y="22823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dirty="0">
                  <a:solidFill>
                    <a:schemeClr val="lt1"/>
                  </a:solidFill>
                  <a:effectLst>
                    <a:outerShdw blurRad="38100" dist="38100" dir="2700000" algn="tl">
                      <a:srgbClr val="000000">
                        <a:alpha val="43137"/>
                      </a:srgbClr>
                    </a:outerShdw>
                  </a:effectLst>
                  <a:latin typeface="Calibri"/>
                  <a:ea typeface="Calibri"/>
                  <a:cs typeface="Calibri"/>
                  <a:sym typeface="Calibri"/>
                </a:rPr>
                <a:t>1. What is Digital Health Literacy and its relevance </a:t>
              </a:r>
              <a:endParaRPr sz="2000"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21" name="Google Shape;121;p3"/>
            <p:cNvSpPr/>
            <p:nvPr/>
          </p:nvSpPr>
          <p:spPr>
            <a:xfrm>
              <a:off x="0" y="696131"/>
              <a:ext cx="6251110" cy="479700"/>
            </a:xfrm>
            <a:prstGeom prst="roundRect">
              <a:avLst>
                <a:gd name="adj" fmla="val 16667"/>
              </a:avLst>
            </a:prstGeom>
            <a:solidFill>
              <a:schemeClr val="dk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2" name="Google Shape;122;p3"/>
            <p:cNvSpPr txBox="1"/>
            <p:nvPr/>
          </p:nvSpPr>
          <p:spPr>
            <a:xfrm>
              <a:off x="23417" y="719548"/>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a:solidFill>
                    <a:schemeClr val="lt1"/>
                  </a:solidFill>
                  <a:effectLst>
                    <a:outerShdw blurRad="38100" dist="38100" dir="2700000" algn="tl">
                      <a:srgbClr val="000000">
                        <a:alpha val="43137"/>
                      </a:srgbClr>
                    </a:outerShdw>
                  </a:effectLst>
                  <a:latin typeface="Calibri"/>
                  <a:ea typeface="Calibri"/>
                  <a:cs typeface="Calibri"/>
                  <a:sym typeface="Calibri"/>
                </a:rPr>
                <a:t>2. Main health issues when landing in a new country</a:t>
              </a:r>
              <a:endParaRPr sz="200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23" name="Google Shape;123;p3"/>
            <p:cNvSpPr/>
            <p:nvPr/>
          </p:nvSpPr>
          <p:spPr>
            <a:xfrm>
              <a:off x="0" y="1233432"/>
              <a:ext cx="6251110" cy="479700"/>
            </a:xfrm>
            <a:prstGeom prst="roundRect">
              <a:avLst>
                <a:gd name="adj" fmla="val 16667"/>
              </a:avLst>
            </a:prstGeom>
            <a:solidFill>
              <a:schemeClr val="dk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4" name="Google Shape;124;p3"/>
            <p:cNvSpPr txBox="1"/>
            <p:nvPr/>
          </p:nvSpPr>
          <p:spPr>
            <a:xfrm>
              <a:off x="23417" y="1256849"/>
              <a:ext cx="6204276" cy="432866"/>
            </a:xfrm>
            <a:prstGeom prst="rect">
              <a:avLst/>
            </a:prstGeom>
            <a:solidFill>
              <a:schemeClr val="bg2"/>
            </a:solid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dirty="0">
                  <a:solidFill>
                    <a:schemeClr val="lt1"/>
                  </a:solidFill>
                  <a:effectLst>
                    <a:outerShdw blurRad="38100" dist="38100" dir="2700000" algn="tl">
                      <a:srgbClr val="000000">
                        <a:alpha val="43137"/>
                      </a:srgbClr>
                    </a:outerShdw>
                  </a:effectLst>
                  <a:latin typeface="Calibri"/>
                  <a:ea typeface="Calibri"/>
                  <a:cs typeface="Calibri"/>
                  <a:sym typeface="Calibri"/>
                </a:rPr>
                <a:t>3. Healthcare services</a:t>
              </a:r>
              <a:endParaRPr sz="2000"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25" name="Google Shape;125;p3"/>
            <p:cNvSpPr/>
            <p:nvPr/>
          </p:nvSpPr>
          <p:spPr>
            <a:xfrm>
              <a:off x="0" y="1770732"/>
              <a:ext cx="6251110" cy="479700"/>
            </a:xfrm>
            <a:prstGeom prst="roundRect">
              <a:avLst>
                <a:gd name="adj" fmla="val 16667"/>
              </a:avLst>
            </a:prstGeom>
            <a:solidFill>
              <a:schemeClr val="dk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6" name="Google Shape;126;p3"/>
            <p:cNvSpPr txBox="1"/>
            <p:nvPr/>
          </p:nvSpPr>
          <p:spPr>
            <a:xfrm>
              <a:off x="23417" y="179414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a:solidFill>
                    <a:schemeClr val="lt1"/>
                  </a:solidFill>
                  <a:effectLst>
                    <a:outerShdw blurRad="38100" dist="38100" dir="2700000" algn="tl">
                      <a:srgbClr val="000000">
                        <a:alpha val="43137"/>
                      </a:srgbClr>
                    </a:outerShdw>
                  </a:effectLst>
                  <a:latin typeface="Calibri"/>
                  <a:ea typeface="Calibri"/>
                  <a:cs typeface="Calibri"/>
                  <a:sym typeface="Calibri"/>
                </a:rPr>
                <a:t>4. Turning digitally literate</a:t>
              </a:r>
              <a:endParaRPr sz="200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27" name="Google Shape;127;p3"/>
            <p:cNvSpPr/>
            <p:nvPr/>
          </p:nvSpPr>
          <p:spPr>
            <a:xfrm>
              <a:off x="0" y="2308032"/>
              <a:ext cx="6251110" cy="479700"/>
            </a:xfrm>
            <a:prstGeom prst="roundRect">
              <a:avLst>
                <a:gd name="adj" fmla="val 16667"/>
              </a:avLst>
            </a:prstGeom>
            <a:solidFill>
              <a:srgbClr val="C00000"/>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8" name="Google Shape;128;p3"/>
            <p:cNvSpPr txBox="1"/>
            <p:nvPr/>
          </p:nvSpPr>
          <p:spPr>
            <a:xfrm>
              <a:off x="23248" y="2341030"/>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b="0" i="0" u="none" dirty="0">
                  <a:solidFill>
                    <a:schemeClr val="lt1"/>
                  </a:solidFill>
                  <a:effectLst>
                    <a:outerShdw blurRad="38100" dist="38100" dir="2700000" algn="tl">
                      <a:srgbClr val="000000">
                        <a:alpha val="43137"/>
                      </a:srgbClr>
                    </a:outerShdw>
                  </a:effectLst>
                  <a:latin typeface="Calibri"/>
                  <a:ea typeface="Calibri"/>
                  <a:cs typeface="Calibri"/>
                  <a:sym typeface="Calibri"/>
                </a:rPr>
                <a:t>5. Exploring digital Health tools</a:t>
              </a:r>
              <a:endParaRPr sz="2000" dirty="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29" name="Google Shape;129;p3"/>
            <p:cNvSpPr/>
            <p:nvPr/>
          </p:nvSpPr>
          <p:spPr>
            <a:xfrm>
              <a:off x="0" y="2845332"/>
              <a:ext cx="6251110" cy="479700"/>
            </a:xfrm>
            <a:prstGeom prst="roundRect">
              <a:avLst>
                <a:gd name="adj" fmla="val 16667"/>
              </a:avLst>
            </a:prstGeom>
            <a:solidFill>
              <a:schemeClr val="dk2"/>
            </a:solidFill>
            <a:ln w="19050" cap="flat" cmpd="sng">
              <a:solidFill>
                <a:schemeClr val="l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30" name="Google Shape;130;p3"/>
            <p:cNvSpPr txBox="1"/>
            <p:nvPr/>
          </p:nvSpPr>
          <p:spPr>
            <a:xfrm>
              <a:off x="23417" y="2868749"/>
              <a:ext cx="6204276" cy="43286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None/>
              </a:pPr>
              <a:r>
                <a:rPr lang="en-US" sz="2000">
                  <a:solidFill>
                    <a:schemeClr val="lt1"/>
                  </a:solidFill>
                  <a:effectLst>
                    <a:outerShdw blurRad="38100" dist="38100" dir="2700000" algn="tl">
                      <a:srgbClr val="000000">
                        <a:alpha val="43137"/>
                      </a:srgbClr>
                    </a:outerShdw>
                  </a:effectLst>
                  <a:latin typeface="Calibri"/>
                  <a:ea typeface="Calibri"/>
                  <a:cs typeface="Calibri"/>
                  <a:sym typeface="Calibri"/>
                </a:rPr>
                <a:t>6. Being active in the digital health environment</a:t>
              </a:r>
              <a:endParaRPr sz="2000">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grpSp>
      <p:sp>
        <p:nvSpPr>
          <p:cNvPr id="131" name="Google Shape;131;p3"/>
          <p:cNvSpPr/>
          <p:nvPr/>
        </p:nvSpPr>
        <p:spPr>
          <a:xfrm>
            <a:off x="5206482" y="2267339"/>
            <a:ext cx="4657344" cy="3545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Google Shape;132;p3"/>
          <p:cNvPicPr preferRelativeResize="0"/>
          <p:nvPr/>
        </p:nvPicPr>
        <p:blipFill rotWithShape="1">
          <a:blip r:embed="rId4">
            <a:alphaModFix/>
          </a:blip>
          <a:srcRect/>
          <a:stretch/>
        </p:blipFill>
        <p:spPr>
          <a:xfrm>
            <a:off x="11028115" y="5110021"/>
            <a:ext cx="412289" cy="36281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77795" y="365125"/>
            <a:ext cx="108760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dirty="0">
                <a:solidFill>
                  <a:srgbClr val="002060"/>
                </a:solidFill>
              </a:rPr>
              <a:t>Health care for migrants, refugees and asylum seekers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77795" y="2087874"/>
            <a:ext cx="6206784"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endParaRPr lang="en-US" sz="2000" dirty="0"/>
          </a:p>
          <a:p>
            <a:pPr marL="342900" indent="-342900">
              <a:lnSpc>
                <a:spcPct val="100000"/>
              </a:lnSpc>
              <a:spcBef>
                <a:spcPts val="0"/>
              </a:spcBef>
              <a:buSzPts val="2000"/>
            </a:pPr>
            <a:r>
              <a:rPr lang="en-US" sz="2000" dirty="0"/>
              <a:t>Asylum seekers are generally not covered by statutory health insurance, but are entitled to benefits under the Asylum Seekers' Benefits Act (</a:t>
            </a:r>
            <a:r>
              <a:rPr lang="en-US" sz="2000" dirty="0" err="1"/>
              <a:t>AsylbLG</a:t>
            </a:r>
            <a:r>
              <a:rPr lang="en-US" sz="2000" dirty="0"/>
              <a:t>) in case of illness. </a:t>
            </a:r>
          </a:p>
          <a:p>
            <a:pPr marL="342900" indent="-342900">
              <a:lnSpc>
                <a:spcPct val="100000"/>
              </a:lnSpc>
              <a:spcBef>
                <a:spcPts val="0"/>
              </a:spcBef>
              <a:buSzPts val="2000"/>
            </a:pPr>
            <a:r>
              <a:rPr lang="en-US" sz="2000" dirty="0"/>
              <a:t>Depending on the length of stay and status, the law defines different levels of benefits</a:t>
            </a:r>
          </a:p>
          <a:p>
            <a:pPr marL="342900" indent="-342900">
              <a:lnSpc>
                <a:spcPct val="100000"/>
              </a:lnSpc>
              <a:spcBef>
                <a:spcPts val="0"/>
              </a:spcBef>
              <a:buSzPts val="2000"/>
            </a:pPr>
            <a:r>
              <a:rPr lang="en-US" sz="2000" dirty="0"/>
              <a:t>After 18 months, asylum seekers have the same entitlement to medical care as social welfare recipients and will then also receive an electronic health card</a:t>
            </a:r>
          </a:p>
          <a:p>
            <a:pPr marL="342900" indent="-342900">
              <a:lnSpc>
                <a:spcPct val="100000"/>
              </a:lnSpc>
              <a:spcBef>
                <a:spcPts val="0"/>
              </a:spcBef>
              <a:buSzPts val="2000"/>
            </a:pPr>
            <a:r>
              <a:rPr lang="en-US" sz="2000" dirty="0"/>
              <a:t>But be careful: There are also differences between the German federal states</a:t>
            </a:r>
          </a:p>
          <a:p>
            <a:pPr marL="0" indent="0" algn="just">
              <a:lnSpc>
                <a:spcPct val="100000"/>
              </a:lnSpc>
              <a:spcBef>
                <a:spcPts val="0"/>
              </a:spcBef>
              <a:buSzPts val="2000"/>
              <a:buNone/>
            </a:pPr>
            <a:endParaRPr lang="en-GB" sz="2000" dirty="0"/>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4579" y="2521790"/>
            <a:ext cx="5228620" cy="2328370"/>
          </a:xfrm>
          <a:prstGeom prst="rect">
            <a:avLst/>
          </a:prstGeom>
          <a:ln>
            <a:noFill/>
          </a:ln>
          <a:effectLst>
            <a:outerShdw blurRad="292100" dist="139700" dir="2700000" algn="tl" rotWithShape="0">
              <a:srgbClr val="333333">
                <a:alpha val="65000"/>
              </a:srgbClr>
            </a:outerShdw>
          </a:effectLst>
        </p:spPr>
      </p:pic>
      <p:sp>
        <p:nvSpPr>
          <p:cNvPr id="7" name="Google Shape;182;p7">
            <a:extLst>
              <a:ext uri="{FF2B5EF4-FFF2-40B4-BE49-F238E27FC236}">
                <a16:creationId xmlns:a16="http://schemas.microsoft.com/office/drawing/2014/main" id="{A8DD0D61-A7EC-41BD-9D85-B1E618521180}"/>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1" name="Picture 2" descr="Deutschland, Karte, Flagge, Land, Landkarte, Länder">
            <a:extLst>
              <a:ext uri="{FF2B5EF4-FFF2-40B4-BE49-F238E27FC236}">
                <a16:creationId xmlns:a16="http://schemas.microsoft.com/office/drawing/2014/main" id="{FF8FB992-33A6-4447-95F1-37ED415F2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2471BF51-23C0-1C67-95FF-881F63ECEF4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9907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59"/>
          </a:xfrm>
          <a:prstGeom prst="rect">
            <a:avLst/>
          </a:prstGeom>
          <a:noFill/>
          <a:ln>
            <a:noFill/>
          </a:ln>
        </p:spPr>
        <p:txBody>
          <a:bodyPr spcFirstLastPara="1" wrap="square" lIns="91425" tIns="45700" rIns="91425" bIns="45700" anchor="t" anchorCtr="0">
            <a:spAutoFit/>
          </a:bodyPr>
          <a:lstStyle/>
          <a:p>
            <a:pPr lvl="0" algn="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u="sng" dirty="0">
                <a:solidFill>
                  <a:schemeClr val="dk1"/>
                </a:solidFill>
                <a:latin typeface="Calibri"/>
                <a:ea typeface="Calibri"/>
                <a:cs typeface="Calibri"/>
                <a:sym typeface="Calibri"/>
              </a:rPr>
              <a:t> </a:t>
            </a:r>
            <a:r>
              <a:rPr lang="en-US" sz="1200" u="sng" dirty="0">
                <a:solidFill>
                  <a:srgbClr val="0070C0"/>
                </a:solidFill>
                <a:latin typeface="Calibri"/>
                <a:ea typeface="Calibri"/>
                <a:cs typeface="Calibri"/>
                <a:sym typeface="Calibri"/>
              </a:rPr>
              <a:t>and picture</a:t>
            </a:r>
            <a:r>
              <a:rPr lang="en-US" sz="1200" dirty="0">
                <a:solidFill>
                  <a:schemeClr val="dk1"/>
                </a:solidFill>
                <a:latin typeface="Calibri"/>
                <a:ea typeface="Calibri"/>
                <a:cs typeface="Calibri"/>
                <a:sym typeface="Calibri"/>
              </a:rPr>
              <a:t>: </a:t>
            </a:r>
            <a:r>
              <a:rPr lang="en-GB" sz="1200" dirty="0"/>
              <a:t>https://www.migration-gesundheit.bund.de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25162" y="365143"/>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links for migrants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39116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0" indent="0">
              <a:lnSpc>
                <a:spcPct val="100000"/>
              </a:lnSpc>
              <a:spcBef>
                <a:spcPts val="0"/>
              </a:spcBef>
              <a:buSzPts val="2000"/>
              <a:buNone/>
            </a:pPr>
            <a:endParaRPr lang="en-GB" sz="2000" dirty="0"/>
          </a:p>
          <a:p>
            <a:pPr marL="0" indent="0">
              <a:lnSpc>
                <a:spcPct val="100000"/>
              </a:lnSpc>
              <a:spcBef>
                <a:spcPts val="0"/>
              </a:spcBef>
              <a:buSzPts val="2000"/>
              <a:buNone/>
            </a:pPr>
            <a:r>
              <a:rPr lang="en-GB" sz="2000" dirty="0"/>
              <a:t>Basic information on health issues is offered at the following homepage in 40 languages:</a:t>
            </a:r>
          </a:p>
          <a:p>
            <a:pPr marL="0" indent="0">
              <a:lnSpc>
                <a:spcPct val="100000"/>
              </a:lnSpc>
              <a:spcBef>
                <a:spcPts val="0"/>
              </a:spcBef>
              <a:buSzPts val="2000"/>
              <a:buNone/>
            </a:pPr>
            <a:endParaRPr lang="en-GB" sz="2000" dirty="0"/>
          </a:p>
          <a:p>
            <a:pPr marL="342900" indent="-342900">
              <a:lnSpc>
                <a:spcPct val="100000"/>
              </a:lnSpc>
              <a:spcBef>
                <a:spcPts val="0"/>
              </a:spcBef>
              <a:buSzPts val="2000"/>
            </a:pPr>
            <a:r>
              <a:rPr lang="en-GB" sz="2000" dirty="0">
                <a:hlinkClick r:id="rId4"/>
              </a:rPr>
              <a:t>https://www.migration-gesundheit.bund.de/</a:t>
            </a:r>
            <a:r>
              <a:rPr lang="en-GB" sz="2000" dirty="0"/>
              <a:t> </a:t>
            </a:r>
          </a:p>
          <a:p>
            <a:pPr marL="342900" indent="-342900">
              <a:lnSpc>
                <a:spcPct val="100000"/>
              </a:lnSpc>
              <a:spcBef>
                <a:spcPts val="0"/>
              </a:spcBef>
              <a:buSzPts val="2000"/>
            </a:pPr>
            <a:endParaRPr lang="en-US" sz="2000" dirty="0"/>
          </a:p>
          <a:p>
            <a:pPr marL="0" indent="0">
              <a:lnSpc>
                <a:spcPct val="100000"/>
              </a:lnSpc>
              <a:spcBef>
                <a:spcPts val="0"/>
              </a:spcBef>
              <a:buSzPts val="2000"/>
              <a:buNone/>
            </a:pPr>
            <a:r>
              <a:rPr lang="en-US" sz="2000" dirty="0"/>
              <a:t>A Health Guide of the German Ministry of Health pools the necessary information on the German healthcare system with relevant health-related topics (medical care, vaccination, insurance, long-term care, addiction and drugs).</a:t>
            </a:r>
            <a:endParaRPr lang="en-GB" sz="2000" dirty="0"/>
          </a:p>
        </p:txBody>
      </p:sp>
      <p:pic>
        <p:nvPicPr>
          <p:cNvPr id="2" name="Grafik 1"/>
          <p:cNvPicPr>
            <a:picLocks noChangeAspect="1"/>
          </p:cNvPicPr>
          <p:nvPr/>
        </p:nvPicPr>
        <p:blipFill>
          <a:blip r:embed="rId5"/>
          <a:stretch>
            <a:fillRect/>
          </a:stretch>
        </p:blipFill>
        <p:spPr>
          <a:xfrm>
            <a:off x="7804696" y="1838968"/>
            <a:ext cx="3164752" cy="4084037"/>
          </a:xfrm>
          <a:prstGeom prst="rect">
            <a:avLst/>
          </a:prstGeom>
        </p:spPr>
      </p:pic>
      <p:sp>
        <p:nvSpPr>
          <p:cNvPr id="7" name="Google Shape;182;p7">
            <a:extLst>
              <a:ext uri="{FF2B5EF4-FFF2-40B4-BE49-F238E27FC236}">
                <a16:creationId xmlns:a16="http://schemas.microsoft.com/office/drawing/2014/main" id="{7283F666-40DE-4BC5-BF55-DD3FC701739F}"/>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1" name="Picture 2" descr="Deutschland, Karte, Flagge, Land, Landkarte, Länder">
            <a:extLst>
              <a:ext uri="{FF2B5EF4-FFF2-40B4-BE49-F238E27FC236}">
                <a16:creationId xmlns:a16="http://schemas.microsoft.com/office/drawing/2014/main" id="{A61F5378-CFC3-407C-84B0-4D6BE3238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3CA00B10-F26C-64E0-8A37-8FE5C7E77C64}"/>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970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461624"/>
          </a:xfrm>
          <a:prstGeom prst="rect">
            <a:avLst/>
          </a:prstGeom>
          <a:noFill/>
          <a:ln>
            <a:noFill/>
          </a:ln>
        </p:spPr>
        <p:txBody>
          <a:bodyPr spcFirstLastPara="1" wrap="square" lIns="91425" tIns="45700" rIns="91425" bIns="45700" anchor="t" anchorCtr="0">
            <a:spAutoFit/>
          </a:bodyPr>
          <a:lstStyle/>
          <a:p>
            <a:pPr algn="r"/>
            <a:r>
              <a:rPr lang="en-US" sz="1200" u="sng" dirty="0">
                <a:solidFill>
                  <a:schemeClr val="dk1"/>
                </a:solidFill>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u="sng" dirty="0">
                <a:solidFill>
                  <a:schemeClr val="dk1"/>
                </a:solidFill>
                <a:ea typeface="Calibri"/>
                <a:cs typeface="Calibri"/>
                <a:sym typeface="Calibri"/>
              </a:rPr>
              <a:t> </a:t>
            </a:r>
            <a:r>
              <a:rPr lang="en-US" sz="1200" u="sng" dirty="0">
                <a:solidFill>
                  <a:srgbClr val="0070C0"/>
                </a:solidFill>
                <a:ea typeface="Calibri"/>
                <a:cs typeface="Calibri"/>
                <a:sym typeface="Calibri"/>
              </a:rPr>
              <a:t>and picture</a:t>
            </a:r>
            <a:r>
              <a:rPr lang="en-US" sz="1200" dirty="0">
                <a:solidFill>
                  <a:schemeClr val="dk1"/>
                </a:solidFill>
                <a:ea typeface="Calibri"/>
                <a:cs typeface="Calibri"/>
                <a:sym typeface="Calibri"/>
              </a:rPr>
              <a:t>: </a:t>
            </a:r>
            <a:r>
              <a:rPr lang="en-US" sz="1200" dirty="0"/>
              <a:t>https://www.migration-gesundheit.bund.de</a:t>
            </a:r>
            <a:r>
              <a:rPr lang="en-US" sz="1200" dirty="0">
                <a:solidFill>
                  <a:schemeClr val="dk1"/>
                </a:solidFill>
                <a:ea typeface="Calibri"/>
                <a:cs typeface="Calibri"/>
                <a:sym typeface="Calibri"/>
              </a:rPr>
              <a:t> </a:t>
            </a:r>
          </a:p>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54482" y="365125"/>
            <a:ext cx="1089931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links for refugees and asylum seekers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39116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r>
              <a:rPr lang="en-GB" sz="2000" dirty="0"/>
              <a:t>Basic information is offered at the following homepages</a:t>
            </a:r>
          </a:p>
          <a:p>
            <a:pPr marL="0" indent="0">
              <a:lnSpc>
                <a:spcPct val="100000"/>
              </a:lnSpc>
              <a:spcBef>
                <a:spcPts val="0"/>
              </a:spcBef>
              <a:buSzPts val="2000"/>
              <a:buNone/>
            </a:pPr>
            <a:endParaRPr lang="en-GB" sz="2000" dirty="0"/>
          </a:p>
          <a:p>
            <a:pPr marL="342900" indent="-342900">
              <a:lnSpc>
                <a:spcPct val="100000"/>
              </a:lnSpc>
              <a:spcBef>
                <a:spcPts val="0"/>
              </a:spcBef>
              <a:buSzPts val="2000"/>
            </a:pPr>
            <a:r>
              <a:rPr lang="en-GB" sz="2000" dirty="0">
                <a:hlinkClick r:id="rId5"/>
              </a:rPr>
              <a:t>https://handbookgermany.de/de.html</a:t>
            </a:r>
            <a:endParaRPr lang="en-GB" sz="2000" dirty="0"/>
          </a:p>
          <a:p>
            <a:pPr marL="0" indent="0">
              <a:lnSpc>
                <a:spcPct val="100000"/>
              </a:lnSpc>
              <a:spcBef>
                <a:spcPts val="0"/>
              </a:spcBef>
              <a:buSzPts val="2000"/>
              <a:buNone/>
            </a:pPr>
            <a:endParaRPr lang="en-US" sz="2000" dirty="0"/>
          </a:p>
          <a:p>
            <a:pPr marL="0" indent="0">
              <a:lnSpc>
                <a:spcPct val="100000"/>
              </a:lnSpc>
              <a:spcBef>
                <a:spcPts val="0"/>
              </a:spcBef>
              <a:buSzPts val="2000"/>
              <a:buNone/>
            </a:pPr>
            <a:r>
              <a:rPr lang="en-US" sz="2000" dirty="0"/>
              <a:t>Everyone has the right to primary medical care in Germany. However, the extent of healthcare services and medical treatment you are entitled to depend on your residence status and the duration of your stay in Germany. This homepage provides you with information in eight languages. A Health Guide of the German Ministry of Health informs asylum seekers about medical care in Germany and provides practical advice on how to avoid sickness and infection.</a:t>
            </a:r>
            <a:endParaRPr lang="en-GB" sz="2000" dirty="0"/>
          </a:p>
          <a:p>
            <a:pPr marL="0" indent="0">
              <a:lnSpc>
                <a:spcPct val="100000"/>
              </a:lnSpc>
              <a:spcBef>
                <a:spcPts val="0"/>
              </a:spcBef>
              <a:buSzPts val="2000"/>
              <a:buNone/>
            </a:pPr>
            <a:endParaRPr lang="en-GB" sz="2000" dirty="0"/>
          </a:p>
        </p:txBody>
      </p:sp>
      <p:pic>
        <p:nvPicPr>
          <p:cNvPr id="2" name="Grafik 1"/>
          <p:cNvPicPr>
            <a:picLocks noChangeAspect="1"/>
          </p:cNvPicPr>
          <p:nvPr/>
        </p:nvPicPr>
        <p:blipFill>
          <a:blip r:embed="rId6"/>
          <a:stretch>
            <a:fillRect/>
          </a:stretch>
        </p:blipFill>
        <p:spPr>
          <a:xfrm>
            <a:off x="8119161" y="1708971"/>
            <a:ext cx="2911304" cy="3950356"/>
          </a:xfrm>
          <a:prstGeom prst="rect">
            <a:avLst/>
          </a:prstGeom>
        </p:spPr>
      </p:pic>
      <p:sp>
        <p:nvSpPr>
          <p:cNvPr id="7" name="Google Shape;182;p7">
            <a:extLst>
              <a:ext uri="{FF2B5EF4-FFF2-40B4-BE49-F238E27FC236}">
                <a16:creationId xmlns:a16="http://schemas.microsoft.com/office/drawing/2014/main" id="{1FD5262B-3C00-4493-8A98-4A273BF8E1E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1" name="Picture 2" descr="Deutschland, Karte, Flagge, Land, Landkarte, Länder">
            <a:extLst>
              <a:ext uri="{FF2B5EF4-FFF2-40B4-BE49-F238E27FC236}">
                <a16:creationId xmlns:a16="http://schemas.microsoft.com/office/drawing/2014/main" id="{98401209-5968-43CB-8CA9-7B3A309B45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82;p7">
            <a:extLst>
              <a:ext uri="{FF2B5EF4-FFF2-40B4-BE49-F238E27FC236}">
                <a16:creationId xmlns:a16="http://schemas.microsoft.com/office/drawing/2014/main" id="{091765D7-EF31-3E00-C6AB-DAF494D034F5}"/>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8457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18984" y="29017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More useful links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18983" y="1838651"/>
            <a:ext cx="7857687"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r>
              <a:rPr lang="en-GB" sz="2000" dirty="0">
                <a:hlinkClick r:id="rId3"/>
              </a:rPr>
              <a:t>https://www.zanzu.de/en/</a:t>
            </a:r>
            <a:r>
              <a:rPr lang="en-GB" sz="2000" dirty="0"/>
              <a:t>: This is a </a:t>
            </a:r>
            <a:r>
              <a:rPr lang="en-US" sz="2000" dirty="0"/>
              <a:t>multilingual health-related homepage which can also help you better communicate with your doctor.</a:t>
            </a:r>
          </a:p>
          <a:p>
            <a:pPr marL="342900" indent="-342900">
              <a:lnSpc>
                <a:spcPct val="100000"/>
              </a:lnSpc>
              <a:spcBef>
                <a:spcPts val="0"/>
              </a:spcBef>
              <a:buSzPts val="2000"/>
            </a:pPr>
            <a:r>
              <a:rPr lang="en-GB" sz="2000" dirty="0">
                <a:hlinkClick r:id="rId4"/>
              </a:rPr>
              <a:t>https://www.expatica.com/de/healthcare/healthcare-basics/german-healthcare-system-103359/</a:t>
            </a:r>
            <a:r>
              <a:rPr lang="en-GB" sz="2000" dirty="0"/>
              <a:t>: This is a website specific developed for expats, summarizing the most important information on the health system in Germany.</a:t>
            </a:r>
          </a:p>
          <a:p>
            <a:pPr marL="342900" indent="-342900">
              <a:lnSpc>
                <a:spcPct val="100000"/>
              </a:lnSpc>
              <a:spcBef>
                <a:spcPts val="0"/>
              </a:spcBef>
              <a:buSzPts val="2000"/>
            </a:pPr>
            <a:r>
              <a:rPr lang="en-GB" sz="2000" dirty="0">
                <a:hlinkClick r:id="rId5"/>
              </a:rPr>
              <a:t>https://www.gesundheitsinformation.de/das-deutsche-gesundheitssystem.html</a:t>
            </a:r>
            <a:r>
              <a:rPr lang="en-GB" sz="2000" dirty="0"/>
              <a:t>: Website, which summarized the most important information on the health system in Germany</a:t>
            </a:r>
          </a:p>
        </p:txBody>
      </p:sp>
      <p:sp>
        <p:nvSpPr>
          <p:cNvPr id="5" name="Google Shape;182;p7">
            <a:extLst>
              <a:ext uri="{FF2B5EF4-FFF2-40B4-BE49-F238E27FC236}">
                <a16:creationId xmlns:a16="http://schemas.microsoft.com/office/drawing/2014/main" id="{2A1A1432-3E7B-4E3F-B15D-C8C534BADE52}"/>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7" name="Picture 2" descr="Deutschland, Karte, Flagge, Land, Landkarte, Länder">
            <a:extLst>
              <a:ext uri="{FF2B5EF4-FFF2-40B4-BE49-F238E27FC236}">
                <a16:creationId xmlns:a16="http://schemas.microsoft.com/office/drawing/2014/main" id="{B59E085A-AAC8-499A-9812-269F6FBC44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402878D2-91AE-1565-B2C8-7DCFBB706B2B}"/>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626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1232037" y="658100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apps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39116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endParaRPr lang="en-GB" sz="2000" dirty="0"/>
          </a:p>
        </p:txBody>
      </p:sp>
      <p:sp>
        <p:nvSpPr>
          <p:cNvPr id="2" name="Textfeld 1">
            <a:extLst>
              <a:ext uri="{FF2B5EF4-FFF2-40B4-BE49-F238E27FC236}">
                <a16:creationId xmlns:a16="http://schemas.microsoft.com/office/drawing/2014/main" id="{DF4E530B-14F4-4663-A8B3-98062EA7079E}"/>
              </a:ext>
            </a:extLst>
          </p:cNvPr>
          <p:cNvSpPr txBox="1"/>
          <p:nvPr/>
        </p:nvSpPr>
        <p:spPr>
          <a:xfrm>
            <a:off x="979714" y="1705678"/>
            <a:ext cx="6146301" cy="1323439"/>
          </a:xfrm>
          <a:prstGeom prst="rect">
            <a:avLst/>
          </a:prstGeom>
          <a:noFill/>
        </p:spPr>
        <p:txBody>
          <a:bodyPr wrap="square" rtlCol="0">
            <a:spAutoFit/>
          </a:bodyPr>
          <a:lstStyle/>
          <a:p>
            <a:pPr marL="285750" indent="-285750">
              <a:buFont typeface="Arial" panose="020B0604020202020204" pitchFamily="34" charset="0"/>
              <a:buChar char="•"/>
            </a:pPr>
            <a:r>
              <a:rPr lang="de-DE" sz="2000" dirty="0" err="1">
                <a:latin typeface="Calibri" panose="020F0502020204030204" pitchFamily="34" charset="0"/>
                <a:cs typeface="Calibri" panose="020F0502020204030204" pitchFamily="34" charset="0"/>
              </a:rPr>
              <a:t>Doctolib</a:t>
            </a:r>
            <a:r>
              <a:rPr lang="de-DE" sz="2000" dirty="0">
                <a:latin typeface="Calibri" panose="020F0502020204030204" pitchFamily="34" charset="0"/>
                <a:cs typeface="Calibri" panose="020F0502020204030204" pitchFamily="34" charset="0"/>
              </a:rPr>
              <a:t> (</a:t>
            </a:r>
            <a:r>
              <a:rPr lang="de-DE" sz="2000" dirty="0">
                <a:latin typeface="Calibri" panose="020F0502020204030204" pitchFamily="34" charset="0"/>
                <a:cs typeface="Calibri" panose="020F0502020204030204" pitchFamily="34" charset="0"/>
                <a:hlinkClick r:id="rId5"/>
              </a:rPr>
              <a:t>https://play.google.com/store/apps/details?id=fr.doctolib.www&amp;hl=de&amp;gl=US</a:t>
            </a:r>
            <a:r>
              <a:rPr lang="de-DE"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App to make a doctor's appointment</a:t>
            </a:r>
            <a:endParaRPr lang="de-DE" sz="2000" dirty="0">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1247" y="1322605"/>
            <a:ext cx="4540753" cy="5535395"/>
          </a:xfrm>
          <a:prstGeom prst="rect">
            <a:avLst/>
          </a:prstGeom>
        </p:spPr>
      </p:pic>
      <p:sp>
        <p:nvSpPr>
          <p:cNvPr id="9" name="Google Shape;182;p7">
            <a:extLst>
              <a:ext uri="{FF2B5EF4-FFF2-40B4-BE49-F238E27FC236}">
                <a16:creationId xmlns:a16="http://schemas.microsoft.com/office/drawing/2014/main" id="{2C493964-6806-4447-B4BE-48F6D9DFC1C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Germany</a:t>
            </a:r>
            <a:endParaRPr sz="1275" dirty="0">
              <a:solidFill>
                <a:schemeClr val="lt1"/>
              </a:solidFill>
              <a:latin typeface="Arial"/>
              <a:ea typeface="Arial"/>
              <a:cs typeface="Arial"/>
              <a:sym typeface="Arial"/>
            </a:endParaRPr>
          </a:p>
        </p:txBody>
      </p:sp>
      <p:pic>
        <p:nvPicPr>
          <p:cNvPr id="12" name="Picture 2" descr="Deutschland, Karte, Flagge, Land, Landkarte, Länder">
            <a:extLst>
              <a:ext uri="{FF2B5EF4-FFF2-40B4-BE49-F238E27FC236}">
                <a16:creationId xmlns:a16="http://schemas.microsoft.com/office/drawing/2014/main" id="{7609A810-1962-420D-B1BF-B16B5A3BE8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75534" y="684857"/>
            <a:ext cx="689930" cy="689930"/>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D81D5E64-8D0E-A6BC-0A0A-22D62097F784}"/>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919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177856" y="713407"/>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EXPLORING DIGITAL HEALTH TOOLS IN:</a:t>
            </a:r>
          </a:p>
        </p:txBody>
      </p:sp>
      <p:graphicFrame>
        <p:nvGraphicFramePr>
          <p:cNvPr id="2" name="Diagram 1">
            <a:extLst>
              <a:ext uri="{FF2B5EF4-FFF2-40B4-BE49-F238E27FC236}">
                <a16:creationId xmlns:a16="http://schemas.microsoft.com/office/drawing/2014/main" id="{7434A233-A542-4416-A0E8-7223C2C3DF2E}"/>
              </a:ext>
            </a:extLst>
          </p:cNvPr>
          <p:cNvGraphicFramePr/>
          <p:nvPr>
            <p:extLst>
              <p:ext uri="{D42A27DB-BD31-4B8C-83A1-F6EECF244321}">
                <p14:modId xmlns:p14="http://schemas.microsoft.com/office/powerpoint/2010/main" val="3464704949"/>
              </p:ext>
            </p:extLst>
          </p:nvPr>
        </p:nvGraphicFramePr>
        <p:xfrm>
          <a:off x="-354780" y="131850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Στρογγυλεμένο ορθογώνιο 4">
            <a:hlinkClick r:id="rId8" action="ppaction://hlinksldjump"/>
            <a:extLst>
              <a:ext uri="{FF2B5EF4-FFF2-40B4-BE49-F238E27FC236}">
                <a16:creationId xmlns:a16="http://schemas.microsoft.com/office/drawing/2014/main" id="{4701EE5A-3689-4F49-BE2B-787617D98364}"/>
              </a:ext>
            </a:extLst>
          </p:cNvPr>
          <p:cNvSpPr/>
          <p:nvPr/>
        </p:nvSpPr>
        <p:spPr>
          <a:xfrm>
            <a:off x="7540051" y="3096071"/>
            <a:ext cx="2917273" cy="1670539"/>
          </a:xfrm>
          <a:prstGeom prst="roundRect">
            <a:avLst/>
          </a:prstGeom>
          <a:solidFill>
            <a:srgbClr val="C01E24"/>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Skip </a:t>
            </a:r>
          </a:p>
          <a:p>
            <a:pPr algn="ctr"/>
            <a:r>
              <a:rPr lang="en-US" sz="4400" b="1" dirty="0">
                <a:effectLst>
                  <a:outerShdw blurRad="38100" dist="38100" dir="2700000" algn="tl">
                    <a:srgbClr val="000000">
                      <a:alpha val="43137"/>
                    </a:srgbClr>
                  </a:outerShdw>
                </a:effectLst>
              </a:rPr>
              <a:t>Italy</a:t>
            </a:r>
            <a:endParaRPr lang="el-GR" sz="4400" b="1" dirty="0">
              <a:effectLst>
                <a:outerShdw blurRad="38100" dist="38100" dir="2700000" algn="tl">
                  <a:srgbClr val="000000">
                    <a:alpha val="43137"/>
                  </a:srgbClr>
                </a:outerShdw>
              </a:effectLst>
            </a:endParaRPr>
          </a:p>
        </p:txBody>
      </p:sp>
      <p:sp>
        <p:nvSpPr>
          <p:cNvPr id="9" name="Google Shape;182;p7">
            <a:extLst>
              <a:ext uri="{FF2B5EF4-FFF2-40B4-BE49-F238E27FC236}">
                <a16:creationId xmlns:a16="http://schemas.microsoft.com/office/drawing/2014/main" id="{7A4A2129-C0C8-BA47-7886-A28E5D7D26D2}"/>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6088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talien, Sardinien, Karte, Flagge, Land, Landkarte">
            <a:extLst>
              <a:ext uri="{FF2B5EF4-FFF2-40B4-BE49-F238E27FC236}">
                <a16:creationId xmlns:a16="http://schemas.microsoft.com/office/drawing/2014/main" id="{66D9829C-E20D-4AC0-AEAB-7CE5DB05E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8307" y="14328"/>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CD768B88-C82F-473E-ACF0-FC437A6DABDE}"/>
              </a:ext>
            </a:extLst>
          </p:cNvPr>
          <p:cNvSpPr>
            <a:spLocks noGrp="1"/>
          </p:cNvSpPr>
          <p:nvPr>
            <p:ph type="title"/>
          </p:nvPr>
        </p:nvSpPr>
        <p:spPr/>
        <p:txBody>
          <a:bodyPr/>
          <a:lstStyle/>
          <a:p>
            <a:r>
              <a:rPr lang="en-US" dirty="0"/>
              <a:t>Italy</a:t>
            </a:r>
            <a:endParaRPr lang="el-GR" dirty="0"/>
          </a:p>
        </p:txBody>
      </p:sp>
      <p:sp>
        <p:nvSpPr>
          <p:cNvPr id="3" name="Θέση κειμένου 2">
            <a:extLst>
              <a:ext uri="{FF2B5EF4-FFF2-40B4-BE49-F238E27FC236}">
                <a16:creationId xmlns:a16="http://schemas.microsoft.com/office/drawing/2014/main" id="{A8424C74-F774-4E9F-AE49-9FF6ED66B6C4}"/>
              </a:ext>
            </a:extLst>
          </p:cNvPr>
          <p:cNvSpPr>
            <a:spLocks noGrp="1"/>
          </p:cNvSpPr>
          <p:nvPr>
            <p:ph type="body" idx="1"/>
          </p:nvPr>
        </p:nvSpPr>
        <p:spPr>
          <a:xfrm>
            <a:off x="558000" y="2218304"/>
            <a:ext cx="4253843" cy="3787361"/>
          </a:xfrm>
        </p:spPr>
        <p:txBody>
          <a:bodyPr/>
          <a:lstStyle/>
          <a:p>
            <a:pPr marL="76200" indent="0">
              <a:buNone/>
            </a:pPr>
            <a:r>
              <a:rPr lang="en-GB" sz="2400" b="1" dirty="0"/>
              <a:t>What apps, websites and information sources should we use in Italy?</a:t>
            </a:r>
          </a:p>
          <a:p>
            <a:pPr marL="76200" indent="0">
              <a:buNone/>
            </a:pPr>
            <a:endParaRPr lang="el-GR" dirty="0"/>
          </a:p>
        </p:txBody>
      </p:sp>
      <p:sp>
        <p:nvSpPr>
          <p:cNvPr id="5" name="Google Shape;183;p7">
            <a:extLst>
              <a:ext uri="{FF2B5EF4-FFF2-40B4-BE49-F238E27FC236}">
                <a16:creationId xmlns:a16="http://schemas.microsoft.com/office/drawing/2014/main" id="{B849EE12-F575-41F5-A3E9-BF347E02C0BD}"/>
              </a:ext>
            </a:extLst>
          </p:cNvPr>
          <p:cNvSpPr/>
          <p:nvPr/>
        </p:nvSpPr>
        <p:spPr>
          <a:xfrm>
            <a:off x="405693" y="652562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1243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Italian National Health System (1)</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56511" y="2130692"/>
            <a:ext cx="6380620" cy="37113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en-US" sz="2000" dirty="0"/>
              <a:t>The Italian National Health Service (</a:t>
            </a:r>
            <a:r>
              <a:rPr lang="en-US" sz="2000" i="1" dirty="0" err="1"/>
              <a:t>Servizio</a:t>
            </a:r>
            <a:r>
              <a:rPr lang="en-US" sz="2000" i="1" dirty="0"/>
              <a:t> </a:t>
            </a:r>
            <a:r>
              <a:rPr lang="en-US" sz="2000" i="1" dirty="0" err="1"/>
              <a:t>Sanitario</a:t>
            </a:r>
            <a:r>
              <a:rPr lang="en-US" sz="2000" i="1" dirty="0"/>
              <a:t> Nazionale-SSN</a:t>
            </a:r>
            <a:r>
              <a:rPr lang="en-US" sz="2000" dirty="0"/>
              <a:t>) identifies all the health care services managed and provided by the Italian State.</a:t>
            </a:r>
          </a:p>
          <a:p>
            <a:pPr marL="0" indent="0" algn="just">
              <a:lnSpc>
                <a:spcPct val="100000"/>
              </a:lnSpc>
              <a:spcBef>
                <a:spcPts val="0"/>
              </a:spcBef>
              <a:buSzPts val="2000"/>
              <a:buNone/>
            </a:pPr>
            <a:endParaRPr lang="en-US" sz="2000" dirty="0"/>
          </a:p>
          <a:p>
            <a:pPr marL="342900" indent="-342900" algn="just">
              <a:lnSpc>
                <a:spcPct val="100000"/>
              </a:lnSpc>
              <a:spcBef>
                <a:spcPts val="0"/>
              </a:spcBef>
              <a:buSzPts val="2000"/>
            </a:pPr>
            <a:r>
              <a:rPr lang="en-US" sz="2000" dirty="0"/>
              <a:t>The main objective of the National Health Service is to ensure an equal and free level of assistance to all citizens with equal needs, in every point of the territory and regardless of their economic or personal conditions.</a:t>
            </a:r>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r>
              <a:rPr lang="en-GB" sz="2000" dirty="0"/>
              <a:t>The principle of universal health protection is set out in Article 32 of the Constitution.</a:t>
            </a:r>
            <a:r>
              <a:rPr lang="en-US" sz="2000" dirty="0"/>
              <a:t> </a:t>
            </a:r>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endParaRPr lang="en-US" sz="20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8263" y="2130692"/>
            <a:ext cx="4086424" cy="39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Google Shape;182;p7">
            <a:extLst>
              <a:ext uri="{FF2B5EF4-FFF2-40B4-BE49-F238E27FC236}">
                <a16:creationId xmlns:a16="http://schemas.microsoft.com/office/drawing/2014/main" id="{8B22F4EC-5B00-4FEF-8B0F-7CFC3D692E10}"/>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360CDEFB-7C25-45FB-9876-7C44C4441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8898EBEA-5A72-74D7-5BD0-7F8E0AAC2BF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3840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4"/>
              </a:rPr>
              <a:t>Source</a:t>
            </a:r>
            <a:r>
              <a:rPr lang="en-US" sz="1200" u="sng"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 </a:t>
            </a:r>
            <a:r>
              <a:rPr lang="en-US" sz="1200" u="sng" dirty="0">
                <a:solidFill>
                  <a:schemeClr val="dk1"/>
                </a:solidFill>
                <a:latin typeface="Calibri"/>
                <a:ea typeface="Calibri"/>
                <a:cs typeface="Calibri"/>
                <a:sym typeface="Calibri"/>
                <a:hlinkClick r:id="rId5"/>
              </a:rPr>
              <a:t>Source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Italian National Health System (2)</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56511" y="1747520"/>
            <a:ext cx="6380620" cy="49174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0"/>
              </a:spcBef>
              <a:buSzPts val="2000"/>
              <a:buNone/>
            </a:pPr>
            <a:endParaRPr lang="en-US" sz="2000" dirty="0"/>
          </a:p>
          <a:p>
            <a:pPr marL="342900" indent="-342900" algn="just">
              <a:lnSpc>
                <a:spcPct val="100000"/>
              </a:lnSpc>
              <a:spcBef>
                <a:spcPts val="0"/>
              </a:spcBef>
              <a:buSzPts val="2000"/>
            </a:pPr>
            <a:r>
              <a:rPr lang="en-US" sz="2000" dirty="0"/>
              <a:t>The National Health Service consists of three levels:</a:t>
            </a:r>
          </a:p>
          <a:p>
            <a:pPr marL="800100" lvl="1" indent="-342900">
              <a:lnSpc>
                <a:spcPct val="100000"/>
              </a:lnSpc>
              <a:spcBef>
                <a:spcPts val="0"/>
              </a:spcBef>
              <a:buSzPts val="2000"/>
            </a:pPr>
            <a:r>
              <a:rPr lang="en-US" sz="1800" dirty="0"/>
              <a:t>the Central Government;</a:t>
            </a:r>
          </a:p>
          <a:p>
            <a:pPr marL="800100" lvl="1" indent="-342900" algn="just">
              <a:lnSpc>
                <a:spcPct val="100000"/>
              </a:lnSpc>
              <a:spcBef>
                <a:spcPts val="0"/>
              </a:spcBef>
              <a:buSzPts val="2000"/>
            </a:pPr>
            <a:r>
              <a:rPr lang="en-US" sz="1800" dirty="0"/>
              <a:t>the Local Health Authorities (</a:t>
            </a:r>
            <a:r>
              <a:rPr lang="en-US" sz="1800" i="1" dirty="0" err="1"/>
              <a:t>Aziende</a:t>
            </a:r>
            <a:r>
              <a:rPr lang="en-US" sz="1800" i="1" dirty="0"/>
              <a:t> </a:t>
            </a:r>
            <a:r>
              <a:rPr lang="en-US" sz="1800" i="1" dirty="0" err="1"/>
              <a:t>Sanitarie</a:t>
            </a:r>
            <a:r>
              <a:rPr lang="en-US" sz="1800" i="1" dirty="0"/>
              <a:t> </a:t>
            </a:r>
            <a:r>
              <a:rPr lang="en-US" sz="1800" i="1" dirty="0" err="1"/>
              <a:t>Locali</a:t>
            </a:r>
            <a:r>
              <a:rPr lang="en-US" sz="1800" dirty="0"/>
              <a:t>-ASL);</a:t>
            </a:r>
          </a:p>
          <a:p>
            <a:pPr marL="800100" lvl="1" indent="-342900" algn="just">
              <a:lnSpc>
                <a:spcPct val="100000"/>
              </a:lnSpc>
              <a:spcBef>
                <a:spcPts val="0"/>
              </a:spcBef>
              <a:buSzPts val="2000"/>
            </a:pPr>
            <a:r>
              <a:rPr lang="en-US" sz="1800" dirty="0"/>
              <a:t>the Independent Hospitals.</a:t>
            </a:r>
          </a:p>
          <a:p>
            <a:pPr marL="342900" indent="-342900" algn="just">
              <a:lnSpc>
                <a:spcPct val="100000"/>
              </a:lnSpc>
              <a:spcBef>
                <a:spcPts val="0"/>
              </a:spcBef>
              <a:buSzPts val="2000"/>
            </a:pPr>
            <a:endParaRPr lang="en-US" sz="2000" dirty="0"/>
          </a:p>
          <a:p>
            <a:pPr marL="342900" lvl="0" indent="-342900" algn="just">
              <a:lnSpc>
                <a:spcPct val="100000"/>
              </a:lnSpc>
              <a:spcBef>
                <a:spcPts val="0"/>
              </a:spcBef>
              <a:buSzPts val="2000"/>
            </a:pPr>
            <a:r>
              <a:rPr lang="en-US" sz="2000" dirty="0"/>
              <a:t>The websites of the Italian Health Ministry provide reliable information on the subject of health.</a:t>
            </a:r>
            <a:endParaRPr lang="en-US" dirty="0"/>
          </a:p>
          <a:p>
            <a:pPr marL="800100" lvl="1" indent="-342900" algn="just">
              <a:lnSpc>
                <a:spcPct val="100000"/>
              </a:lnSpc>
              <a:spcBef>
                <a:spcPts val="0"/>
              </a:spcBef>
              <a:buSzPts val="2000"/>
            </a:pPr>
            <a:r>
              <a:rPr lang="it-IT" sz="1800" dirty="0">
                <a:hlinkClick r:id="rId6"/>
              </a:rPr>
              <a:t>Ministro e Ministero (salute.gov.it)</a:t>
            </a:r>
            <a:endParaRPr lang="it-IT" sz="1800" dirty="0"/>
          </a:p>
          <a:p>
            <a:pPr marL="457200" lvl="1" indent="0" algn="just">
              <a:lnSpc>
                <a:spcPct val="100000"/>
              </a:lnSpc>
              <a:spcBef>
                <a:spcPts val="0"/>
              </a:spcBef>
              <a:buSzPts val="2000"/>
              <a:buNone/>
            </a:pPr>
            <a:endParaRPr lang="en-US" sz="1800" dirty="0"/>
          </a:p>
          <a:p>
            <a:pPr marL="342900" indent="-342900" algn="just">
              <a:lnSpc>
                <a:spcPct val="100000"/>
              </a:lnSpc>
              <a:spcBef>
                <a:spcPts val="0"/>
              </a:spcBef>
              <a:buSzPts val="2000"/>
            </a:pPr>
            <a:r>
              <a:rPr lang="en-US" sz="2000" dirty="0"/>
              <a:t>A comprehensive description of guidelines to access the Italian Health care system for foreigners can be found here (in Italian language): </a:t>
            </a:r>
          </a:p>
          <a:p>
            <a:pPr marL="800100" lvl="1" indent="-342900" algn="just">
              <a:lnSpc>
                <a:spcPct val="100000"/>
              </a:lnSpc>
              <a:spcBef>
                <a:spcPts val="0"/>
              </a:spcBef>
              <a:buSzPts val="2000"/>
            </a:pPr>
            <a:r>
              <a:rPr lang="en-GB" sz="1800" u="sng" dirty="0" err="1">
                <a:hlinkClick r:id="rId7"/>
              </a:rPr>
              <a:t>L'accesso</a:t>
            </a:r>
            <a:r>
              <a:rPr lang="en-GB" sz="1800" u="sng" dirty="0">
                <a:hlinkClick r:id="rId7"/>
              </a:rPr>
              <a:t> </a:t>
            </a:r>
            <a:r>
              <a:rPr lang="en-GB" sz="1800" u="sng" dirty="0" err="1">
                <a:hlinkClick r:id="rId7"/>
              </a:rPr>
              <a:t>alle</a:t>
            </a:r>
            <a:r>
              <a:rPr lang="en-GB" sz="1800" u="sng" dirty="0">
                <a:hlinkClick r:id="rId7"/>
              </a:rPr>
              <a:t> cure </a:t>
            </a:r>
            <a:r>
              <a:rPr lang="en-GB" sz="1800" u="sng" dirty="0" err="1">
                <a:hlinkClick r:id="rId7"/>
              </a:rPr>
              <a:t>della</a:t>
            </a:r>
            <a:r>
              <a:rPr lang="en-GB" sz="1800" u="sng" dirty="0">
                <a:hlinkClick r:id="rId7"/>
              </a:rPr>
              <a:t> persona </a:t>
            </a:r>
            <a:r>
              <a:rPr lang="en-GB" sz="1800" u="sng" dirty="0" err="1">
                <a:hlinkClick r:id="rId7"/>
              </a:rPr>
              <a:t>straniera</a:t>
            </a:r>
            <a:r>
              <a:rPr lang="en-GB" sz="1800" u="sng" dirty="0">
                <a:hlinkClick r:id="rId7"/>
              </a:rPr>
              <a:t>: </a:t>
            </a:r>
            <a:r>
              <a:rPr lang="en-GB" sz="1800" u="sng" dirty="0" err="1">
                <a:hlinkClick r:id="rId7"/>
              </a:rPr>
              <a:t>indicazioni</a:t>
            </a:r>
            <a:r>
              <a:rPr lang="en-GB" sz="1800" u="sng" dirty="0">
                <a:hlinkClick r:id="rId7"/>
              </a:rPr>
              <a:t> operative, </a:t>
            </a:r>
            <a:r>
              <a:rPr lang="en-GB" sz="1800" u="sng" dirty="0" err="1">
                <a:hlinkClick r:id="rId7"/>
              </a:rPr>
              <a:t>seconda</a:t>
            </a:r>
            <a:r>
              <a:rPr lang="en-GB" sz="1800" u="sng" dirty="0">
                <a:hlinkClick r:id="rId7"/>
              </a:rPr>
              <a:t> </a:t>
            </a:r>
            <a:r>
              <a:rPr lang="en-GB" sz="1800" u="sng" dirty="0" err="1">
                <a:hlinkClick r:id="rId7"/>
              </a:rPr>
              <a:t>edizione</a:t>
            </a:r>
            <a:r>
              <a:rPr lang="en-GB" sz="1800" u="sng" dirty="0">
                <a:hlinkClick r:id="rId7"/>
              </a:rPr>
              <a:t> (salute.gov.it);</a:t>
            </a:r>
          </a:p>
          <a:p>
            <a:pPr marL="800100" lvl="1" indent="-342900" algn="just">
              <a:lnSpc>
                <a:spcPct val="100000"/>
              </a:lnSpc>
              <a:spcBef>
                <a:spcPts val="0"/>
              </a:spcBef>
              <a:buSzPts val="2000"/>
            </a:pPr>
            <a:r>
              <a:rPr lang="en-GB" sz="1800" u="sng" dirty="0">
                <a:hlinkClick r:id="rId7"/>
              </a:rPr>
              <a:t> </a:t>
            </a:r>
            <a:r>
              <a:rPr lang="it-IT" sz="1800" dirty="0" err="1">
                <a:hlinkClick r:id="rId4"/>
              </a:rPr>
              <a:t>untitled</a:t>
            </a:r>
            <a:r>
              <a:rPr lang="it-IT" sz="1800" dirty="0">
                <a:hlinkClick r:id="rId4"/>
              </a:rPr>
              <a:t> (bussolasanita.it)</a:t>
            </a:r>
            <a:endParaRPr lang="en-US" sz="1800" dirty="0"/>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endParaRPr lang="en-US" sz="2000"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9780298" y="2803654"/>
            <a:ext cx="1948178" cy="28859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magine 2">
            <a:extLst>
              <a:ext uri="{FF2B5EF4-FFF2-40B4-BE49-F238E27FC236}">
                <a16:creationId xmlns:a16="http://schemas.microsoft.com/office/drawing/2014/main" id="{00F6C439-D314-49BF-81D9-361F4CCDE8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6015" y="1968743"/>
            <a:ext cx="4835004" cy="681895"/>
          </a:xfrm>
          <a:prstGeom prst="rect">
            <a:avLst/>
          </a:prstGeom>
          <a:ln>
            <a:noFill/>
          </a:ln>
          <a:effectLst>
            <a:outerShdw blurRad="190500" algn="tl" rotWithShape="0">
              <a:srgbClr val="000000">
                <a:alpha val="70000"/>
              </a:srgbClr>
            </a:outerShdw>
          </a:effectLst>
        </p:spPr>
      </p:pic>
      <p:pic>
        <p:nvPicPr>
          <p:cNvPr id="4" name="Immagine 3">
            <a:extLst>
              <a:ext uri="{FF2B5EF4-FFF2-40B4-BE49-F238E27FC236}">
                <a16:creationId xmlns:a16="http://schemas.microsoft.com/office/drawing/2014/main" id="{D4BCF9E7-76B2-4EFB-88CF-DE328D3536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9695" y="2740119"/>
            <a:ext cx="2362306" cy="3200333"/>
          </a:xfrm>
          <a:prstGeom prst="rect">
            <a:avLst/>
          </a:prstGeom>
          <a:ln>
            <a:noFill/>
          </a:ln>
          <a:effectLst>
            <a:outerShdw blurRad="190500" algn="tl" rotWithShape="0">
              <a:srgbClr val="000000">
                <a:alpha val="70000"/>
              </a:srgbClr>
            </a:outerShdw>
          </a:effectLst>
        </p:spPr>
      </p:pic>
      <p:sp>
        <p:nvSpPr>
          <p:cNvPr id="11" name="Google Shape;182;p7">
            <a:extLst>
              <a:ext uri="{FF2B5EF4-FFF2-40B4-BE49-F238E27FC236}">
                <a16:creationId xmlns:a16="http://schemas.microsoft.com/office/drawing/2014/main" id="{EADC94B1-2120-49BD-9800-9A7B7C4DF50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3" name="Picture 2" descr="Italien, Sardinien, Karte, Flagge, Land, Landkarte">
            <a:extLst>
              <a:ext uri="{FF2B5EF4-FFF2-40B4-BE49-F238E27FC236}">
                <a16:creationId xmlns:a16="http://schemas.microsoft.com/office/drawing/2014/main" id="{B9CA3EDD-4D6D-49CE-A4CF-51E12DDF65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01393DC9-E7B6-F455-BC32-5498C6A942D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3579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insurance (1)</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288272" y="1666240"/>
            <a:ext cx="6344540" cy="49004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95250" lvl="1" indent="0" algn="just">
              <a:lnSpc>
                <a:spcPct val="100000"/>
              </a:lnSpc>
              <a:spcAft>
                <a:spcPts val="600"/>
              </a:spcAft>
              <a:buSzPct val="70000"/>
              <a:buNone/>
            </a:pPr>
            <a:r>
              <a:rPr lang="en-US" sz="2000" dirty="0"/>
              <a:t>In order to receive public health services, it is necessary to have a health card. The health card is issued following the individual inscription in the National Health Service (</a:t>
            </a:r>
            <a:r>
              <a:rPr lang="en-US" sz="2000" i="1" dirty="0" err="1"/>
              <a:t>Servizio</a:t>
            </a:r>
            <a:r>
              <a:rPr lang="en-US" sz="2000" i="1" dirty="0"/>
              <a:t> </a:t>
            </a:r>
            <a:r>
              <a:rPr lang="en-US" sz="2000" i="1" dirty="0" err="1"/>
              <a:t>Sanitario</a:t>
            </a:r>
            <a:r>
              <a:rPr lang="en-US" sz="2000" i="1" dirty="0"/>
              <a:t> Nazionale</a:t>
            </a:r>
            <a:r>
              <a:rPr lang="en-US" sz="2000" dirty="0"/>
              <a:t>-SSN).</a:t>
            </a:r>
          </a:p>
          <a:p>
            <a:pPr marL="355600" lvl="1" indent="-260350" algn="just">
              <a:lnSpc>
                <a:spcPct val="100000"/>
              </a:lnSpc>
              <a:spcAft>
                <a:spcPts val="600"/>
              </a:spcAft>
              <a:buSzPct val="70000"/>
              <a:buFont typeface="Wingdings" panose="05000000000000000000" pitchFamily="2" charset="2"/>
              <a:buChar char="§"/>
            </a:pPr>
            <a:r>
              <a:rPr lang="en-US" sz="2000" dirty="0"/>
              <a:t>Non-EU citizens with a valid residence permit and their dependent family members legally residing in Italy, can</a:t>
            </a:r>
            <a:r>
              <a:rPr lang="en-GB" sz="2000" dirty="0"/>
              <a:t> access to health care system through registration with the SSN.</a:t>
            </a:r>
          </a:p>
          <a:p>
            <a:pPr marL="355600" lvl="1" indent="-260350" algn="just">
              <a:lnSpc>
                <a:spcPct val="100000"/>
              </a:lnSpc>
              <a:spcAft>
                <a:spcPts val="600"/>
              </a:spcAft>
              <a:buSzPct val="70000"/>
              <a:buFont typeface="Wingdings" panose="05000000000000000000" pitchFamily="2" charset="2"/>
              <a:buChar char="§"/>
            </a:pPr>
            <a:r>
              <a:rPr lang="en-GB" sz="2000" dirty="0"/>
              <a:t>Non-EU foreigners who are not in compliance with the rules on residence, the provision of health care is guaranteed by the issue of a card containing an individual code (</a:t>
            </a:r>
            <a:r>
              <a:rPr lang="en-GB" sz="2000" i="1" dirty="0" err="1"/>
              <a:t>Stranieri</a:t>
            </a:r>
            <a:r>
              <a:rPr lang="en-GB" sz="2000" i="1" dirty="0"/>
              <a:t> </a:t>
            </a:r>
            <a:r>
              <a:rPr lang="en-GB" sz="2000" i="1" dirty="0" err="1"/>
              <a:t>temporaneamente</a:t>
            </a:r>
            <a:r>
              <a:rPr lang="en-GB" sz="2000" i="1" dirty="0"/>
              <a:t> </a:t>
            </a:r>
            <a:r>
              <a:rPr lang="en-GB" sz="2000" i="1" dirty="0" err="1"/>
              <a:t>presenti</a:t>
            </a:r>
            <a:r>
              <a:rPr lang="en-GB" sz="2000" dirty="0"/>
              <a:t>-STP).</a:t>
            </a:r>
            <a:endParaRPr lang="en-US" sz="2000" dirty="0"/>
          </a:p>
          <a:p>
            <a:pPr marL="76200" indent="0" algn="just">
              <a:buNone/>
            </a:pPr>
            <a:endParaRPr lang="it-IT" sz="2000" dirty="0"/>
          </a:p>
          <a:p>
            <a:endParaRPr lang="el-GR" sz="2000" dirty="0"/>
          </a:p>
          <a:p>
            <a:pPr marL="355600" lvl="1" indent="-260350" algn="just">
              <a:lnSpc>
                <a:spcPct val="100000"/>
              </a:lnSpc>
              <a:spcAft>
                <a:spcPts val="600"/>
              </a:spcAft>
              <a:buSzPct val="70000"/>
              <a:buFont typeface="Wingdings" panose="05000000000000000000" pitchFamily="2" charset="2"/>
              <a:buChar char="§"/>
            </a:pPr>
            <a:endParaRPr lang="en-US" sz="2000" dirty="0"/>
          </a:p>
        </p:txBody>
      </p:sp>
      <p:pic>
        <p:nvPicPr>
          <p:cNvPr id="2050" name="Picture 2" descr="Οικογένεια, Ομπρέλα, Ασφαλιση, Ζωη, Εικόνισμ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911" y="1985955"/>
            <a:ext cx="4135606" cy="414135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477E3ECE-44D2-46FF-B032-0F5DE9C77F42}"/>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763938F6-BB70-4D26-BE66-BCCD00B34F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ED1103EB-2BCF-5BA3-4BB0-C07FA5B272FA}"/>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9951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138" name="Google Shape;138;p4"/>
          <p:cNvGrpSpPr/>
          <p:nvPr/>
        </p:nvGrpSpPr>
        <p:grpSpPr>
          <a:xfrm>
            <a:off x="769743" y="3241942"/>
            <a:ext cx="7642622" cy="1556803"/>
            <a:chOff x="199712" y="1198537"/>
            <a:chExt cx="7642622" cy="1556803"/>
          </a:xfrm>
        </p:grpSpPr>
        <p:sp>
          <p:nvSpPr>
            <p:cNvPr id="139" name="Google Shape;139;p4"/>
            <p:cNvSpPr/>
            <p:nvPr/>
          </p:nvSpPr>
          <p:spPr>
            <a:xfrm>
              <a:off x="199712" y="1198537"/>
              <a:ext cx="1546028" cy="1552964"/>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503986" y="1510072"/>
              <a:ext cx="937480" cy="929895"/>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85477" y="1489781"/>
              <a:ext cx="2128788" cy="9031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txBox="1"/>
            <p:nvPr/>
          </p:nvSpPr>
          <p:spPr>
            <a:xfrm>
              <a:off x="1785477" y="1489781"/>
              <a:ext cx="2128788" cy="90312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800" dirty="0">
                  <a:solidFill>
                    <a:schemeClr val="lt1"/>
                  </a:solidFill>
                  <a:latin typeface="Calibri"/>
                  <a:ea typeface="Calibri"/>
                  <a:cs typeface="Calibri"/>
                  <a:sym typeface="Calibri"/>
                </a:rPr>
                <a:t>Understand what to expect to encounter when surfing online</a:t>
              </a:r>
            </a:p>
            <a:p>
              <a:pPr marL="0" marR="0" lvl="0" indent="0" algn="l" rtl="0">
                <a:lnSpc>
                  <a:spcPct val="100000"/>
                </a:lnSpc>
                <a:spcBef>
                  <a:spcPts val="0"/>
                </a:spcBef>
                <a:spcAft>
                  <a:spcPts val="0"/>
                </a:spcAft>
                <a:buNone/>
              </a:pPr>
              <a:r>
                <a:rPr lang="en-GB" sz="1800" dirty="0">
                  <a:solidFill>
                    <a:schemeClr val="lt1"/>
                  </a:solidFill>
                  <a:latin typeface="Calibri"/>
                  <a:ea typeface="Calibri"/>
                  <a:cs typeface="Calibri"/>
                  <a:sym typeface="Calibri"/>
                </a:rPr>
                <a:t>Identify beneficial health information online</a:t>
              </a:r>
            </a:p>
          </p:txBody>
        </p:sp>
        <p:sp>
          <p:nvSpPr>
            <p:cNvPr id="143" name="Google Shape;143;p4"/>
            <p:cNvSpPr/>
            <p:nvPr/>
          </p:nvSpPr>
          <p:spPr>
            <a:xfrm>
              <a:off x="4117528" y="1232671"/>
              <a:ext cx="1502434" cy="1484697"/>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433039" y="1544457"/>
              <a:ext cx="871412" cy="861124"/>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713546" y="1524695"/>
              <a:ext cx="2128788" cy="9031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txBox="1"/>
            <p:nvPr/>
          </p:nvSpPr>
          <p:spPr>
            <a:xfrm>
              <a:off x="5713544" y="1852218"/>
              <a:ext cx="2128788" cy="903122"/>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en-GB" sz="1800" dirty="0">
                  <a:solidFill>
                    <a:schemeClr val="lt1"/>
                  </a:solidFill>
                  <a:latin typeface="Calibri"/>
                  <a:ea typeface="Calibri"/>
                  <a:cs typeface="Calibri"/>
                  <a:sym typeface="Calibri"/>
                </a:rPr>
                <a:t>• Understand the dangers of auto-cure</a:t>
              </a:r>
            </a:p>
            <a:p>
              <a:pPr marL="0" marR="0" lvl="0" indent="0" algn="l" rtl="0">
                <a:lnSpc>
                  <a:spcPct val="100000"/>
                </a:lnSpc>
                <a:spcBef>
                  <a:spcPts val="0"/>
                </a:spcBef>
                <a:spcAft>
                  <a:spcPts val="0"/>
                </a:spcAft>
                <a:buNone/>
              </a:pPr>
              <a:r>
                <a:rPr lang="en-GB" sz="1800" dirty="0">
                  <a:solidFill>
                    <a:schemeClr val="lt1"/>
                  </a:solidFill>
                  <a:latin typeface="Calibri"/>
                  <a:ea typeface="Calibri"/>
                  <a:cs typeface="Calibri"/>
                  <a:sym typeface="Calibri"/>
                </a:rPr>
                <a:t>• Identify the benefits of health knowledge and how to get the best of it</a:t>
              </a:r>
            </a:p>
            <a:p>
              <a:r>
                <a:rPr lang="en-GB" sz="1800" dirty="0">
                  <a:solidFill>
                    <a:schemeClr val="lt1"/>
                  </a:solidFill>
                  <a:latin typeface="Calibri"/>
                  <a:ea typeface="Calibri"/>
                  <a:cs typeface="Calibri"/>
                  <a:sym typeface="Calibri"/>
                </a:rPr>
                <a:t>• Identify trustworthy health information sources</a:t>
              </a:r>
              <a:endParaRPr lang="en-GB" sz="1800" dirty="0"/>
            </a:p>
            <a:p>
              <a:pPr marL="0" marR="0" lvl="0" indent="0" algn="l" rtl="0">
                <a:lnSpc>
                  <a:spcPct val="100000"/>
                </a:lnSpc>
                <a:spcBef>
                  <a:spcPts val="0"/>
                </a:spcBef>
                <a:spcAft>
                  <a:spcPts val="0"/>
                </a:spcAft>
                <a:buNone/>
              </a:pPr>
              <a:endParaRPr lang="en-GB" sz="180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endParaRPr lang="en-GB" dirty="0"/>
            </a:p>
          </p:txBody>
        </p:sp>
      </p:grpSp>
      <p:sp>
        <p:nvSpPr>
          <p:cNvPr id="147" name="Google Shape;147;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dirty="0"/>
              <a:t>Objectives</a:t>
            </a:r>
            <a:endParaRPr dirty="0"/>
          </a:p>
        </p:txBody>
      </p:sp>
      <p:sp>
        <p:nvSpPr>
          <p:cNvPr id="148" name="Google Shape;148;p4"/>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4"/>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200"/>
              <a:buFont typeface="Calibri"/>
              <a:buNone/>
            </a:pPr>
            <a:r>
              <a:rPr lang="en-US" sz="2200" b="1" dirty="0">
                <a:solidFill>
                  <a:schemeClr val="lt1"/>
                </a:solidFill>
                <a:latin typeface="Calibri"/>
                <a:ea typeface="Calibri"/>
                <a:cs typeface="Calibri"/>
                <a:sym typeface="Calibri"/>
              </a:rPr>
              <a:t>Exploring digital health tools</a:t>
            </a:r>
            <a:endParaRPr dirty="0"/>
          </a:p>
        </p:txBody>
      </p:sp>
      <p:sp>
        <p:nvSpPr>
          <p:cNvPr id="150" name="Google Shape;150;p4"/>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Gill Sans"/>
                <a:cs typeface="Calibri"/>
                <a:sym typeface="Calibri"/>
              </a:rPr>
              <a:t>5</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pic>
        <p:nvPicPr>
          <p:cNvPr id="151" name="Google Shape;151;p4" descr="Στόχος με συμπαγές γέμισμα"/>
          <p:cNvPicPr preferRelativeResize="0"/>
          <p:nvPr/>
        </p:nvPicPr>
        <p:blipFill rotWithShape="1">
          <a:blip r:embed="rId5">
            <a:alphaModFix/>
          </a:blip>
          <a:srcRect/>
          <a:stretch/>
        </p:blipFill>
        <p:spPr>
          <a:xfrm>
            <a:off x="8412367" y="2213810"/>
            <a:ext cx="3779633" cy="37796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insurance (2)</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288272" y="1985955"/>
            <a:ext cx="6344540" cy="4038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55600" lvl="1" indent="-260350" algn="just">
              <a:lnSpc>
                <a:spcPct val="100000"/>
              </a:lnSpc>
              <a:spcAft>
                <a:spcPts val="600"/>
              </a:spcAft>
              <a:buSzPct val="70000"/>
              <a:buFont typeface="Wingdings" panose="05000000000000000000" pitchFamily="2" charset="2"/>
              <a:buChar char="§"/>
            </a:pPr>
            <a:r>
              <a:rPr lang="en-US" sz="2000" dirty="0"/>
              <a:t>Registration with SSN for foreigners ensures that they are treated equally and have full equality of rights and duties with Italian citizens.</a:t>
            </a:r>
          </a:p>
          <a:p>
            <a:pPr marL="355600" lvl="1" indent="-260350" algn="just">
              <a:lnSpc>
                <a:spcPct val="100000"/>
              </a:lnSpc>
              <a:spcAft>
                <a:spcPts val="600"/>
              </a:spcAft>
              <a:buSzPct val="70000"/>
              <a:buFont typeface="Wingdings" panose="05000000000000000000" pitchFamily="2" charset="2"/>
              <a:buChar char="§"/>
            </a:pPr>
            <a:r>
              <a:rPr lang="en-US" sz="2000" dirty="0"/>
              <a:t>Registration does not lapse when the residence permit is renewed.</a:t>
            </a:r>
          </a:p>
          <a:p>
            <a:pPr marL="355600" lvl="1" indent="-260350" algn="just">
              <a:lnSpc>
                <a:spcPct val="100000"/>
              </a:lnSpc>
              <a:spcAft>
                <a:spcPts val="600"/>
              </a:spcAft>
              <a:buSzPct val="70000"/>
              <a:buFont typeface="Wingdings" panose="05000000000000000000" pitchFamily="2" charset="2"/>
              <a:buChar char="§"/>
            </a:pPr>
            <a:r>
              <a:rPr lang="en-US" sz="2000" dirty="0"/>
              <a:t>Visiting the website of the National Agency for Regional Health Services (AGENAS) you can find out what specialist services and facilities are guaranteed. You can also find the nearest health center!</a:t>
            </a:r>
          </a:p>
          <a:p>
            <a:pPr marL="355600" lvl="1" indent="-260350" algn="just">
              <a:lnSpc>
                <a:spcPct val="100000"/>
              </a:lnSpc>
              <a:spcAft>
                <a:spcPts val="600"/>
              </a:spcAft>
              <a:buSzPct val="70000"/>
              <a:buFont typeface="Wingdings" panose="05000000000000000000" pitchFamily="2" charset="2"/>
              <a:buChar char="§"/>
            </a:pPr>
            <a:r>
              <a:rPr lang="it-IT" sz="2000" dirty="0" err="1">
                <a:hlinkClick r:id="rId5"/>
              </a:rPr>
              <a:t>Agenas</a:t>
            </a:r>
            <a:r>
              <a:rPr lang="it-IT" sz="2000" dirty="0">
                <a:hlinkClick r:id="rId5"/>
              </a:rPr>
              <a:t> - Agenzia Nazionale per i servizi sanitari Regionali - AGENAS</a:t>
            </a:r>
            <a:endParaRPr lang="en-US" sz="2000" dirty="0"/>
          </a:p>
        </p:txBody>
      </p:sp>
      <p:pic>
        <p:nvPicPr>
          <p:cNvPr id="2050" name="Picture 2" descr="Οικογένεια, Ομπρέλα, Ασφαλιση, Ζωη, Εικόνισμ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8911" y="1985955"/>
            <a:ext cx="4135606" cy="414135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3EB62AC1-287C-488F-8D19-AB9D973F343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A6443A4D-F1DD-4199-AD88-0582486CC8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3E9F9DEB-77AA-F8C9-7F36-2FEE999DC0E1}"/>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2563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p4"/>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en-US" sz="1200" b="0" i="0" u="sng" strike="noStrike" kern="0" cap="none" spc="0" normalizeH="0" baseline="0" noProof="0" dirty="0" err="1">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3" name="Google Shape;133;p4"/>
          <p:cNvSpPr txBox="1">
            <a:spLocks noGrp="1"/>
          </p:cNvSpPr>
          <p:nvPr>
            <p:ph type="title"/>
          </p:nvPr>
        </p:nvSpPr>
        <p:spPr>
          <a:xfrm>
            <a:off x="265296" y="648959"/>
            <a:ext cx="1089931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b="1" i="0" u="none" strike="noStrike" cap="none" dirty="0">
                <a:solidFill>
                  <a:srgbClr val="002060"/>
                </a:solidFill>
                <a:latin typeface="Calibri"/>
                <a:ea typeface="Calibri"/>
                <a:cs typeface="Calibri"/>
                <a:sym typeface="Calibri"/>
              </a:rPr>
              <a:t>Outpatient and inpatient health care</a:t>
            </a:r>
            <a:endParaRPr sz="3600" b="1" i="0" u="none" strike="noStrike" cap="none" dirty="0">
              <a:solidFill>
                <a:srgbClr val="002060"/>
              </a:solidFill>
              <a:latin typeface="Calibri"/>
              <a:ea typeface="Calibri"/>
              <a:cs typeface="Calibri"/>
              <a:sym typeface="Calibri"/>
            </a:endParaRPr>
          </a:p>
        </p:txBody>
      </p:sp>
      <p:sp>
        <p:nvSpPr>
          <p:cNvPr id="134" name="Google Shape;134;p4"/>
          <p:cNvSpPr txBox="1"/>
          <p:nvPr/>
        </p:nvSpPr>
        <p:spPr>
          <a:xfrm>
            <a:off x="662012" y="1645920"/>
            <a:ext cx="6464003" cy="4704079"/>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C01E24"/>
              </a:buClr>
              <a:buSzPts val="2000"/>
              <a:buFont typeface="Noto Sans Symbols"/>
              <a:buNone/>
              <a:tabLst/>
              <a:defRPr/>
            </a:pP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In </a:t>
            </a:r>
            <a:r>
              <a:rPr lang="en-US" sz="2000" kern="0" dirty="0">
                <a:solidFill>
                  <a:srgbClr val="000000"/>
                </a:solidFill>
                <a:latin typeface="Calibri"/>
                <a:ea typeface="Calibri"/>
                <a:cs typeface="Calibri"/>
                <a:sym typeface="Calibri"/>
              </a:rPr>
              <a:t>Italy</a:t>
            </a:r>
            <a:r>
              <a:rPr kumimoji="0" lang="en-US" sz="2000" b="0" i="0" u="none" strike="noStrike" kern="0" cap="none" spc="0" normalizeH="0" baseline="0" noProof="0" dirty="0">
                <a:ln>
                  <a:noFill/>
                </a:ln>
                <a:solidFill>
                  <a:srgbClr val="000000"/>
                </a:solidFill>
                <a:effectLst/>
                <a:uLnTx/>
                <a:uFillTx/>
                <a:latin typeface="Calibri"/>
                <a:ea typeface="Calibri"/>
                <a:cs typeface="Calibri"/>
                <a:sym typeface="Calibri"/>
              </a:rPr>
              <a:t>, the provision of healthcare can be broadly separated into outpatient and inpatient sectors. The following points define the differences between outpatient and inpatient care: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C01E24"/>
              </a:buClr>
              <a:buSzPts val="2000"/>
              <a:buFont typeface="Noto Sans Symbols"/>
              <a:buNone/>
              <a:tabLst/>
              <a:defRPr/>
            </a:pPr>
            <a:endParaRPr kumimoji="0" sz="2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What is outpatient care?</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C01E24"/>
              </a:buClr>
              <a:buSzPts val="2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Services that are not provided by hospitals or clinics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C01E24"/>
              </a:buClr>
              <a:buSzPts val="2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The majority of outpatient care is provided by family doctors, psychotherapists and dentists in private practice.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1" indent="0" algn="l" defTabSz="914400" rtl="0" eaLnBrk="1" fontAlgn="auto" latinLnBrk="0" hangingPunct="1">
              <a:lnSpc>
                <a:spcPct val="100000"/>
              </a:lnSpc>
              <a:spcBef>
                <a:spcPts val="0"/>
              </a:spcBef>
              <a:spcAft>
                <a:spcPts val="0"/>
              </a:spcAft>
              <a:buClr>
                <a:srgbClr val="C01E24"/>
              </a:buClr>
              <a:buSzPts val="2000"/>
              <a:buFont typeface="Noto Sans Symbols"/>
              <a:buNone/>
              <a:tabLst/>
              <a:defRPr/>
            </a:pP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C01E24"/>
              </a:buClr>
              <a:buSzPts val="2000"/>
              <a:buFont typeface="Noto Sans Symbols"/>
              <a:buChar char="▪"/>
              <a:tabLst/>
              <a:defRPr/>
            </a:pPr>
            <a:r>
              <a:rPr kumimoji="0" lang="en-US" sz="2000" b="1" i="0" u="none" strike="noStrike" kern="0" cap="none" spc="0" normalizeH="0" baseline="0" noProof="0" dirty="0">
                <a:ln>
                  <a:noFill/>
                </a:ln>
                <a:solidFill>
                  <a:srgbClr val="000000"/>
                </a:solidFill>
                <a:effectLst/>
                <a:uLnTx/>
                <a:uFillTx/>
                <a:latin typeface="Calibri"/>
                <a:ea typeface="Calibri"/>
                <a:cs typeface="Calibri"/>
                <a:sym typeface="Calibri"/>
              </a:rPr>
              <a:t>What is inpatient care?</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C01E24"/>
              </a:buClr>
              <a:buSzPts val="2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Services provided by hospitals or clinics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800100" marR="0" lvl="1" indent="-342900" algn="l" defTabSz="914400" rtl="0" eaLnBrk="1" fontAlgn="auto" latinLnBrk="0" hangingPunct="1">
              <a:lnSpc>
                <a:spcPct val="100000"/>
              </a:lnSpc>
              <a:spcBef>
                <a:spcPts val="0"/>
              </a:spcBef>
              <a:spcAft>
                <a:spcPts val="0"/>
              </a:spcAft>
              <a:buClr>
                <a:srgbClr val="C01E24"/>
              </a:buClr>
              <a:buSzPts val="2000"/>
              <a:buFont typeface="Courier New" panose="02070309020205020404" pitchFamily="49" charset="0"/>
              <a:buChar char="o"/>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Procedures that require spending a night at the care facility</a:t>
            </a: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6" name="Google Shape;136;p4"/>
          <p:cNvPicPr preferRelativeResize="0"/>
          <p:nvPr/>
        </p:nvPicPr>
        <p:blipFill rotWithShape="1">
          <a:blip r:embed="rId5">
            <a:alphaModFix/>
          </a:blip>
          <a:srcRect t="25042"/>
          <a:stretch/>
        </p:blipFill>
        <p:spPr>
          <a:xfrm>
            <a:off x="7721600" y="1406065"/>
            <a:ext cx="4205104" cy="3491927"/>
          </a:xfrm>
          <a:prstGeom prst="rect">
            <a:avLst/>
          </a:prstGeom>
          <a:noFill/>
          <a:ln>
            <a:noFill/>
          </a:ln>
        </p:spPr>
      </p:pic>
      <p:sp>
        <p:nvSpPr>
          <p:cNvPr id="9" name="Google Shape;182;p7">
            <a:extLst>
              <a:ext uri="{FF2B5EF4-FFF2-40B4-BE49-F238E27FC236}">
                <a16:creationId xmlns:a16="http://schemas.microsoft.com/office/drawing/2014/main" id="{94832D20-BB85-4AAA-A2CC-0225411925BF}"/>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0" name="Picture 2" descr="Italien, Sardinien, Karte, Flagge, Land, Landkarte">
            <a:extLst>
              <a:ext uri="{FF2B5EF4-FFF2-40B4-BE49-F238E27FC236}">
                <a16:creationId xmlns:a16="http://schemas.microsoft.com/office/drawing/2014/main" id="{730C3B7A-BA63-42F2-B3C3-2B2DFDDBF6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82;p7">
            <a:extLst>
              <a:ext uri="{FF2B5EF4-FFF2-40B4-BE49-F238E27FC236}">
                <a16:creationId xmlns:a16="http://schemas.microsoft.com/office/drawing/2014/main" id="{000BE27B-A62F-1716-28CF-8D2FEB4698F6}"/>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8411" y="742768"/>
            <a:ext cx="1078538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Inpatient health care - hospitals in Italy</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68410" y="1747521"/>
            <a:ext cx="6350075" cy="45821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nSpc>
                <a:spcPct val="100000"/>
              </a:lnSpc>
              <a:buNone/>
            </a:pPr>
            <a:r>
              <a:rPr lang="de-DE" sz="2000" b="1" dirty="0" err="1"/>
              <a:t>When</a:t>
            </a:r>
            <a:r>
              <a:rPr lang="de-DE" sz="2000" b="1" dirty="0"/>
              <a:t> </a:t>
            </a:r>
            <a:r>
              <a:rPr lang="de-DE" sz="2000" b="1" dirty="0" err="1"/>
              <a:t>to</a:t>
            </a:r>
            <a:r>
              <a:rPr lang="de-DE" sz="2000" b="1" dirty="0"/>
              <a:t> </a:t>
            </a:r>
            <a:r>
              <a:rPr lang="de-DE" sz="2000" b="1" dirty="0" err="1"/>
              <a:t>go</a:t>
            </a:r>
            <a:r>
              <a:rPr lang="de-DE" sz="2000" b="1" dirty="0"/>
              <a:t> </a:t>
            </a:r>
            <a:r>
              <a:rPr lang="de-DE" sz="2000" b="1" dirty="0" err="1"/>
              <a:t>to</a:t>
            </a:r>
            <a:r>
              <a:rPr lang="de-DE" sz="2000" b="1" dirty="0"/>
              <a:t> a </a:t>
            </a:r>
            <a:r>
              <a:rPr lang="de-DE" sz="2000" b="1" dirty="0" err="1"/>
              <a:t>hospital</a:t>
            </a:r>
            <a:r>
              <a:rPr lang="de-DE" sz="2000" b="1" dirty="0"/>
              <a:t>?</a:t>
            </a:r>
          </a:p>
          <a:p>
            <a:r>
              <a:rPr lang="en-GB" sz="2000" dirty="0"/>
              <a:t>Access to specialist care and radiological/laboratory examinations at the hospital requires a prescription or request from the family doctor or paediatrician.</a:t>
            </a:r>
            <a:endParaRPr lang="it-IT" sz="2000" dirty="0"/>
          </a:p>
          <a:p>
            <a:r>
              <a:rPr lang="en-GB" sz="2000" dirty="0"/>
              <a:t>A written request from the family doctor is required for admission, but in health emergency situations admission is ordered by the emergency room doctor. Hospitalisation costs are covered by the National Health Service (if registered).</a:t>
            </a:r>
            <a:endParaRPr lang="en-US" sz="2000" dirty="0"/>
          </a:p>
        </p:txBody>
      </p:sp>
      <p:pic>
        <p:nvPicPr>
          <p:cNvPr id="9" name="Picture 2" descr="Ιατρικός, Νοσοκόμα, Γιατρός, Νοσοκομείο, Υγεία">
            <a:extLst>
              <a:ext uri="{FF2B5EF4-FFF2-40B4-BE49-F238E27FC236}">
                <a16:creationId xmlns:a16="http://schemas.microsoft.com/office/drawing/2014/main" id="{A29FD192-A886-4433-9CE7-750B1D41A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696" y="1950634"/>
            <a:ext cx="3911600" cy="324938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5570FC52-CCED-4DAA-B4D9-31EC8FBBBF6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sp>
        <p:nvSpPr>
          <p:cNvPr id="12" name="Google Shape;132;p4">
            <a:extLst>
              <a:ext uri="{FF2B5EF4-FFF2-40B4-BE49-F238E27FC236}">
                <a16:creationId xmlns:a16="http://schemas.microsoft.com/office/drawing/2014/main" id="{ADEA655F-200C-447D-B3D1-4EF5AEB07024}"/>
              </a:ext>
            </a:extLst>
          </p:cNvPr>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en-US" sz="1200" b="0" i="0" u="sng" strike="noStrike" kern="0" cap="none" spc="0" normalizeH="0" baseline="0" noProof="0" dirty="0" err="1">
                <a:ln>
                  <a:noFill/>
                </a:ln>
                <a:solidFill>
                  <a:srgbClr val="00000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4" name="Picture 2" descr="Italien, Sardinien, Karte, Flagge, Land, Landkarte">
            <a:extLst>
              <a:ext uri="{FF2B5EF4-FFF2-40B4-BE49-F238E27FC236}">
                <a16:creationId xmlns:a16="http://schemas.microsoft.com/office/drawing/2014/main" id="{15AC1483-2941-4214-9BB1-D1425E8DE9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82;p7">
            <a:extLst>
              <a:ext uri="{FF2B5EF4-FFF2-40B4-BE49-F238E27FC236}">
                <a16:creationId xmlns:a16="http://schemas.microsoft.com/office/drawing/2014/main" id="{DD66825E-F424-5757-3C2E-8A9151CDD370}"/>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55720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3" name="Google Shape;143;p5"/>
          <p:cNvSpPr txBox="1">
            <a:spLocks noGrp="1"/>
          </p:cNvSpPr>
          <p:nvPr>
            <p:ph type="title"/>
          </p:nvPr>
        </p:nvSpPr>
        <p:spPr>
          <a:xfrm>
            <a:off x="302082" y="930125"/>
            <a:ext cx="1089931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b="1" i="0" u="none" strike="noStrike" cap="none">
                <a:solidFill>
                  <a:srgbClr val="002060"/>
                </a:solidFill>
                <a:latin typeface="Calibri"/>
                <a:ea typeface="Calibri"/>
                <a:cs typeface="Calibri"/>
                <a:sym typeface="Calibri"/>
              </a:rPr>
              <a:t>Getting to a doctor’s practice: outpatient health care</a:t>
            </a:r>
            <a:endParaRPr sz="3600" b="1" i="0" u="none" strike="noStrike" cap="none">
              <a:solidFill>
                <a:srgbClr val="002060"/>
              </a:solidFill>
              <a:latin typeface="Calibri"/>
              <a:ea typeface="Calibri"/>
              <a:cs typeface="Calibri"/>
              <a:sym typeface="Calibri"/>
            </a:endParaRPr>
          </a:p>
        </p:txBody>
      </p:sp>
      <p:sp>
        <p:nvSpPr>
          <p:cNvPr id="145" name="Google Shape;145;p5"/>
          <p:cNvSpPr txBox="1"/>
          <p:nvPr/>
        </p:nvSpPr>
        <p:spPr>
          <a:xfrm>
            <a:off x="463231" y="1944915"/>
            <a:ext cx="6542678" cy="3302000"/>
          </a:xfrm>
          <a:prstGeom prst="rect">
            <a:avLst/>
          </a:prstGeom>
          <a:noFill/>
          <a:ln>
            <a:noFill/>
          </a:ln>
        </p:spPr>
        <p:txBody>
          <a:bodyPr spcFirstLastPara="1" wrap="square" lIns="91425" tIns="45700" rIns="91425" bIns="45700" anchor="t" anchorCtr="0">
            <a:noAutofit/>
          </a:bodyPr>
          <a:lstStyle/>
          <a:p>
            <a:pPr marL="76200" marR="0" lvl="0" indent="0" algn="just" rtl="0">
              <a:lnSpc>
                <a:spcPct val="100000"/>
              </a:lnSpc>
              <a:spcBef>
                <a:spcPts val="600"/>
              </a:spcBef>
              <a:spcAft>
                <a:spcPts val="0"/>
              </a:spcAft>
              <a:buClr>
                <a:srgbClr val="C01E24"/>
              </a:buClr>
              <a:buSzPts val="2400"/>
              <a:buFont typeface="Noto Sans Symbols"/>
              <a:buNone/>
            </a:pPr>
            <a:r>
              <a:rPr lang="en-US"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When to go to a doctor in </a:t>
            </a:r>
            <a:r>
              <a:rPr lang="en-US" sz="2400" b="1" dirty="0">
                <a:solidFill>
                  <a:schemeClr val="dk1"/>
                </a:solidFill>
                <a:latin typeface="Calibri" panose="020F0502020204030204" pitchFamily="34" charset="0"/>
                <a:ea typeface="Calibri"/>
                <a:cs typeface="Calibri" panose="020F0502020204030204" pitchFamily="34" charset="0"/>
                <a:sym typeface="Calibri"/>
              </a:rPr>
              <a:t>Italy</a:t>
            </a:r>
            <a:r>
              <a:rPr lang="en-US" sz="2400" b="1" i="0" u="none" strike="noStrike" cap="none" dirty="0">
                <a:solidFill>
                  <a:schemeClr val="dk1"/>
                </a:solidFill>
                <a:latin typeface="Calibri" panose="020F0502020204030204" pitchFamily="34" charset="0"/>
                <a:ea typeface="Calibri"/>
                <a:cs typeface="Calibri" panose="020F0502020204030204" pitchFamily="34" charset="0"/>
                <a:sym typeface="Calibri"/>
              </a:rPr>
              <a:t>?</a:t>
            </a:r>
            <a:endParaRPr sz="2400" dirty="0">
              <a:latin typeface="Calibri" panose="020F0502020204030204" pitchFamily="34" charset="0"/>
              <a:cs typeface="Calibri" panose="020F0502020204030204" pitchFamily="34" charset="0"/>
            </a:endParaRPr>
          </a:p>
          <a:p>
            <a:pPr marL="457200" marR="0" lvl="0" indent="-381000" algn="just" rtl="0">
              <a:lnSpc>
                <a:spcPct val="100000"/>
              </a:lnSpc>
              <a:spcBef>
                <a:spcPts val="600"/>
              </a:spcBef>
              <a:spcAft>
                <a:spcPts val="0"/>
              </a:spcAft>
              <a:buClr>
                <a:srgbClr val="C01E24"/>
              </a:buClr>
              <a:buSzPts val="2400"/>
              <a:buFont typeface="Noto Sans Symbols"/>
              <a:buChar char="▪"/>
            </a:pPr>
            <a:r>
              <a:rPr lang="en-US"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For health conditions that are not emergencies.</a:t>
            </a:r>
            <a:endParaRPr sz="2400" dirty="0">
              <a:latin typeface="Calibri" panose="020F0502020204030204" pitchFamily="34" charset="0"/>
              <a:cs typeface="Calibri" panose="020F0502020204030204" pitchFamily="34" charset="0"/>
            </a:endParaRPr>
          </a:p>
          <a:p>
            <a:pPr marL="457200" marR="0" lvl="0" indent="-381000" algn="just" rtl="0">
              <a:lnSpc>
                <a:spcPct val="100000"/>
              </a:lnSpc>
              <a:spcBef>
                <a:spcPts val="600"/>
              </a:spcBef>
              <a:spcAft>
                <a:spcPts val="0"/>
              </a:spcAft>
              <a:buClr>
                <a:srgbClr val="C01E24"/>
              </a:buClr>
              <a:buSzPts val="2400"/>
              <a:buFont typeface="Noto Sans Symbols"/>
              <a:buChar char="▪"/>
            </a:pPr>
            <a:r>
              <a:rPr lang="en-US"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As a preventive measure doing regular visits to monitor health.</a:t>
            </a:r>
          </a:p>
          <a:p>
            <a:pPr marL="457200" lvl="0" indent="-381000" algn="just">
              <a:spcBef>
                <a:spcPts val="600"/>
              </a:spcBef>
              <a:buClr>
                <a:srgbClr val="C01E24"/>
              </a:buClr>
              <a:buSzPts val="2400"/>
              <a:buFont typeface="Noto Sans Symbols"/>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For any questions or enquiries regarding your health.</a:t>
            </a:r>
          </a:p>
          <a:p>
            <a:pPr marL="457200" lvl="0" indent="-381000" algn="just">
              <a:spcBef>
                <a:spcPts val="600"/>
              </a:spcBef>
              <a:buClr>
                <a:srgbClr val="C01E24"/>
              </a:buClr>
              <a:buSzPts val="2400"/>
              <a:buFont typeface="Noto Sans Symbols"/>
              <a:buChar char="▪"/>
            </a:pPr>
            <a:r>
              <a:rPr lang="en-US" sz="2400" dirty="0">
                <a:solidFill>
                  <a:schemeClr val="dk1"/>
                </a:solidFill>
                <a:latin typeface="Calibri" panose="020F0502020204030204" pitchFamily="34" charset="0"/>
                <a:ea typeface="Calibri"/>
                <a:cs typeface="Calibri" panose="020F0502020204030204" pitchFamily="34" charset="0"/>
                <a:sym typeface="Calibri"/>
              </a:rPr>
              <a:t>To request illness certificates or the issuing of prescriptions for specialist visits and the purchase of medicines.</a:t>
            </a:r>
          </a:p>
        </p:txBody>
      </p:sp>
      <p:sp>
        <p:nvSpPr>
          <p:cNvPr id="5" name="CasellaDiTesto 4">
            <a:extLst>
              <a:ext uri="{FF2B5EF4-FFF2-40B4-BE49-F238E27FC236}">
                <a16:creationId xmlns:a16="http://schemas.microsoft.com/office/drawing/2014/main" id="{5172E95A-F046-4A6A-91D6-06B52F43B241}"/>
              </a:ext>
            </a:extLst>
          </p:cNvPr>
          <p:cNvSpPr txBox="1"/>
          <p:nvPr/>
        </p:nvSpPr>
        <p:spPr>
          <a:xfrm>
            <a:off x="7167058" y="2394021"/>
            <a:ext cx="4648472"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GB" sz="2000" dirty="0">
                <a:latin typeface="Calibri" panose="020F0502020204030204" pitchFamily="34" charset="0"/>
                <a:cs typeface="Calibri" panose="020F0502020204030204" pitchFamily="34" charset="0"/>
              </a:rPr>
              <a:t>Each family doctor or paediatrician, chosen through the ASLs, has an outpatient clinic where s/he must provide free general medical examinations during the established hours and days.</a:t>
            </a:r>
            <a:endParaRPr lang="it-IT" sz="2000" dirty="0">
              <a:latin typeface="Calibri" panose="020F0502020204030204" pitchFamily="34" charset="0"/>
              <a:cs typeface="Calibri" panose="020F0502020204030204" pitchFamily="34" charset="0"/>
            </a:endParaRPr>
          </a:p>
        </p:txBody>
      </p:sp>
      <p:sp>
        <p:nvSpPr>
          <p:cNvPr id="9" name="Google Shape;182;p7">
            <a:extLst>
              <a:ext uri="{FF2B5EF4-FFF2-40B4-BE49-F238E27FC236}">
                <a16:creationId xmlns:a16="http://schemas.microsoft.com/office/drawing/2014/main" id="{AEDA81AE-7402-4B5E-9FEB-9AB0DE216C81}"/>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8" name="Picture 2" descr="Italien, Sardinien, Karte, Flagge, Land, Landkarte">
            <a:extLst>
              <a:ext uri="{FF2B5EF4-FFF2-40B4-BE49-F238E27FC236}">
                <a16:creationId xmlns:a16="http://schemas.microsoft.com/office/drawing/2014/main" id="{1E15460D-0378-4DE0-A753-CBAD6ABA3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2;p7">
            <a:extLst>
              <a:ext uri="{FF2B5EF4-FFF2-40B4-BE49-F238E27FC236}">
                <a16:creationId xmlns:a16="http://schemas.microsoft.com/office/drawing/2014/main" id="{E786130A-74EB-5484-FCB4-52B35ABD1367}"/>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265296" y="648959"/>
            <a:ext cx="915302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US" dirty="0">
                <a:solidFill>
                  <a:srgbClr val="002060"/>
                </a:solidFill>
              </a:rPr>
              <a:t>Public Healthcare System Tuscan Region-</a:t>
            </a:r>
            <a:br>
              <a:rPr lang="en-US" dirty="0">
                <a:solidFill>
                  <a:srgbClr val="002060"/>
                </a:solidFill>
              </a:rPr>
            </a:br>
            <a:r>
              <a:rPr lang="en-US" i="1" dirty="0" err="1">
                <a:solidFill>
                  <a:srgbClr val="002060"/>
                </a:solidFill>
              </a:rPr>
              <a:t>Servizio</a:t>
            </a:r>
            <a:r>
              <a:rPr lang="en-US" i="1" dirty="0">
                <a:solidFill>
                  <a:srgbClr val="002060"/>
                </a:solidFill>
              </a:rPr>
              <a:t> </a:t>
            </a:r>
            <a:r>
              <a:rPr lang="en-US" i="1" dirty="0" err="1">
                <a:solidFill>
                  <a:srgbClr val="002060"/>
                </a:solidFill>
              </a:rPr>
              <a:t>Sanitario</a:t>
            </a:r>
            <a:r>
              <a:rPr lang="en-US" i="1" dirty="0">
                <a:solidFill>
                  <a:srgbClr val="002060"/>
                </a:solidFill>
              </a:rPr>
              <a:t> </a:t>
            </a:r>
            <a:r>
              <a:rPr lang="en-US" i="1" dirty="0" err="1">
                <a:solidFill>
                  <a:srgbClr val="002060"/>
                </a:solidFill>
              </a:rPr>
              <a:t>Regione</a:t>
            </a:r>
            <a:r>
              <a:rPr lang="en-US" i="1" dirty="0">
                <a:solidFill>
                  <a:srgbClr val="002060"/>
                </a:solidFill>
              </a:rPr>
              <a:t> Toscana</a:t>
            </a:r>
            <a:endParaRPr lang="en-GB" i="1"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265296" y="1974522"/>
            <a:ext cx="6464003" cy="444659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buFont typeface="Wingdings" panose="05000000000000000000" pitchFamily="2" charset="2"/>
              <a:buChar char="§"/>
            </a:pPr>
            <a:r>
              <a:rPr lang="it-IT" sz="2000" dirty="0">
                <a:hlinkClick r:id="rId3"/>
              </a:rPr>
              <a:t>Servizio Sanitario Toscana - Regione Toscana</a:t>
            </a:r>
            <a:endParaRPr lang="it-IT" sz="2000" dirty="0"/>
          </a:p>
          <a:p>
            <a:pPr marL="0" indent="0" algn="just">
              <a:lnSpc>
                <a:spcPct val="100000"/>
              </a:lnSpc>
              <a:spcBef>
                <a:spcPts val="0"/>
              </a:spcBef>
              <a:buSzPts val="2000"/>
              <a:buNone/>
            </a:pPr>
            <a:endParaRPr lang="en-US" sz="2000" dirty="0"/>
          </a:p>
          <a:p>
            <a:pPr marL="0" indent="0" algn="just">
              <a:lnSpc>
                <a:spcPct val="100000"/>
              </a:lnSpc>
              <a:spcBef>
                <a:spcPts val="0"/>
              </a:spcBef>
              <a:buSzPts val="2000"/>
              <a:buNone/>
            </a:pPr>
            <a:r>
              <a:rPr lang="en-US" sz="2000" dirty="0"/>
              <a:t>On this page you can find a description of the Health Service of the Region of Tuscany and links to the websites of the various local health authorities in the territory.</a:t>
            </a:r>
          </a:p>
          <a:p>
            <a:pPr marL="0" indent="0" algn="just">
              <a:lnSpc>
                <a:spcPct val="100000"/>
              </a:lnSpc>
              <a:spcBef>
                <a:spcPts val="0"/>
              </a:spcBef>
              <a:buSzPts val="2000"/>
              <a:buNone/>
            </a:pPr>
            <a:endParaRPr lang="it-IT" sz="2000" dirty="0"/>
          </a:p>
          <a:p>
            <a:pPr marL="342900" indent="-342900" algn="just">
              <a:lnSpc>
                <a:spcPct val="100000"/>
              </a:lnSpc>
              <a:spcBef>
                <a:spcPts val="0"/>
              </a:spcBef>
              <a:buSzPts val="2000"/>
            </a:pPr>
            <a:r>
              <a:rPr lang="it-IT" sz="2000" dirty="0">
                <a:hlinkClick r:id="rId4"/>
              </a:rPr>
              <a:t>Home (uslcentro.toscana.it)</a:t>
            </a:r>
            <a:endParaRPr lang="it-IT" sz="2000" dirty="0"/>
          </a:p>
          <a:p>
            <a:pPr marL="0" indent="0" algn="just">
              <a:lnSpc>
                <a:spcPct val="100000"/>
              </a:lnSpc>
              <a:spcBef>
                <a:spcPts val="0"/>
              </a:spcBef>
              <a:buSzPts val="2000"/>
              <a:buNone/>
            </a:pPr>
            <a:endParaRPr lang="en-US" sz="2000" dirty="0"/>
          </a:p>
          <a:p>
            <a:pPr marL="0" indent="0" algn="just">
              <a:lnSpc>
                <a:spcPct val="100000"/>
              </a:lnSpc>
              <a:spcBef>
                <a:spcPts val="0"/>
              </a:spcBef>
              <a:buSzPts val="2000"/>
              <a:buNone/>
            </a:pPr>
            <a:r>
              <a:rPr lang="en-US" sz="2000" dirty="0"/>
              <a:t>By visiting the website of the </a:t>
            </a:r>
            <a:r>
              <a:rPr lang="en-US" sz="2000" i="1" dirty="0" err="1"/>
              <a:t>Asl</a:t>
            </a:r>
            <a:r>
              <a:rPr lang="en-US" sz="2000" i="1" dirty="0"/>
              <a:t> Toscana Centro</a:t>
            </a:r>
            <a:r>
              <a:rPr lang="en-US" sz="2000" dirty="0"/>
              <a:t> you can find a guide to services (some even on-line) and a description of all the procedures for choosing a doctor, booking visits and examinations, paying co-payments, accessing vaccination services... and much more! </a:t>
            </a:r>
          </a:p>
          <a:p>
            <a:pPr marL="0" indent="0" algn="just">
              <a:lnSpc>
                <a:spcPct val="100000"/>
              </a:lnSpc>
              <a:spcBef>
                <a:spcPts val="0"/>
              </a:spcBef>
              <a:buSzPts val="2000"/>
              <a:buNone/>
            </a:pPr>
            <a:endParaRPr lang="en-US" sz="2000" dirty="0"/>
          </a:p>
          <a:p>
            <a:pPr marL="342900" indent="-342900" algn="just">
              <a:lnSpc>
                <a:spcPct val="100000"/>
              </a:lnSpc>
              <a:spcBef>
                <a:spcPts val="0"/>
              </a:spcBef>
              <a:buSzPts val="2000"/>
            </a:pPr>
            <a:endParaRPr lang="en-US" sz="2000" dirty="0"/>
          </a:p>
          <a:p>
            <a:pPr marL="0" indent="0" algn="just">
              <a:lnSpc>
                <a:spcPct val="100000"/>
              </a:lnSpc>
              <a:spcBef>
                <a:spcPts val="0"/>
              </a:spcBef>
              <a:buSzPts val="2000"/>
              <a:buNone/>
            </a:pPr>
            <a:endParaRPr lang="en-US" sz="2000" dirty="0"/>
          </a:p>
          <a:p>
            <a:pPr marL="342900" indent="-342900" algn="just">
              <a:lnSpc>
                <a:spcPct val="100000"/>
              </a:lnSpc>
              <a:spcBef>
                <a:spcPts val="0"/>
              </a:spcBef>
              <a:buSzPts val="2000"/>
            </a:pPr>
            <a:endParaRPr lang="en-US" dirty="0"/>
          </a:p>
        </p:txBody>
      </p:sp>
      <p:pic>
        <p:nvPicPr>
          <p:cNvPr id="3074" name="Picture 2" descr="Ιατρικός, Νοσοκόμα, Γιατρός, Νοσοκομείο, Υγεί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696" y="2917811"/>
            <a:ext cx="3911600" cy="324938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3F548713-5A9D-4D78-8CB3-1071720CAF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6015" y="1536981"/>
            <a:ext cx="4800689" cy="1105937"/>
          </a:xfrm>
          <a:prstGeom prst="rect">
            <a:avLst/>
          </a:prstGeom>
          <a:ln>
            <a:noFill/>
          </a:ln>
          <a:effectLst>
            <a:outerShdw blurRad="190500" algn="tl" rotWithShape="0">
              <a:srgbClr val="000000">
                <a:alpha val="70000"/>
              </a:srgbClr>
            </a:outerShdw>
          </a:effectLst>
        </p:spPr>
      </p:pic>
      <p:sp>
        <p:nvSpPr>
          <p:cNvPr id="9" name="Google Shape;182;p7">
            <a:extLst>
              <a:ext uri="{FF2B5EF4-FFF2-40B4-BE49-F238E27FC236}">
                <a16:creationId xmlns:a16="http://schemas.microsoft.com/office/drawing/2014/main" id="{F4F6AE6A-76E1-40A5-9035-1E507E80D968}"/>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sp>
        <p:nvSpPr>
          <p:cNvPr id="11" name="Google Shape;132;p4">
            <a:extLst>
              <a:ext uri="{FF2B5EF4-FFF2-40B4-BE49-F238E27FC236}">
                <a16:creationId xmlns:a16="http://schemas.microsoft.com/office/drawing/2014/main" id="{392FB7AA-66E5-4F10-8B17-88AF284E2D6F}"/>
              </a:ext>
            </a:extLst>
          </p:cNvPr>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7">
                  <a:extLst>
                    <a:ext uri="{A12FA001-AC4F-418D-AE19-62706E023703}">
                      <ahyp:hlinkClr xmlns:ahyp="http://schemas.microsoft.com/office/drawing/2018/hyperlinkcolor" val="tx"/>
                    </a:ext>
                  </a:extLst>
                </a:hlinkClick>
              </a:rPr>
              <a:t>Source</a:t>
            </a: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en-US" sz="1200" b="0" i="0" u="sng" strike="noStrike" kern="0" cap="none" spc="0" normalizeH="0" baseline="0" noProof="0" dirty="0" err="1">
                <a:ln>
                  <a:noFill/>
                </a:ln>
                <a:solidFill>
                  <a:srgbClr val="000000"/>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t>Pixabay</a:t>
            </a:r>
            <a:r>
              <a:rPr kumimoji="0" lang="en-US" sz="1200" b="0" i="0" u="sng" strike="noStrike" kern="0" cap="none" spc="0" normalizeH="0" baseline="0" noProof="0" dirty="0">
                <a:ln>
                  <a:noFill/>
                </a:ln>
                <a:solidFill>
                  <a:srgbClr val="000000"/>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t> license</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 name="Picture 2" descr="Italien, Sardinien, Karte, Flagge, Land, Landkarte">
            <a:extLst>
              <a:ext uri="{FF2B5EF4-FFF2-40B4-BE49-F238E27FC236}">
                <a16:creationId xmlns:a16="http://schemas.microsoft.com/office/drawing/2014/main" id="{36835B2B-655C-4415-A5E5-CC4966E3F5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8F452FA1-65C0-AE75-5AE0-72D03151FF2A}"/>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7059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29005" y="348910"/>
            <a:ext cx="10876005" cy="1325563"/>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dirty="0">
                <a:solidFill>
                  <a:srgbClr val="002060"/>
                </a:solidFill>
              </a:rPr>
              <a:t>Health care for migrants, refugees and asylum seekers (1)</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41316" y="1835280"/>
            <a:ext cx="6577169" cy="42607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en-US" sz="2000" dirty="0"/>
              <a:t>Asylum seekers, refugees, holders of international protection, enjoy equal treatment and full equality of rights with Italian citizens concerning the health care. For  them the registration with the National Health Service is compulsory and allows them to obtain a health card.</a:t>
            </a:r>
          </a:p>
          <a:p>
            <a:pPr marL="0" indent="0" algn="just">
              <a:lnSpc>
                <a:spcPct val="100000"/>
              </a:lnSpc>
              <a:spcBef>
                <a:spcPts val="0"/>
              </a:spcBef>
              <a:buSzPts val="2000"/>
              <a:buNone/>
            </a:pPr>
            <a:endParaRPr lang="en-US" sz="2000" dirty="0"/>
          </a:p>
          <a:p>
            <a:pPr marL="342900" indent="-342900" algn="just">
              <a:lnSpc>
                <a:spcPct val="100000"/>
              </a:lnSpc>
              <a:spcBef>
                <a:spcPts val="0"/>
              </a:spcBef>
              <a:buSzPts val="2000"/>
            </a:pPr>
            <a:r>
              <a:rPr lang="en-US" sz="2000" dirty="0"/>
              <a:t>There are a number of projects whose objective is the social protection of asylum seekers and refugees, which generally contribute to reducing inequalities in access to social and health services and ensuring migrants' right to health.</a:t>
            </a:r>
          </a:p>
        </p:txBody>
      </p:sp>
      <p:pic>
        <p:nvPicPr>
          <p:cNvPr id="5122" name="Picture 2" descr="Κύκλος, Χέρια, Ομαδικη Δουλεια, Κοινότητα, Ποικιλ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992" y="1581363"/>
            <a:ext cx="4410003" cy="441000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9" name="Google Shape;182;p7">
            <a:extLst>
              <a:ext uri="{FF2B5EF4-FFF2-40B4-BE49-F238E27FC236}">
                <a16:creationId xmlns:a16="http://schemas.microsoft.com/office/drawing/2014/main" id="{9B0D833C-0C12-40CE-9A88-2E35B9D2B855}"/>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3" name="Picture 2" descr="Italien, Sardinien, Karte, Flagge, Land, Landkarte">
            <a:extLst>
              <a:ext uri="{FF2B5EF4-FFF2-40B4-BE49-F238E27FC236}">
                <a16:creationId xmlns:a16="http://schemas.microsoft.com/office/drawing/2014/main" id="{CC3EA551-3EDF-492C-A2EE-1C35362F0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E16306EE-B0B4-8A8A-8FAC-6F6CC5A40329}"/>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113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77795" y="350135"/>
            <a:ext cx="108760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sz="3200" dirty="0">
                <a:solidFill>
                  <a:srgbClr val="002060"/>
                </a:solidFill>
              </a:rPr>
              <a:t>Health care for migrants, refugees and asylum seekers (2)</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41316" y="1835280"/>
            <a:ext cx="6577169" cy="42607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it-IT" sz="2000" dirty="0">
                <a:hlinkClick r:id="rId3"/>
              </a:rPr>
              <a:t>RETESAI | Sistema Accoglienza Integrazione</a:t>
            </a:r>
            <a:endParaRPr lang="it-IT" sz="2000" dirty="0"/>
          </a:p>
          <a:p>
            <a:pPr marL="0" indent="0" algn="just">
              <a:lnSpc>
                <a:spcPct val="100000"/>
              </a:lnSpc>
              <a:spcBef>
                <a:spcPts val="0"/>
              </a:spcBef>
              <a:buSzPts val="2000"/>
              <a:buNone/>
            </a:pPr>
            <a:endParaRPr lang="en-US" sz="2000" dirty="0"/>
          </a:p>
          <a:p>
            <a:pPr marL="0" indent="0" algn="just">
              <a:lnSpc>
                <a:spcPct val="100000"/>
              </a:lnSpc>
              <a:spcBef>
                <a:spcPts val="0"/>
              </a:spcBef>
              <a:buSzPts val="2000"/>
              <a:buNone/>
            </a:pPr>
            <a:r>
              <a:rPr lang="en-US" sz="2000" dirty="0"/>
              <a:t>The Reception and Integration system (</a:t>
            </a:r>
            <a:r>
              <a:rPr lang="en-US" sz="2000" i="1" dirty="0"/>
              <a:t>Sistema </a:t>
            </a:r>
            <a:r>
              <a:rPr lang="en-US" sz="2000" i="1" dirty="0" err="1"/>
              <a:t>Accoglienza</a:t>
            </a:r>
            <a:r>
              <a:rPr lang="en-US" sz="2000" i="1" dirty="0"/>
              <a:t> e </a:t>
            </a:r>
            <a:r>
              <a:rPr lang="en-US" sz="2000" i="1" dirty="0" err="1"/>
              <a:t>Integrazione</a:t>
            </a:r>
            <a:r>
              <a:rPr lang="en-US" sz="2000" dirty="0"/>
              <a:t>-SAI), promoted by the Italian Internal Ministry, provides for the reception of asylum seekers as well as holders of protection and unaccompanied foreign minors in specific projects. At a territorial level, the local authorities, with the support of associations, guarantee integrated reception interventions which, in addition to providing board and lodging, also include measures of information, accompaniment, assistance and orientation, through the construction of individual projects of socio-economic integration.</a:t>
            </a:r>
          </a:p>
        </p:txBody>
      </p:sp>
      <p:sp>
        <p:nvSpPr>
          <p:cNvPr id="11"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2" name="Immagine 1">
            <a:extLst>
              <a:ext uri="{FF2B5EF4-FFF2-40B4-BE49-F238E27FC236}">
                <a16:creationId xmlns:a16="http://schemas.microsoft.com/office/drawing/2014/main" id="{952B49F4-94F2-482A-B0EF-594E44513EC1}"/>
              </a:ext>
            </a:extLst>
          </p:cNvPr>
          <p:cNvPicPr>
            <a:picLocks noChangeAspect="1"/>
          </p:cNvPicPr>
          <p:nvPr/>
        </p:nvPicPr>
        <p:blipFill>
          <a:blip r:embed="rId4"/>
          <a:stretch>
            <a:fillRect/>
          </a:stretch>
        </p:blipFill>
        <p:spPr>
          <a:xfrm>
            <a:off x="7274560" y="2255520"/>
            <a:ext cx="4338320" cy="2672080"/>
          </a:xfrm>
          <a:prstGeom prst="rect">
            <a:avLst/>
          </a:prstGeom>
          <a:ln>
            <a:noFill/>
          </a:ln>
          <a:effectLst>
            <a:outerShdw blurRad="190500" algn="tl" rotWithShape="0">
              <a:srgbClr val="000000">
                <a:alpha val="70000"/>
              </a:srgbClr>
            </a:outerShdw>
          </a:effectLst>
        </p:spPr>
      </p:pic>
      <p:sp>
        <p:nvSpPr>
          <p:cNvPr id="9" name="Google Shape;182;p7">
            <a:extLst>
              <a:ext uri="{FF2B5EF4-FFF2-40B4-BE49-F238E27FC236}">
                <a16:creationId xmlns:a16="http://schemas.microsoft.com/office/drawing/2014/main" id="{54D27F51-00C4-4D71-BEF4-C7405D6905C3}"/>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3" name="Picture 2" descr="Italien, Sardinien, Karte, Flagge, Land, Landkarte">
            <a:extLst>
              <a:ext uri="{FF2B5EF4-FFF2-40B4-BE49-F238E27FC236}">
                <a16:creationId xmlns:a16="http://schemas.microsoft.com/office/drawing/2014/main" id="{AFC06833-A0E0-4F42-929A-C2370FDEA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BCCDFC4B-3DA9-54D1-F5BF-8DF2EBF8800A}"/>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653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77795" y="350135"/>
            <a:ext cx="108760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sz="3200" dirty="0">
                <a:solidFill>
                  <a:srgbClr val="002060"/>
                </a:solidFill>
              </a:rPr>
              <a:t>Health care for migrants, refugees and asylum seekers (3)</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41316" y="1524000"/>
            <a:ext cx="7532684" cy="51714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it-IT" sz="1800" dirty="0">
                <a:hlinkClick r:id="rId3"/>
              </a:rPr>
              <a:t>Centro Salute Globale della Regione Toscana</a:t>
            </a:r>
            <a:endParaRPr lang="it-IT" sz="1800" dirty="0"/>
          </a:p>
          <a:p>
            <a:pPr marL="0" indent="0" algn="just">
              <a:lnSpc>
                <a:spcPct val="100000"/>
              </a:lnSpc>
              <a:spcBef>
                <a:spcPts val="0"/>
              </a:spcBef>
              <a:buSzPts val="2000"/>
              <a:buNone/>
            </a:pPr>
            <a:r>
              <a:rPr lang="en-US" sz="1800" dirty="0"/>
              <a:t>The Global Health Centre is the Region of Tuscany's structure for the coordination of international health cooperation and migrant health protection initiatives.</a:t>
            </a:r>
          </a:p>
          <a:p>
            <a:pPr marL="0" indent="0" algn="just">
              <a:lnSpc>
                <a:spcPct val="100000"/>
              </a:lnSpc>
              <a:spcBef>
                <a:spcPts val="0"/>
              </a:spcBef>
              <a:buSzPts val="2000"/>
              <a:buNone/>
            </a:pPr>
            <a:endParaRPr lang="en-US" sz="1800" dirty="0"/>
          </a:p>
          <a:p>
            <a:pPr marL="342900" indent="-342900" algn="just">
              <a:lnSpc>
                <a:spcPct val="100000"/>
              </a:lnSpc>
              <a:spcBef>
                <a:spcPts val="0"/>
              </a:spcBef>
              <a:buSzPts val="2000"/>
              <a:buFont typeface="Wingdings" panose="05000000000000000000" pitchFamily="2" charset="2"/>
              <a:buChar char="§"/>
            </a:pPr>
            <a:r>
              <a:rPr lang="it-IT" sz="1800" dirty="0">
                <a:hlinkClick r:id="rId4"/>
              </a:rPr>
              <a:t>Homepage - I.C.A.R.E. TOSCANA (sanita.toscana.it)</a:t>
            </a:r>
            <a:endParaRPr lang="it-IT" sz="1800" dirty="0"/>
          </a:p>
          <a:p>
            <a:pPr marL="0" indent="0" algn="just">
              <a:lnSpc>
                <a:spcPct val="100000"/>
              </a:lnSpc>
              <a:spcBef>
                <a:spcPts val="0"/>
              </a:spcBef>
              <a:buSzPts val="2000"/>
              <a:buNone/>
            </a:pPr>
            <a:r>
              <a:rPr lang="en-GB" sz="1800" dirty="0"/>
              <a:t>The aim of the project is to improve access to health care in the territorial health services, for asylum seekers and holders of international protection in a situation of social and health vulnerability. The site is accessible in several languages.</a:t>
            </a:r>
          </a:p>
          <a:p>
            <a:pPr marL="0" indent="0" algn="just">
              <a:lnSpc>
                <a:spcPct val="100000"/>
              </a:lnSpc>
              <a:spcBef>
                <a:spcPts val="0"/>
              </a:spcBef>
              <a:buSzPts val="2000"/>
              <a:buNone/>
            </a:pPr>
            <a:endParaRPr lang="en-GB" sz="1800" dirty="0"/>
          </a:p>
          <a:p>
            <a:pPr marL="342900" indent="-342900" algn="just">
              <a:lnSpc>
                <a:spcPct val="100000"/>
              </a:lnSpc>
              <a:spcBef>
                <a:spcPts val="0"/>
              </a:spcBef>
              <a:buSzPts val="2000"/>
              <a:buFont typeface="Wingdings" panose="05000000000000000000" pitchFamily="2" charset="2"/>
              <a:buChar char="§"/>
            </a:pPr>
            <a:r>
              <a:rPr lang="it-IT" sz="1800" dirty="0">
                <a:hlinkClick r:id="rId5"/>
              </a:rPr>
              <a:t>SPRINT: Sistema di Protezione Interdisciplinare per la salute mentale di richiedenti asilo e rifugiati - Centro Salute Globale della Regione Toscana</a:t>
            </a:r>
            <a:endParaRPr lang="it-IT" sz="1800" dirty="0"/>
          </a:p>
          <a:p>
            <a:pPr marL="0" indent="0" algn="just">
              <a:lnSpc>
                <a:spcPct val="100000"/>
              </a:lnSpc>
              <a:spcBef>
                <a:spcPts val="0"/>
              </a:spcBef>
              <a:buSzPts val="2000"/>
              <a:buNone/>
            </a:pPr>
            <a:r>
              <a:rPr lang="en-US" sz="1800" dirty="0"/>
              <a:t>The project aim to define a regional community mental health strategy at caring for asylum seekers and refugees, unaccompanied minors and migrant minors, based on a cross-sectoral (public and private social sector), multidisciplinary and multicultural approach.</a:t>
            </a:r>
            <a:endParaRPr lang="en-GB" sz="1800" dirty="0"/>
          </a:p>
          <a:p>
            <a:pPr marL="0" indent="0" algn="just">
              <a:lnSpc>
                <a:spcPct val="100000"/>
              </a:lnSpc>
              <a:spcBef>
                <a:spcPts val="0"/>
              </a:spcBef>
              <a:buSzPts val="2000"/>
              <a:buNone/>
            </a:pPr>
            <a:endParaRPr lang="en-US" sz="2000" dirty="0"/>
          </a:p>
        </p:txBody>
      </p:sp>
      <p:sp>
        <p:nvSpPr>
          <p:cNvPr id="11"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lvl="0" algn="r"/>
            <a:r>
              <a:rPr lang="en-US" sz="1200" u="sng" dirty="0">
                <a:solidFill>
                  <a:schemeClr val="dk1"/>
                </a:solidFill>
                <a:latin typeface="Calibri"/>
                <a:ea typeface="Calibri"/>
                <a:cs typeface="Calibri"/>
                <a:sym typeface="Calibri"/>
                <a:hlinkClick r:id="rId3"/>
              </a:rPr>
              <a:t>Source</a:t>
            </a:r>
            <a:r>
              <a:rPr lang="en-US" sz="1200" u="sng" dirty="0">
                <a:solidFill>
                  <a:schemeClr val="dk1"/>
                </a:solidFill>
                <a:latin typeface="Calibri"/>
                <a:ea typeface="Calibri"/>
                <a:cs typeface="Calibri"/>
                <a:sym typeface="Calibri"/>
              </a:rPr>
              <a:t> </a:t>
            </a:r>
            <a:r>
              <a:rPr lang="en-US" sz="1200" dirty="0">
                <a:solidFill>
                  <a:schemeClr val="dk1"/>
                </a:solidFill>
                <a:ea typeface="Calibri"/>
                <a:cs typeface="Calibri"/>
                <a:sym typeface="Calibri"/>
              </a:rPr>
              <a:t>| </a:t>
            </a:r>
            <a:r>
              <a:rPr lang="en-US" sz="1200" u="sng" dirty="0">
                <a:solidFill>
                  <a:schemeClr val="dk1"/>
                </a:solidFill>
                <a:ea typeface="Calibri"/>
                <a:cs typeface="Calibri"/>
                <a:sym typeface="Calibri"/>
                <a:hlinkClick r:id="rId4"/>
              </a:rPr>
              <a:t>Source</a:t>
            </a: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p:txBody>
      </p:sp>
      <p:pic>
        <p:nvPicPr>
          <p:cNvPr id="9" name="Immagine 8">
            <a:extLst>
              <a:ext uri="{FF2B5EF4-FFF2-40B4-BE49-F238E27FC236}">
                <a16:creationId xmlns:a16="http://schemas.microsoft.com/office/drawing/2014/main" id="{8DAFF313-C946-4EB6-8072-18A063BA4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1040" y="1714384"/>
            <a:ext cx="3529644" cy="1387088"/>
          </a:xfrm>
          <a:prstGeom prst="rect">
            <a:avLst/>
          </a:prstGeom>
        </p:spPr>
      </p:pic>
      <p:pic>
        <p:nvPicPr>
          <p:cNvPr id="12" name="Immagine 11">
            <a:extLst>
              <a:ext uri="{FF2B5EF4-FFF2-40B4-BE49-F238E27FC236}">
                <a16:creationId xmlns:a16="http://schemas.microsoft.com/office/drawing/2014/main" id="{07B7AC79-97AA-47E0-B920-5CC37C46F804}"/>
              </a:ext>
            </a:extLst>
          </p:cNvPr>
          <p:cNvPicPr>
            <a:picLocks noChangeAspect="1"/>
          </p:cNvPicPr>
          <p:nvPr/>
        </p:nvPicPr>
        <p:blipFill>
          <a:blip r:embed="rId7"/>
          <a:stretch>
            <a:fillRect/>
          </a:stretch>
        </p:blipFill>
        <p:spPr>
          <a:xfrm>
            <a:off x="8321040" y="3876358"/>
            <a:ext cx="2978303" cy="1587582"/>
          </a:xfrm>
          <a:prstGeom prst="rect">
            <a:avLst/>
          </a:prstGeom>
          <a:ln>
            <a:noFill/>
          </a:ln>
          <a:effectLst>
            <a:outerShdw blurRad="190500" algn="tl" rotWithShape="0">
              <a:srgbClr val="000000">
                <a:alpha val="70000"/>
              </a:srgbClr>
            </a:outerShdw>
          </a:effectLst>
        </p:spPr>
      </p:pic>
      <p:sp>
        <p:nvSpPr>
          <p:cNvPr id="13" name="Google Shape;182;p7">
            <a:extLst>
              <a:ext uri="{FF2B5EF4-FFF2-40B4-BE49-F238E27FC236}">
                <a16:creationId xmlns:a16="http://schemas.microsoft.com/office/drawing/2014/main" id="{17F067C5-B246-46EC-996B-6D460C1E029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5" name="Picture 2" descr="Italien, Sardinien, Karte, Flagge, Land, Landkarte">
            <a:extLst>
              <a:ext uri="{FF2B5EF4-FFF2-40B4-BE49-F238E27FC236}">
                <a16:creationId xmlns:a16="http://schemas.microsoft.com/office/drawing/2014/main" id="{1F2EA2C5-59A8-4B9E-A8F1-98A3554510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82;p7">
            <a:extLst>
              <a:ext uri="{FF2B5EF4-FFF2-40B4-BE49-F238E27FC236}">
                <a16:creationId xmlns:a16="http://schemas.microsoft.com/office/drawing/2014/main" id="{E97ABB58-8588-00D1-79E6-B1BB340103A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1269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18984" y="350135"/>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links (1)</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18984" y="1615440"/>
            <a:ext cx="6722644" cy="43281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r>
              <a:rPr lang="en-GB" sz="2000" b="1" u="sng" dirty="0"/>
              <a:t>INSTITUTIONAL ONLINE TOOLS</a:t>
            </a:r>
          </a:p>
          <a:p>
            <a:pPr lvl="1" algn="just"/>
            <a:r>
              <a:rPr lang="en-GB" sz="1800" dirty="0"/>
              <a:t>Italian Ministry of Health website: </a:t>
            </a:r>
            <a:r>
              <a:rPr lang="en-GB" sz="1800" u="sng" dirty="0" err="1">
                <a:hlinkClick r:id="rId5"/>
              </a:rPr>
              <a:t>Ministero</a:t>
            </a:r>
            <a:r>
              <a:rPr lang="en-GB" sz="1800" u="sng" dirty="0">
                <a:hlinkClick r:id="rId5"/>
              </a:rPr>
              <a:t> </a:t>
            </a:r>
            <a:r>
              <a:rPr lang="en-GB" sz="1800" u="sng" dirty="0" err="1">
                <a:hlinkClick r:id="rId5"/>
              </a:rPr>
              <a:t>della</a:t>
            </a:r>
            <a:r>
              <a:rPr lang="en-GB" sz="1800" u="sng" dirty="0">
                <a:hlinkClick r:id="rId5"/>
              </a:rPr>
              <a:t> Salute</a:t>
            </a:r>
            <a:r>
              <a:rPr lang="en-GB" sz="1800" dirty="0"/>
              <a:t> </a:t>
            </a:r>
            <a:endParaRPr lang="it-IT" sz="1800" dirty="0"/>
          </a:p>
          <a:p>
            <a:pPr lvl="1" algn="just"/>
            <a:r>
              <a:rPr lang="en-GB" sz="1800" dirty="0"/>
              <a:t>Website of the </a:t>
            </a:r>
            <a:r>
              <a:rPr lang="en-GB" sz="1800" i="1" dirty="0" err="1"/>
              <a:t>Istituto</a:t>
            </a:r>
            <a:r>
              <a:rPr lang="en-GB" sz="1800" i="1" dirty="0"/>
              <a:t> </a:t>
            </a:r>
            <a:r>
              <a:rPr lang="en-GB" sz="1800" i="1" dirty="0" err="1"/>
              <a:t>Superiore</a:t>
            </a:r>
            <a:r>
              <a:rPr lang="en-GB" sz="1800" i="1" dirty="0"/>
              <a:t> di </a:t>
            </a:r>
            <a:r>
              <a:rPr lang="en-GB" sz="1800" i="1" dirty="0" err="1"/>
              <a:t>Sanità</a:t>
            </a:r>
            <a:r>
              <a:rPr lang="en-GB" sz="1800" i="1" dirty="0"/>
              <a:t> </a:t>
            </a:r>
            <a:r>
              <a:rPr lang="en-GB" sz="1800" dirty="0"/>
              <a:t>(ISS); the main centre for research, control and technical-scientific advice on public health in Italy: </a:t>
            </a:r>
            <a:r>
              <a:rPr lang="en-GB" sz="1800" u="sng" dirty="0">
                <a:hlinkClick r:id="rId6"/>
              </a:rPr>
              <a:t>Home - ISS</a:t>
            </a:r>
            <a:endParaRPr lang="it-IT" sz="1800" dirty="0"/>
          </a:p>
          <a:p>
            <a:pPr lvl="1" algn="just"/>
            <a:r>
              <a:rPr lang="en-GB" sz="1800" dirty="0"/>
              <a:t>Website of National Agency for Regional Health Services: </a:t>
            </a:r>
            <a:r>
              <a:rPr lang="en-GB" sz="1800" u="sng" dirty="0" err="1">
                <a:hlinkClick r:id="rId7"/>
              </a:rPr>
              <a:t>Agenas</a:t>
            </a:r>
            <a:r>
              <a:rPr lang="en-GB" sz="1800" u="sng" dirty="0">
                <a:hlinkClick r:id="rId7"/>
              </a:rPr>
              <a:t> - </a:t>
            </a:r>
            <a:r>
              <a:rPr lang="en-GB" sz="1800" u="sng" dirty="0" err="1">
                <a:hlinkClick r:id="rId7"/>
              </a:rPr>
              <a:t>Agenzia</a:t>
            </a:r>
            <a:r>
              <a:rPr lang="en-GB" sz="1800" u="sng" dirty="0">
                <a:hlinkClick r:id="rId7"/>
              </a:rPr>
              <a:t> Nazionale per </a:t>
            </a:r>
            <a:r>
              <a:rPr lang="en-GB" sz="1800" u="sng" dirty="0" err="1">
                <a:hlinkClick r:id="rId7"/>
              </a:rPr>
              <a:t>i</a:t>
            </a:r>
            <a:r>
              <a:rPr lang="en-GB" sz="1800" u="sng" dirty="0">
                <a:hlinkClick r:id="rId7"/>
              </a:rPr>
              <a:t> </a:t>
            </a:r>
            <a:r>
              <a:rPr lang="en-GB" sz="1800" u="sng" dirty="0" err="1">
                <a:hlinkClick r:id="rId7"/>
              </a:rPr>
              <a:t>servizi</a:t>
            </a:r>
            <a:r>
              <a:rPr lang="en-GB" sz="1800" u="sng" dirty="0">
                <a:hlinkClick r:id="rId7"/>
              </a:rPr>
              <a:t> </a:t>
            </a:r>
            <a:r>
              <a:rPr lang="en-GB" sz="1800" u="sng" dirty="0" err="1">
                <a:hlinkClick r:id="rId7"/>
              </a:rPr>
              <a:t>sanitari</a:t>
            </a:r>
            <a:r>
              <a:rPr lang="en-GB" sz="1800" u="sng" dirty="0">
                <a:hlinkClick r:id="rId7"/>
              </a:rPr>
              <a:t> </a:t>
            </a:r>
            <a:r>
              <a:rPr lang="en-GB" sz="1800" u="sng" dirty="0" err="1">
                <a:hlinkClick r:id="rId7"/>
              </a:rPr>
              <a:t>Regionali</a:t>
            </a:r>
            <a:r>
              <a:rPr lang="en-GB" sz="1800" u="sng" dirty="0">
                <a:hlinkClick r:id="rId7"/>
              </a:rPr>
              <a:t> - AGENAS</a:t>
            </a:r>
            <a:endParaRPr lang="it-IT" sz="1800" dirty="0"/>
          </a:p>
          <a:p>
            <a:pPr lvl="1" algn="just"/>
            <a:r>
              <a:rPr lang="en-GB" sz="1800" dirty="0"/>
              <a:t>Website of the Health Service for the Region of Tuscany: </a:t>
            </a:r>
            <a:r>
              <a:rPr lang="en-GB" sz="1800" u="sng" dirty="0" err="1">
                <a:hlinkClick r:id="rId8"/>
              </a:rPr>
              <a:t>Servizio</a:t>
            </a:r>
            <a:r>
              <a:rPr lang="en-GB" sz="1800" u="sng" dirty="0">
                <a:hlinkClick r:id="rId8"/>
              </a:rPr>
              <a:t> </a:t>
            </a:r>
            <a:r>
              <a:rPr lang="en-GB" sz="1800" u="sng" dirty="0" err="1">
                <a:hlinkClick r:id="rId8"/>
              </a:rPr>
              <a:t>Sanitario</a:t>
            </a:r>
            <a:r>
              <a:rPr lang="en-GB" sz="1800" u="sng" dirty="0">
                <a:hlinkClick r:id="rId8"/>
              </a:rPr>
              <a:t> Toscana - </a:t>
            </a:r>
            <a:r>
              <a:rPr lang="en-GB" sz="1800" u="sng" dirty="0" err="1">
                <a:hlinkClick r:id="rId8"/>
              </a:rPr>
              <a:t>Regione</a:t>
            </a:r>
            <a:r>
              <a:rPr lang="en-GB" sz="1800" u="sng" dirty="0">
                <a:hlinkClick r:id="rId8"/>
              </a:rPr>
              <a:t> Toscana</a:t>
            </a:r>
            <a:endParaRPr lang="it-IT" sz="1800" dirty="0"/>
          </a:p>
          <a:p>
            <a:pPr marL="342900" indent="-342900">
              <a:lnSpc>
                <a:spcPct val="100000"/>
              </a:lnSpc>
              <a:spcBef>
                <a:spcPts val="0"/>
              </a:spcBef>
              <a:buSzPts val="2000"/>
            </a:pPr>
            <a:endParaRPr lang="en-GB" sz="2000" dirty="0"/>
          </a:p>
          <a:p>
            <a:pPr marL="800100" lvl="1" indent="-342900">
              <a:lnSpc>
                <a:spcPct val="100000"/>
              </a:lnSpc>
              <a:spcBef>
                <a:spcPts val="0"/>
              </a:spcBef>
              <a:buSzPts val="2000"/>
            </a:pPr>
            <a:endParaRPr lang="en-GB" sz="1800" dirty="0"/>
          </a:p>
        </p:txBody>
      </p:sp>
      <p:pic>
        <p:nvPicPr>
          <p:cNvPr id="2" name="Grafik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8445" y="2207172"/>
            <a:ext cx="4030860" cy="2687240"/>
          </a:xfrm>
          <a:prstGeom prst="rect">
            <a:avLst/>
          </a:prstGeom>
          <a:ln>
            <a:noFill/>
          </a:ln>
          <a:effectLst>
            <a:outerShdw blurRad="292100" dist="139700" dir="2700000" algn="tl" rotWithShape="0">
              <a:srgbClr val="333333">
                <a:alpha val="65000"/>
              </a:srgbClr>
            </a:outerShdw>
          </a:effectLst>
        </p:spPr>
      </p:pic>
      <p:sp>
        <p:nvSpPr>
          <p:cNvPr id="9" name="Google Shape;182;p7">
            <a:extLst>
              <a:ext uri="{FF2B5EF4-FFF2-40B4-BE49-F238E27FC236}">
                <a16:creationId xmlns:a16="http://schemas.microsoft.com/office/drawing/2014/main" id="{A4712D4C-DD42-4DF7-9D1F-FF94B0202A97}"/>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E19E29DB-0B83-42F9-997B-90E51B89C9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8A00F469-F5FE-A4B6-617E-778385782367}"/>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9093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18984" y="350135"/>
            <a:ext cx="10834816" cy="110997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links (2)</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18983" y="1229360"/>
            <a:ext cx="7199461" cy="54660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r>
              <a:rPr lang="en-GB" sz="2000" b="1" u="sng" dirty="0"/>
              <a:t>NON-INSTITUTIONAL ONLINE TOOLS</a:t>
            </a:r>
          </a:p>
          <a:p>
            <a:r>
              <a:rPr lang="en-GB" sz="2000" u="sng" dirty="0">
                <a:hlinkClick r:id="rId5"/>
              </a:rPr>
              <a:t>https://www.youtube.com/playlist?list=PL5WpPAVGKvdafMKFEIeh5tpeg995Y4QiA</a:t>
            </a:r>
            <a:r>
              <a:rPr lang="en-GB" sz="2000" u="sng" dirty="0"/>
              <a:t> </a:t>
            </a:r>
            <a:r>
              <a:rPr lang="en-GB" sz="2000" dirty="0"/>
              <a:t>The video made for the Net Care Project promotes access to protection services in cases of gender-based violence. The video is available in Arabic, Bangla, Chinese, French, Italian, Pidgin English, </a:t>
            </a:r>
            <a:r>
              <a:rPr lang="en-GB" sz="2000" dirty="0" err="1"/>
              <a:t>Punjubi</a:t>
            </a:r>
            <a:r>
              <a:rPr lang="en-GB" sz="2000" dirty="0"/>
              <a:t>, Spanish, Urdu.</a:t>
            </a:r>
            <a:endParaRPr lang="it-IT" sz="2000" dirty="0"/>
          </a:p>
          <a:p>
            <a:r>
              <a:rPr lang="en-GB" sz="2000" u="sng" dirty="0">
                <a:hlinkClick r:id="rId6"/>
              </a:rPr>
              <a:t>Interactive map - </a:t>
            </a:r>
            <a:r>
              <a:rPr lang="en-GB" sz="2000" u="sng" dirty="0" err="1">
                <a:hlinkClick r:id="rId6"/>
              </a:rPr>
              <a:t>Mig</a:t>
            </a:r>
            <a:r>
              <a:rPr lang="en-GB" sz="2000" u="sng" dirty="0">
                <a:hlinkClick r:id="rId6"/>
              </a:rPr>
              <a:t> Healthcare</a:t>
            </a:r>
            <a:r>
              <a:rPr lang="en-GB" sz="2000" u="sng" dirty="0"/>
              <a:t>  </a:t>
            </a:r>
            <a:r>
              <a:rPr lang="en-GB" sz="2000" dirty="0" err="1"/>
              <a:t>MyHealth</a:t>
            </a:r>
            <a:r>
              <a:rPr lang="en-GB" sz="2000" dirty="0"/>
              <a:t> (http://healthonthemove.net/) and </a:t>
            </a:r>
            <a:r>
              <a:rPr lang="en-GB" sz="2000" dirty="0" err="1"/>
              <a:t>Mig</a:t>
            </a:r>
            <a:r>
              <a:rPr lang="en-GB" sz="2000" dirty="0"/>
              <a:t>-HealthCare (http://www.mighealthcare.eu) are EU-funded projects that aim to improve access to health care for vulnerable migrants and refugees by supporting their participation and inclusion in communities and reducing health inequalities.</a:t>
            </a:r>
          </a:p>
          <a:p>
            <a:pPr lvl="0"/>
            <a:endParaRPr lang="en-GB" sz="2000" dirty="0"/>
          </a:p>
          <a:p>
            <a:pPr marL="800100" lvl="1" indent="-342900">
              <a:lnSpc>
                <a:spcPct val="100000"/>
              </a:lnSpc>
              <a:spcBef>
                <a:spcPts val="0"/>
              </a:spcBef>
              <a:buSzPts val="2000"/>
            </a:pPr>
            <a:endParaRPr lang="en-GB" sz="1800" dirty="0"/>
          </a:p>
        </p:txBody>
      </p:sp>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9162" y="1742477"/>
            <a:ext cx="4030860" cy="2687240"/>
          </a:xfrm>
          <a:prstGeom prst="rect">
            <a:avLst/>
          </a:prstGeom>
          <a:ln>
            <a:noFill/>
          </a:ln>
          <a:effectLst>
            <a:outerShdw blurRad="292100" dist="139700" dir="2700000" algn="tl" rotWithShape="0">
              <a:srgbClr val="333333">
                <a:alpha val="65000"/>
              </a:srgbClr>
            </a:outerShdw>
          </a:effectLst>
        </p:spPr>
      </p:pic>
      <p:sp>
        <p:nvSpPr>
          <p:cNvPr id="9" name="Google Shape;182;p7">
            <a:extLst>
              <a:ext uri="{FF2B5EF4-FFF2-40B4-BE49-F238E27FC236}">
                <a16:creationId xmlns:a16="http://schemas.microsoft.com/office/drawing/2014/main" id="{2D07E8B5-B7B4-490D-9452-75871B865549}"/>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6CC4FA6E-E8AE-412F-BAC4-BA5F73CC5C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82;p7">
            <a:extLst>
              <a:ext uri="{FF2B5EF4-FFF2-40B4-BE49-F238E27FC236}">
                <a16:creationId xmlns:a16="http://schemas.microsoft.com/office/drawing/2014/main" id="{FF584261-D0EA-067E-E9A1-BB1A865799BC}"/>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612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5"/>
          <p:cNvSpPr txBox="1">
            <a:spLocks noGrp="1"/>
          </p:cNvSpPr>
          <p:nvPr>
            <p:ph type="body" idx="1"/>
          </p:nvPr>
        </p:nvSpPr>
        <p:spPr>
          <a:xfrm>
            <a:off x="536509" y="2274336"/>
            <a:ext cx="6390605" cy="3632799"/>
          </a:xfrm>
          <a:prstGeom prst="rect">
            <a:avLst/>
          </a:prstGeom>
          <a:noFill/>
          <a:ln>
            <a:noFill/>
          </a:ln>
        </p:spPr>
        <p:txBody>
          <a:bodyPr spcFirstLastPara="1" wrap="square" lIns="91425" tIns="45700" rIns="91425" bIns="45700" anchor="t" anchorCtr="0">
            <a:noAutofit/>
          </a:bodyPr>
          <a:lstStyle/>
          <a:p>
            <a:pPr algn="l"/>
            <a:endParaRPr lang="en-GB" sz="2000" b="0" i="0" u="none" strike="noStrike" baseline="0" dirty="0">
              <a:solidFill>
                <a:schemeClr val="bg1"/>
              </a:solidFill>
              <a:latin typeface="Calibri" panose="020F0502020204030204" pitchFamily="34" charset="0"/>
            </a:endParaRPr>
          </a:p>
          <a:p>
            <a:r>
              <a:rPr lang="en-GB" sz="2000" b="1" i="0" u="none" strike="noStrike" baseline="0" dirty="0">
                <a:solidFill>
                  <a:schemeClr val="bg1"/>
                </a:solidFill>
                <a:latin typeface="Calibri" panose="020F0502020204030204" pitchFamily="34" charset="0"/>
              </a:rPr>
              <a:t>Search-Find</a:t>
            </a:r>
            <a:r>
              <a:rPr lang="en-GB" sz="2000" b="0" i="0" u="none" strike="noStrike" baseline="0" dirty="0">
                <a:solidFill>
                  <a:schemeClr val="bg1"/>
                </a:solidFill>
                <a:latin typeface="Calibri" panose="020F0502020204030204" pitchFamily="34" charset="0"/>
              </a:rPr>
              <a:t>: capacity of the learner to search for health-related information using the Internet</a:t>
            </a:r>
          </a:p>
          <a:p>
            <a:r>
              <a:rPr lang="en-GB" sz="2000" b="1" i="0" u="none" strike="noStrike" baseline="0" dirty="0">
                <a:solidFill>
                  <a:schemeClr val="bg1"/>
                </a:solidFill>
                <a:latin typeface="Calibri" panose="020F0502020204030204" pitchFamily="34" charset="0"/>
              </a:rPr>
              <a:t>Understand</a:t>
            </a:r>
            <a:r>
              <a:rPr lang="en-GB" sz="2000" b="0" i="0" u="none" strike="noStrike" baseline="0" dirty="0">
                <a:solidFill>
                  <a:schemeClr val="bg1"/>
                </a:solidFill>
                <a:latin typeface="Calibri" panose="020F0502020204030204" pitchFamily="34" charset="0"/>
              </a:rPr>
              <a:t>: capacity of the learner to comprehend and figure out health related information found online and derive meaning. </a:t>
            </a:r>
          </a:p>
          <a:p>
            <a:r>
              <a:rPr lang="en-GB" sz="2000" b="1" i="0" u="none" strike="noStrike" baseline="0" dirty="0">
                <a:solidFill>
                  <a:schemeClr val="bg1"/>
                </a:solidFill>
                <a:latin typeface="Calibri" panose="020F0502020204030204" pitchFamily="34" charset="0"/>
              </a:rPr>
              <a:t>Appraise</a:t>
            </a:r>
            <a:r>
              <a:rPr lang="en-GB" sz="2000" b="0" i="0" u="none" strike="noStrike" baseline="0" dirty="0">
                <a:solidFill>
                  <a:schemeClr val="bg1"/>
                </a:solidFill>
                <a:latin typeface="Calibri" panose="020F0502020204030204" pitchFamily="34" charset="0"/>
              </a:rPr>
              <a:t>: capacity of the learner to be able to critically review and assess the relevance and trustworthiness of health-related information on different online sources. </a:t>
            </a:r>
          </a:p>
          <a:p>
            <a:pPr marL="228600" lvl="0" indent="-228600" algn="l" rtl="0">
              <a:lnSpc>
                <a:spcPct val="150000"/>
              </a:lnSpc>
              <a:spcBef>
                <a:spcPts val="0"/>
              </a:spcBef>
              <a:spcAft>
                <a:spcPts val="0"/>
              </a:spcAft>
              <a:buClr>
                <a:srgbClr val="C01E24"/>
              </a:buClr>
              <a:buSzPts val="2000"/>
              <a:buFont typeface="Noto Sans Symbols"/>
              <a:buChar char="✔"/>
            </a:pPr>
            <a:endParaRPr lang="en-GB" dirty="0"/>
          </a:p>
        </p:txBody>
      </p:sp>
      <p:pic>
        <p:nvPicPr>
          <p:cNvPr id="158" name="Google Shape;158;p5"/>
          <p:cNvPicPr preferRelativeResize="0"/>
          <p:nvPr/>
        </p:nvPicPr>
        <p:blipFill rotWithShape="1">
          <a:blip r:embed="rId3">
            <a:alphaModFix/>
          </a:blip>
          <a:srcRect/>
          <a:stretch/>
        </p:blipFill>
        <p:spPr>
          <a:xfrm>
            <a:off x="6872063" y="2274336"/>
            <a:ext cx="5087207" cy="3389345"/>
          </a:xfrm>
          <a:prstGeom prst="rect">
            <a:avLst/>
          </a:prstGeom>
          <a:noFill/>
          <a:ln>
            <a:noFill/>
          </a:ln>
        </p:spPr>
      </p:pic>
      <p:sp>
        <p:nvSpPr>
          <p:cNvPr id="159" name="Google Shape;159;p5"/>
          <p:cNvSpPr/>
          <p:nvPr/>
        </p:nvSpPr>
        <p:spPr>
          <a:xfrm>
            <a:off x="3419912" y="599873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a:solidFill>
                  <a:schemeClr val="dk1"/>
                </a:solidFill>
                <a:latin typeface="Calibri"/>
                <a:ea typeface="Calibri"/>
                <a:cs typeface="Calibri"/>
                <a:sym typeface="Calibri"/>
              </a:rPr>
              <a:t> | </a:t>
            </a: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 license</a:t>
            </a:r>
            <a:endParaRPr sz="1200">
              <a:solidFill>
                <a:schemeClr val="dk1"/>
              </a:solidFill>
              <a:latin typeface="Calibri"/>
              <a:ea typeface="Calibri"/>
              <a:cs typeface="Calibri"/>
              <a:sym typeface="Calibri"/>
            </a:endParaRPr>
          </a:p>
        </p:txBody>
      </p:sp>
      <p:sp>
        <p:nvSpPr>
          <p:cNvPr id="160" name="Google Shape;160;p5"/>
          <p:cNvSpPr txBox="1">
            <a:spLocks noGrp="1"/>
          </p:cNvSpPr>
          <p:nvPr>
            <p:ph type="title"/>
          </p:nvPr>
        </p:nvSpPr>
        <p:spPr>
          <a:xfrm>
            <a:off x="536509" y="1371265"/>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1E24"/>
              </a:buClr>
              <a:buSzPts val="2200"/>
              <a:buFont typeface="Calibri"/>
              <a:buNone/>
            </a:pPr>
            <a:r>
              <a:rPr lang="en-US" sz="2200" b="1" dirty="0"/>
              <a:t>Competences</a:t>
            </a:r>
            <a:endParaRPr dirty="0"/>
          </a:p>
        </p:txBody>
      </p:sp>
      <p:sp>
        <p:nvSpPr>
          <p:cNvPr id="16" name="Google Shape;148;p4">
            <a:extLst>
              <a:ext uri="{FF2B5EF4-FFF2-40B4-BE49-F238E27FC236}">
                <a16:creationId xmlns:a16="http://schemas.microsoft.com/office/drawing/2014/main" id="{1E8FF793-EA75-412A-8792-F7196687B6EF}"/>
              </a:ext>
            </a:extLst>
          </p:cNvPr>
          <p:cNvSpPr/>
          <p:nvPr/>
        </p:nvSpPr>
        <p:spPr>
          <a:xfrm>
            <a:off x="36957" y="348995"/>
            <a:ext cx="489461" cy="615675"/>
          </a:xfrm>
          <a:prstGeom prst="rect">
            <a:avLst/>
          </a:prstGeom>
          <a:solidFill>
            <a:srgbClr val="C01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49;p4">
            <a:extLst>
              <a:ext uri="{FF2B5EF4-FFF2-40B4-BE49-F238E27FC236}">
                <a16:creationId xmlns:a16="http://schemas.microsoft.com/office/drawing/2014/main" id="{C0A56E2F-21B4-4E32-B629-E7441DC6A556}"/>
              </a:ext>
            </a:extLst>
          </p:cNvPr>
          <p:cNvSpPr txBox="1"/>
          <p:nvPr/>
        </p:nvSpPr>
        <p:spPr>
          <a:xfrm>
            <a:off x="526419" y="348996"/>
            <a:ext cx="8471838" cy="613530"/>
          </a:xfrm>
          <a:prstGeom prst="rect">
            <a:avLst/>
          </a:prstGeom>
          <a:solidFill>
            <a:srgbClr val="203864"/>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200"/>
              <a:buFont typeface="Calibri"/>
              <a:buNone/>
            </a:pPr>
            <a:r>
              <a:rPr lang="en-US" sz="2200" b="1" dirty="0">
                <a:solidFill>
                  <a:schemeClr val="lt1"/>
                </a:solidFill>
                <a:latin typeface="Calibri"/>
                <a:ea typeface="Calibri"/>
                <a:cs typeface="Calibri"/>
                <a:sym typeface="Calibri"/>
              </a:rPr>
              <a:t>Exploring digital health tools</a:t>
            </a:r>
            <a:endParaRPr dirty="0"/>
          </a:p>
        </p:txBody>
      </p:sp>
      <p:sp>
        <p:nvSpPr>
          <p:cNvPr id="18" name="Google Shape;150;p4">
            <a:extLst>
              <a:ext uri="{FF2B5EF4-FFF2-40B4-BE49-F238E27FC236}">
                <a16:creationId xmlns:a16="http://schemas.microsoft.com/office/drawing/2014/main" id="{54776C7A-3455-4936-B691-56FB18C339F8}"/>
              </a:ext>
            </a:extLst>
          </p:cNvPr>
          <p:cNvSpPr/>
          <p:nvPr/>
        </p:nvSpPr>
        <p:spPr>
          <a:xfrm>
            <a:off x="117332" y="438863"/>
            <a:ext cx="409086"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lt1"/>
                </a:solidFill>
                <a:latin typeface="Calibri"/>
                <a:ea typeface="Gill Sans"/>
                <a:cs typeface="Calibri"/>
                <a:sym typeface="Calibri"/>
              </a:rPr>
              <a:t>5</a:t>
            </a:r>
            <a:r>
              <a:rPr lang="en-US" sz="2200" b="1" dirty="0">
                <a:solidFill>
                  <a:schemeClr val="lt1"/>
                </a:solidFill>
                <a:latin typeface="Gill Sans"/>
                <a:ea typeface="Gill Sans"/>
                <a:cs typeface="Gill Sans"/>
                <a:sym typeface="Gill Sans"/>
              </a:rPr>
              <a:t> </a:t>
            </a:r>
            <a:endParaRPr sz="2200" b="1" dirty="0">
              <a:solidFill>
                <a:schemeClr val="lt1"/>
              </a:solidFill>
              <a:latin typeface="Gill Sans"/>
              <a:ea typeface="Gill Sans"/>
              <a:cs typeface="Gill Sans"/>
              <a:sym typeface="Gill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3" name="Grafik 2">
            <a:extLst>
              <a:ext uri="{FF2B5EF4-FFF2-40B4-BE49-F238E27FC236}">
                <a16:creationId xmlns:a16="http://schemas.microsoft.com/office/drawing/2014/main" id="{BEF8CA2E-E827-4826-9608-7BB8764C2F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247" y="1322605"/>
            <a:ext cx="4540753" cy="5535395"/>
          </a:xfrm>
          <a:prstGeom prst="rect">
            <a:avLst/>
          </a:prstGeom>
        </p:spPr>
      </p:pic>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apps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39116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endParaRPr lang="en-GB" sz="2000" dirty="0"/>
          </a:p>
        </p:txBody>
      </p:sp>
      <p:sp>
        <p:nvSpPr>
          <p:cNvPr id="2" name="Textfeld 1">
            <a:extLst>
              <a:ext uri="{FF2B5EF4-FFF2-40B4-BE49-F238E27FC236}">
                <a16:creationId xmlns:a16="http://schemas.microsoft.com/office/drawing/2014/main" id="{DF4E530B-14F4-4663-A8B3-98062EA7079E}"/>
              </a:ext>
            </a:extLst>
          </p:cNvPr>
          <p:cNvSpPr txBox="1"/>
          <p:nvPr/>
        </p:nvSpPr>
        <p:spPr>
          <a:xfrm>
            <a:off x="979714" y="1690688"/>
            <a:ext cx="6660606" cy="5016758"/>
          </a:xfrm>
          <a:prstGeom prst="rect">
            <a:avLst/>
          </a:prstGeom>
          <a:noFill/>
        </p:spPr>
        <p:txBody>
          <a:bodyPr wrap="square" rtlCol="0">
            <a:spAutoFit/>
          </a:bodyPr>
          <a:lstStyle/>
          <a:p>
            <a:pPr marL="285750" lvl="0" indent="-285750">
              <a:buClr>
                <a:srgbClr val="C00000"/>
              </a:buClr>
              <a:buFont typeface="Wingdings" panose="05000000000000000000" pitchFamily="2" charset="2"/>
              <a:buChar char="§"/>
            </a:pPr>
            <a:r>
              <a:rPr lang="en-GB" sz="2000" u="sng" dirty="0">
                <a:latin typeface="Calibri" panose="020F0502020204030204" pitchFamily="34" charset="0"/>
                <a:cs typeface="Calibri" panose="020F0502020204030204" pitchFamily="34" charset="0"/>
                <a:hlinkClick r:id="rId6"/>
              </a:rPr>
              <a:t>Toscana Salute - </a:t>
            </a:r>
            <a:r>
              <a:rPr lang="en-GB" sz="2000" u="sng" dirty="0" err="1">
                <a:latin typeface="Calibri" panose="020F0502020204030204" pitchFamily="34" charset="0"/>
                <a:cs typeface="Calibri" panose="020F0502020204030204" pitchFamily="34" charset="0"/>
                <a:hlinkClick r:id="rId6"/>
              </a:rPr>
              <a:t>Regione</a:t>
            </a:r>
            <a:r>
              <a:rPr lang="en-GB" sz="2000" u="sng" dirty="0">
                <a:latin typeface="Calibri" panose="020F0502020204030204" pitchFamily="34" charset="0"/>
                <a:cs typeface="Calibri" panose="020F0502020204030204" pitchFamily="34" charset="0"/>
                <a:hlinkClick r:id="rId6"/>
              </a:rPr>
              <a:t> Toscana</a:t>
            </a:r>
            <a:r>
              <a:rPr lang="en-GB" sz="2000" u="sng" dirty="0">
                <a:latin typeface="Calibri" panose="020F0502020204030204" pitchFamily="34" charset="0"/>
                <a:cs typeface="Calibri" panose="020F0502020204030204" pitchFamily="34" charset="0"/>
              </a:rPr>
              <a:t>; </a:t>
            </a:r>
            <a:r>
              <a:rPr lang="en-GB" sz="2000" u="sng" dirty="0">
                <a:latin typeface="Calibri" panose="020F0502020204030204" pitchFamily="34" charset="0"/>
                <a:cs typeface="Calibri" panose="020F0502020204030204" pitchFamily="34" charset="0"/>
                <a:hlinkClick r:id="rId7"/>
              </a:rPr>
              <a:t>App Toscana Salute - YouTube</a:t>
            </a:r>
            <a:r>
              <a:rPr lang="en-GB" sz="2000" u="sng" dirty="0">
                <a:latin typeface="Calibri" panose="020F0502020204030204" pitchFamily="34" charset="0"/>
                <a:cs typeface="Calibri" panose="020F0502020204030204" pitchFamily="34" charset="0"/>
              </a:rPr>
              <a:t> </a:t>
            </a:r>
            <a:endParaRPr lang="it-IT" sz="2000" dirty="0">
              <a:latin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Toscana Salute is the App that gives access to online Tuscan health services through mobile devices. To use the App in all its functions, it is necessary to activate the Health Card or request SPID credentials. It permit to consult clinical documents, activating the personal Electronic Health File (</a:t>
            </a:r>
            <a:r>
              <a:rPr lang="en-GB" sz="2000" dirty="0" err="1">
                <a:latin typeface="Calibri" panose="020F0502020204030204" pitchFamily="34" charset="0"/>
                <a:cs typeface="Calibri" panose="020F0502020204030204" pitchFamily="34" charset="0"/>
              </a:rPr>
              <a:t>Fascicolo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Sanitario</a:t>
            </a:r>
            <a:r>
              <a:rPr lang="en-GB" sz="2000" dirty="0">
                <a:latin typeface="Calibri" panose="020F0502020204030204" pitchFamily="34" charset="0"/>
                <a:cs typeface="Calibri" panose="020F0502020204030204" pitchFamily="34" charset="0"/>
              </a:rPr>
              <a:t> </a:t>
            </a:r>
            <a:r>
              <a:rPr lang="en-GB" sz="2000" dirty="0" err="1">
                <a:latin typeface="Calibri" panose="020F0502020204030204" pitchFamily="34" charset="0"/>
                <a:cs typeface="Calibri" panose="020F0502020204030204" pitchFamily="34" charset="0"/>
              </a:rPr>
              <a:t>Elettronico</a:t>
            </a:r>
            <a:r>
              <a:rPr lang="en-GB" sz="2000" dirty="0">
                <a:latin typeface="Calibri" panose="020F0502020204030204" pitchFamily="34" charset="0"/>
                <a:cs typeface="Calibri" panose="020F0502020204030204" pitchFamily="34" charset="0"/>
              </a:rPr>
              <a:t>-FSE), which can be considered the main digital health tool for the SSN user. </a:t>
            </a:r>
          </a:p>
          <a:p>
            <a:pPr algn="just"/>
            <a:endParaRPr lang="it-IT" sz="2000" dirty="0">
              <a:latin typeface="Calibri" panose="020F0502020204030204" pitchFamily="34" charset="0"/>
              <a:cs typeface="Calibri" panose="020F0502020204030204" pitchFamily="34" charset="0"/>
            </a:endParaRPr>
          </a:p>
          <a:p>
            <a:pPr marL="285750" lvl="0" indent="-285750" algn="just">
              <a:buClr>
                <a:srgbClr val="C00000"/>
              </a:buClr>
              <a:buFont typeface="Wingdings" panose="05000000000000000000" pitchFamily="2" charset="2"/>
              <a:buChar char="§"/>
            </a:pPr>
            <a:r>
              <a:rPr lang="en-GB" sz="2000" u="sng" dirty="0" err="1">
                <a:latin typeface="Calibri" panose="020F0502020204030204" pitchFamily="34" charset="0"/>
                <a:cs typeface="Calibri" panose="020F0502020204030204" pitchFamily="34" charset="0"/>
                <a:hlinkClick r:id="rId8"/>
              </a:rPr>
              <a:t>hAPPyMamma</a:t>
            </a:r>
            <a:r>
              <a:rPr lang="en-GB" sz="2000" u="sng" dirty="0">
                <a:latin typeface="Calibri" panose="020F0502020204030204" pitchFamily="34" charset="0"/>
                <a:cs typeface="Calibri" panose="020F0502020204030204" pitchFamily="34" charset="0"/>
                <a:hlinkClick r:id="rId8"/>
              </a:rPr>
              <a:t> - </a:t>
            </a:r>
            <a:r>
              <a:rPr lang="en-GB" sz="2000" u="sng" dirty="0" err="1">
                <a:latin typeface="Calibri" panose="020F0502020204030204" pitchFamily="34" charset="0"/>
                <a:cs typeface="Calibri" panose="020F0502020204030204" pitchFamily="34" charset="0"/>
                <a:hlinkClick r:id="rId8"/>
              </a:rPr>
              <a:t>Regione</a:t>
            </a:r>
            <a:r>
              <a:rPr lang="en-GB" sz="2000" u="sng" dirty="0">
                <a:latin typeface="Calibri" panose="020F0502020204030204" pitchFamily="34" charset="0"/>
                <a:cs typeface="Calibri" panose="020F0502020204030204" pitchFamily="34" charset="0"/>
                <a:hlinkClick r:id="rId8"/>
              </a:rPr>
              <a:t> Toscana</a:t>
            </a:r>
            <a:r>
              <a:rPr lang="en-GB" sz="2000" u="sng" dirty="0">
                <a:latin typeface="Calibri" panose="020F0502020204030204" pitchFamily="34" charset="0"/>
                <a:cs typeface="Calibri" panose="020F0502020204030204" pitchFamily="34" charset="0"/>
              </a:rPr>
              <a:t> </a:t>
            </a:r>
            <a:endParaRPr lang="it-IT" sz="2000" dirty="0">
              <a:latin typeface="Calibri" panose="020F0502020204030204" pitchFamily="34" charset="0"/>
              <a:cs typeface="Calibri" panose="020F0502020204030204" pitchFamily="34" charset="0"/>
            </a:endParaRPr>
          </a:p>
          <a:p>
            <a:pPr algn="just"/>
            <a:r>
              <a:rPr lang="en-GB" sz="2000" dirty="0" err="1">
                <a:latin typeface="Calibri" panose="020F0502020204030204" pitchFamily="34" charset="0"/>
                <a:cs typeface="Calibri" panose="020F0502020204030204" pitchFamily="34" charset="0"/>
              </a:rPr>
              <a:t>hAPPyMamma</a:t>
            </a:r>
            <a:r>
              <a:rPr lang="en-GB" sz="2000" dirty="0">
                <a:latin typeface="Calibri" panose="020F0502020204030204" pitchFamily="34" charset="0"/>
                <a:cs typeface="Calibri" panose="020F0502020204030204" pitchFamily="34" charset="0"/>
              </a:rPr>
              <a:t> is an application on the birth path, promoted by the Region of Tuscany as a tool to accompany women from the beginning of pregnancy until the child's first year of life. Anyone can download it free of charge and access the information content without registering.</a:t>
            </a:r>
            <a:endParaRPr lang="it-IT" sz="2000" dirty="0">
              <a:latin typeface="Calibri" panose="020F0502020204030204" pitchFamily="34" charset="0"/>
              <a:cs typeface="Calibri" panose="020F0502020204030204" pitchFamily="34" charset="0"/>
            </a:endParaRPr>
          </a:p>
        </p:txBody>
      </p:sp>
      <p:sp>
        <p:nvSpPr>
          <p:cNvPr id="9" name="Google Shape;182;p7">
            <a:extLst>
              <a:ext uri="{FF2B5EF4-FFF2-40B4-BE49-F238E27FC236}">
                <a16:creationId xmlns:a16="http://schemas.microsoft.com/office/drawing/2014/main" id="{04BF60BF-78A9-4C11-999E-E532EF6D4B6B}"/>
              </a:ext>
            </a:extLst>
          </p:cNvPr>
          <p:cNvSpPr/>
          <p:nvPr/>
        </p:nvSpPr>
        <p:spPr>
          <a:xfrm>
            <a:off x="11181346" y="332737"/>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Italy</a:t>
            </a:r>
            <a:endParaRPr sz="1275" dirty="0">
              <a:solidFill>
                <a:schemeClr val="lt1"/>
              </a:solidFill>
              <a:latin typeface="Arial"/>
              <a:ea typeface="Arial"/>
              <a:cs typeface="Arial"/>
              <a:sym typeface="Arial"/>
            </a:endParaRPr>
          </a:p>
        </p:txBody>
      </p:sp>
      <p:pic>
        <p:nvPicPr>
          <p:cNvPr id="12" name="Picture 2" descr="Italien, Sardinien, Karte, Flagge, Land, Landkarte">
            <a:extLst>
              <a:ext uri="{FF2B5EF4-FFF2-40B4-BE49-F238E27FC236}">
                <a16:creationId xmlns:a16="http://schemas.microsoft.com/office/drawing/2014/main" id="{DF8C27EA-AC58-449C-92BA-1478A9E596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4687" y="684723"/>
            <a:ext cx="747717" cy="747717"/>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2;p7">
            <a:extLst>
              <a:ext uri="{FF2B5EF4-FFF2-40B4-BE49-F238E27FC236}">
                <a16:creationId xmlns:a16="http://schemas.microsoft.com/office/drawing/2014/main" id="{011445A7-8DE9-23EE-BDCC-5BC05B5A2A0C}"/>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467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177856" y="713407"/>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EXPLORING DIGITAL HEALTH TOOLS IN:</a:t>
            </a:r>
          </a:p>
        </p:txBody>
      </p:sp>
      <p:graphicFrame>
        <p:nvGraphicFramePr>
          <p:cNvPr id="2" name="Diagram 1">
            <a:extLst>
              <a:ext uri="{FF2B5EF4-FFF2-40B4-BE49-F238E27FC236}">
                <a16:creationId xmlns:a16="http://schemas.microsoft.com/office/drawing/2014/main" id="{7434A233-A542-4416-A0E8-7223C2C3DF2E}"/>
              </a:ext>
            </a:extLst>
          </p:cNvPr>
          <p:cNvGraphicFramePr/>
          <p:nvPr>
            <p:extLst>
              <p:ext uri="{D42A27DB-BD31-4B8C-83A1-F6EECF244321}">
                <p14:modId xmlns:p14="http://schemas.microsoft.com/office/powerpoint/2010/main" val="2747600231"/>
              </p:ext>
            </p:extLst>
          </p:nvPr>
        </p:nvGraphicFramePr>
        <p:xfrm>
          <a:off x="-323304" y="138324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Στρογγυλεμένο ορθογώνιο 4">
            <a:hlinkClick r:id="rId8" action="ppaction://hlinksldjump"/>
            <a:extLst>
              <a:ext uri="{FF2B5EF4-FFF2-40B4-BE49-F238E27FC236}">
                <a16:creationId xmlns:a16="http://schemas.microsoft.com/office/drawing/2014/main" id="{C3918D72-ED12-46D8-804E-4A9E246B407F}"/>
              </a:ext>
            </a:extLst>
          </p:cNvPr>
          <p:cNvSpPr/>
          <p:nvPr/>
        </p:nvSpPr>
        <p:spPr>
          <a:xfrm>
            <a:off x="7540051" y="3096071"/>
            <a:ext cx="2917273" cy="1670539"/>
          </a:xfrm>
          <a:prstGeom prst="roundRect">
            <a:avLst/>
          </a:prstGeom>
          <a:solidFill>
            <a:srgbClr val="C01E24"/>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Skip </a:t>
            </a:r>
          </a:p>
          <a:p>
            <a:pPr algn="ctr"/>
            <a:r>
              <a:rPr lang="en-US" sz="4400" b="1" dirty="0">
                <a:effectLst>
                  <a:outerShdw blurRad="38100" dist="38100" dir="2700000" algn="tl">
                    <a:srgbClr val="000000">
                      <a:alpha val="43137"/>
                    </a:srgbClr>
                  </a:outerShdw>
                </a:effectLst>
              </a:rPr>
              <a:t>Greece</a:t>
            </a:r>
            <a:endParaRPr lang="el-GR" sz="4400" b="1" dirty="0">
              <a:effectLst>
                <a:outerShdw blurRad="38100" dist="38100" dir="2700000" algn="tl">
                  <a:srgbClr val="000000">
                    <a:alpha val="43137"/>
                  </a:srgbClr>
                </a:outerShdw>
              </a:effectLst>
            </a:endParaRPr>
          </a:p>
        </p:txBody>
      </p:sp>
      <p:sp>
        <p:nvSpPr>
          <p:cNvPr id="10" name="Google Shape;182;p7">
            <a:extLst>
              <a:ext uri="{FF2B5EF4-FFF2-40B4-BE49-F238E27FC236}">
                <a16:creationId xmlns:a16="http://schemas.microsoft.com/office/drawing/2014/main" id="{7F0573EA-7593-9066-E2D4-293B9FF0CE3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576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F5DFA7F6-7FE4-4CF0-A7E0-76BC0239F808}"/>
              </a:ext>
            </a:extLst>
          </p:cNvPr>
          <p:cNvPicPr>
            <a:picLocks noChangeAspect="1"/>
          </p:cNvPicPr>
          <p:nvPr/>
        </p:nvPicPr>
        <p:blipFill>
          <a:blip r:embed="rId3"/>
          <a:stretch>
            <a:fillRect/>
          </a:stretch>
        </p:blipFill>
        <p:spPr>
          <a:xfrm>
            <a:off x="4928307" y="-564926"/>
            <a:ext cx="7408598" cy="7408598"/>
          </a:xfrm>
          <a:prstGeom prst="rect">
            <a:avLst/>
          </a:prstGeom>
        </p:spPr>
      </p:pic>
      <p:sp>
        <p:nvSpPr>
          <p:cNvPr id="2" name="Τίτλος 1">
            <a:extLst>
              <a:ext uri="{FF2B5EF4-FFF2-40B4-BE49-F238E27FC236}">
                <a16:creationId xmlns:a16="http://schemas.microsoft.com/office/drawing/2014/main" id="{CD768B88-C82F-473E-ACF0-FC437A6DABDE}"/>
              </a:ext>
            </a:extLst>
          </p:cNvPr>
          <p:cNvSpPr>
            <a:spLocks noGrp="1"/>
          </p:cNvSpPr>
          <p:nvPr>
            <p:ph type="title"/>
          </p:nvPr>
        </p:nvSpPr>
        <p:spPr/>
        <p:txBody>
          <a:bodyPr/>
          <a:lstStyle/>
          <a:p>
            <a:r>
              <a:rPr lang="en-US" dirty="0"/>
              <a:t>Greece</a:t>
            </a:r>
            <a:endParaRPr lang="el-GR" dirty="0"/>
          </a:p>
        </p:txBody>
      </p:sp>
      <p:sp>
        <p:nvSpPr>
          <p:cNvPr id="3" name="Θέση κειμένου 2">
            <a:extLst>
              <a:ext uri="{FF2B5EF4-FFF2-40B4-BE49-F238E27FC236}">
                <a16:creationId xmlns:a16="http://schemas.microsoft.com/office/drawing/2014/main" id="{A8424C74-F774-4E9F-AE49-9FF6ED66B6C4}"/>
              </a:ext>
            </a:extLst>
          </p:cNvPr>
          <p:cNvSpPr>
            <a:spLocks noGrp="1"/>
          </p:cNvSpPr>
          <p:nvPr>
            <p:ph type="body" idx="1"/>
          </p:nvPr>
        </p:nvSpPr>
        <p:spPr>
          <a:xfrm>
            <a:off x="558000" y="2218304"/>
            <a:ext cx="3699207" cy="3787361"/>
          </a:xfrm>
        </p:spPr>
        <p:txBody>
          <a:bodyPr/>
          <a:lstStyle/>
          <a:p>
            <a:pPr marL="76200" indent="0">
              <a:buNone/>
            </a:pPr>
            <a:r>
              <a:rPr lang="en-GB" sz="2400" b="1" dirty="0"/>
              <a:t>What apps, websites and information sources should we use in </a:t>
            </a:r>
            <a:r>
              <a:rPr lang="en-GB" b="1" dirty="0"/>
              <a:t>Greece</a:t>
            </a:r>
            <a:r>
              <a:rPr lang="en-GB" sz="2400" b="1" dirty="0"/>
              <a:t>?</a:t>
            </a:r>
          </a:p>
          <a:p>
            <a:pPr marL="76200" indent="0">
              <a:buNone/>
            </a:pPr>
            <a:endParaRPr lang="el-GR" dirty="0"/>
          </a:p>
        </p:txBody>
      </p:sp>
      <p:sp>
        <p:nvSpPr>
          <p:cNvPr id="5" name="Google Shape;183;p7">
            <a:extLst>
              <a:ext uri="{FF2B5EF4-FFF2-40B4-BE49-F238E27FC236}">
                <a16:creationId xmlns:a16="http://schemas.microsoft.com/office/drawing/2014/main" id="{B849EE12-F575-41F5-A3E9-BF347E02C0BD}"/>
              </a:ext>
            </a:extLst>
          </p:cNvPr>
          <p:cNvSpPr/>
          <p:nvPr/>
        </p:nvSpPr>
        <p:spPr>
          <a:xfrm>
            <a:off x="1709956"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9353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hlinkClick r:id="rId3"/>
              </a:rPr>
              <a:t> </a:t>
            </a:r>
            <a:r>
              <a:rPr lang="en-US" sz="1200" dirty="0">
                <a:solidFill>
                  <a:schemeClr val="dk1"/>
                </a:solidFill>
                <a:latin typeface="Calibri"/>
                <a:ea typeface="Calibri"/>
                <a:cs typeface="Calibri"/>
                <a:sym typeface="Calibri"/>
              </a:rPr>
              <a:t>|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system</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56511" y="2130693"/>
            <a:ext cx="6380620" cy="31898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0"/>
              </a:spcBef>
              <a:buSzPts val="2000"/>
              <a:buNone/>
            </a:pPr>
            <a:r>
              <a:rPr lang="en-US" sz="2000" dirty="0"/>
              <a:t>The health care system in Greece is a mixed type system involving:</a:t>
            </a:r>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r>
              <a:rPr lang="en-US" sz="2000" dirty="0"/>
              <a:t>National health insurance (EFKA-EOPYY)</a:t>
            </a:r>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r>
              <a:rPr lang="en-US" sz="2000" dirty="0"/>
              <a:t>Public Healthcare System</a:t>
            </a:r>
          </a:p>
          <a:p>
            <a:pPr marL="342900" indent="-342900" algn="just">
              <a:lnSpc>
                <a:spcPct val="100000"/>
              </a:lnSpc>
              <a:spcBef>
                <a:spcPts val="0"/>
              </a:spcBef>
              <a:buSzPts val="2000"/>
            </a:pPr>
            <a:endParaRPr lang="en-US" sz="2000" dirty="0"/>
          </a:p>
          <a:p>
            <a:pPr marL="342900" indent="-342900" algn="just">
              <a:lnSpc>
                <a:spcPct val="100000"/>
              </a:lnSpc>
              <a:spcBef>
                <a:spcPts val="0"/>
              </a:spcBef>
              <a:buSzPts val="2000"/>
            </a:pPr>
            <a:r>
              <a:rPr lang="en-US" sz="2000" dirty="0"/>
              <a:t>Private Healthcare System</a:t>
            </a:r>
          </a:p>
          <a:p>
            <a:pPr marL="342900" indent="-342900" algn="just">
              <a:lnSpc>
                <a:spcPct val="100000"/>
              </a:lnSpc>
              <a:spcBef>
                <a:spcPts val="0"/>
              </a:spcBef>
              <a:buSzPts val="2000"/>
            </a:pPr>
            <a:endParaRPr lang="en-US" sz="2000" dirty="0"/>
          </a:p>
          <a:p>
            <a:pPr marL="0" indent="0" algn="just">
              <a:lnSpc>
                <a:spcPct val="100000"/>
              </a:lnSpc>
              <a:spcBef>
                <a:spcPts val="0"/>
              </a:spcBef>
              <a:buSzPts val="2000"/>
              <a:buNone/>
            </a:pPr>
            <a:r>
              <a:rPr lang="en-US" sz="2000" dirty="0"/>
              <a:t>A comprehensive description of the health care system can be found here:</a:t>
            </a:r>
          </a:p>
          <a:p>
            <a:pPr marL="0" indent="0" algn="just">
              <a:lnSpc>
                <a:spcPct val="100000"/>
              </a:lnSpc>
              <a:spcBef>
                <a:spcPts val="0"/>
              </a:spcBef>
              <a:buSzPts val="2000"/>
              <a:buNone/>
            </a:pPr>
            <a:r>
              <a:rPr lang="en-US" sz="2000" dirty="0">
                <a:hlinkClick r:id="rId5"/>
              </a:rPr>
              <a:t>https://ec.europa.eu/health/system/files/2017-12/chp_gr_greece_0.pdf</a:t>
            </a:r>
            <a:r>
              <a:rPr lang="en-US" sz="2000" dirty="0"/>
              <a:t> (in </a:t>
            </a:r>
            <a:r>
              <a:rPr lang="en-US" sz="2000" dirty="0" err="1"/>
              <a:t>greek</a:t>
            </a:r>
            <a:r>
              <a:rPr lang="en-US" sz="2000" dirty="0"/>
              <a:t>)</a:t>
            </a:r>
          </a:p>
          <a:p>
            <a:pPr marL="342900" indent="-342900" algn="just">
              <a:lnSpc>
                <a:spcPct val="100000"/>
              </a:lnSpc>
              <a:spcBef>
                <a:spcPts val="0"/>
              </a:spcBef>
              <a:buSzPts val="2000"/>
            </a:pPr>
            <a:endParaRPr lang="en-US" sz="20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2679" y="1786670"/>
            <a:ext cx="4195717" cy="40713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Google Shape;182;p7">
            <a:extLst>
              <a:ext uri="{FF2B5EF4-FFF2-40B4-BE49-F238E27FC236}">
                <a16:creationId xmlns:a16="http://schemas.microsoft.com/office/drawing/2014/main" id="{C61AF1CC-C013-40AE-816C-D9479D2FA849}"/>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7"/>
            <a:extLst>
              <a:ext uri="{FF2B5EF4-FFF2-40B4-BE49-F238E27FC236}">
                <a16:creationId xmlns:a16="http://schemas.microsoft.com/office/drawing/2014/main" id="{CD57CC89-8EB8-4836-A8B4-3C8101C44847}"/>
              </a:ext>
            </a:extLst>
          </p:cNvPr>
          <p:cNvPicPr>
            <a:picLocks noChangeAspect="1"/>
          </p:cNvPicPr>
          <p:nvPr/>
        </p:nvPicPr>
        <p:blipFill>
          <a:blip r:embed="rId8"/>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03A4CB4F-B1BB-6C99-3BDA-6D4F9E9F0D9F}"/>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0788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56511" y="698854"/>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National health insurance</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288272" y="1985955"/>
            <a:ext cx="6344540" cy="352355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95250" lvl="1" indent="0" algn="just">
              <a:lnSpc>
                <a:spcPct val="100000"/>
              </a:lnSpc>
              <a:spcAft>
                <a:spcPts val="600"/>
              </a:spcAft>
              <a:buSzPct val="70000"/>
              <a:buNone/>
            </a:pPr>
            <a:r>
              <a:rPr lang="en-US" sz="2000" dirty="0"/>
              <a:t>The responsible institute for Greek National Health Insurance is the </a:t>
            </a:r>
            <a:r>
              <a:rPr lang="en-GB" sz="2000" dirty="0"/>
              <a:t>Single Social Security Entity </a:t>
            </a:r>
            <a:r>
              <a:rPr lang="en-US" sz="2000" dirty="0"/>
              <a:t>(</a:t>
            </a:r>
            <a:r>
              <a:rPr lang="en-US" sz="2000" dirty="0">
                <a:hlinkClick r:id="rId5"/>
              </a:rPr>
              <a:t>EFKA</a:t>
            </a:r>
            <a:r>
              <a:rPr lang="en-US" sz="2000" dirty="0"/>
              <a:t>)</a:t>
            </a:r>
          </a:p>
          <a:p>
            <a:pPr marL="355600" lvl="1" indent="-260350" algn="just">
              <a:lnSpc>
                <a:spcPct val="100000"/>
              </a:lnSpc>
              <a:spcAft>
                <a:spcPts val="600"/>
              </a:spcAft>
              <a:buSzPct val="70000"/>
              <a:buFont typeface="Wingdings" panose="05000000000000000000" pitchFamily="2" charset="2"/>
              <a:buChar char="§"/>
            </a:pPr>
            <a:r>
              <a:rPr lang="en-US" sz="2000" dirty="0"/>
              <a:t>Health insurance addresses to working force and their family members</a:t>
            </a:r>
          </a:p>
          <a:p>
            <a:pPr marL="355600" lvl="1" indent="-260350" algn="just">
              <a:lnSpc>
                <a:spcPct val="100000"/>
              </a:lnSpc>
              <a:spcAft>
                <a:spcPts val="600"/>
              </a:spcAft>
              <a:buSzPct val="70000"/>
              <a:buFont typeface="Wingdings" panose="05000000000000000000" pitchFamily="2" charset="2"/>
              <a:buChar char="§"/>
            </a:pPr>
            <a:r>
              <a:rPr lang="en-US" sz="2000" dirty="0"/>
              <a:t>You have to issue a </a:t>
            </a:r>
            <a:r>
              <a:rPr lang="en-US" sz="2000" b="1" dirty="0"/>
              <a:t>social security card </a:t>
            </a:r>
            <a:r>
              <a:rPr lang="en-US" sz="2000" dirty="0"/>
              <a:t>with an individual unique number (known as AMKA), or a </a:t>
            </a:r>
            <a:r>
              <a:rPr lang="en-US" sz="2000" b="1" dirty="0"/>
              <a:t>temporary social security number </a:t>
            </a:r>
            <a:r>
              <a:rPr lang="en-US" sz="2000" dirty="0"/>
              <a:t>(known as PAAYPA)  for asylum seekers (which also allows them to work).</a:t>
            </a:r>
            <a:endParaRPr lang="el-GR" sz="2000" dirty="0"/>
          </a:p>
          <a:p>
            <a:pPr marL="355600" lvl="1" indent="-260350" algn="just">
              <a:lnSpc>
                <a:spcPct val="100000"/>
              </a:lnSpc>
              <a:spcAft>
                <a:spcPts val="600"/>
              </a:spcAft>
              <a:buSzPct val="70000"/>
              <a:buFont typeface="Wingdings" panose="05000000000000000000" pitchFamily="2" charset="2"/>
              <a:buChar char="§"/>
            </a:pPr>
            <a:r>
              <a:rPr lang="en-US" sz="2000" dirty="0"/>
              <a:t>The provider of healthcare services is the National </a:t>
            </a:r>
            <a:r>
              <a:rPr lang="en-US" sz="2000" dirty="0" err="1"/>
              <a:t>Organisation</a:t>
            </a:r>
            <a:r>
              <a:rPr lang="en-US" sz="2000" dirty="0"/>
              <a:t> for Healthcare Provision (</a:t>
            </a:r>
            <a:r>
              <a:rPr lang="en-US" sz="2000" dirty="0">
                <a:hlinkClick r:id="rId6"/>
              </a:rPr>
              <a:t>EOPYY</a:t>
            </a:r>
            <a:r>
              <a:rPr lang="en-US" sz="2000" dirty="0"/>
              <a:t>).</a:t>
            </a:r>
          </a:p>
        </p:txBody>
      </p:sp>
      <p:pic>
        <p:nvPicPr>
          <p:cNvPr id="2050" name="Picture 2" descr="Οικογένεια, Ομπρέλα, Ασφαλιση, Ζωη, Εικόνισμα"/>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8911" y="1985955"/>
            <a:ext cx="4135606" cy="414135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C816EA7D-AA58-435F-BED8-DC73EB0667F8}"/>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8"/>
            <a:extLst>
              <a:ext uri="{FF2B5EF4-FFF2-40B4-BE49-F238E27FC236}">
                <a16:creationId xmlns:a16="http://schemas.microsoft.com/office/drawing/2014/main" id="{561DA4A1-F19F-4D1F-820D-EB0D36FFE8F2}"/>
              </a:ext>
            </a:extLst>
          </p:cNvPr>
          <p:cNvPicPr>
            <a:picLocks noChangeAspect="1"/>
          </p:cNvPicPr>
          <p:nvPr/>
        </p:nvPicPr>
        <p:blipFill>
          <a:blip r:embed="rId9"/>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938D3FB7-EE66-52B7-7FB5-6B851EA451C6}"/>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3826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81187"/>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265296" y="648959"/>
            <a:ext cx="1089931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US" dirty="0">
                <a:solidFill>
                  <a:srgbClr val="002060"/>
                </a:solidFill>
              </a:rPr>
              <a:t>Public Healthcare System</a:t>
            </a: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186649" y="1573527"/>
            <a:ext cx="6464003" cy="269240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0"/>
              </a:spcBef>
              <a:buSzPts val="2000"/>
              <a:buNone/>
            </a:pPr>
            <a:r>
              <a:rPr lang="en-US" dirty="0"/>
              <a:t>EOPPY is the provider of the Public Healthcare system. Under EOPPY’s umbrella:</a:t>
            </a:r>
          </a:p>
          <a:p>
            <a:pPr marL="342900" indent="-342900" algn="just">
              <a:lnSpc>
                <a:spcPct val="100000"/>
              </a:lnSpc>
              <a:spcBef>
                <a:spcPts val="0"/>
              </a:spcBef>
              <a:buSzPts val="2000"/>
            </a:pPr>
            <a:r>
              <a:rPr lang="en-US" sz="2000" dirty="0"/>
              <a:t>National Hospitals (National Healthcare System-ESY) </a:t>
            </a:r>
          </a:p>
          <a:p>
            <a:pPr marL="342900" indent="-342900" algn="just">
              <a:lnSpc>
                <a:spcPct val="100000"/>
              </a:lnSpc>
              <a:spcBef>
                <a:spcPts val="0"/>
              </a:spcBef>
              <a:buSzPts val="2000"/>
            </a:pPr>
            <a:r>
              <a:rPr lang="en-US" sz="2000" dirty="0"/>
              <a:t>ESY Healthcare Centers </a:t>
            </a:r>
          </a:p>
          <a:p>
            <a:pPr marL="342900" indent="-342900" algn="just">
              <a:lnSpc>
                <a:spcPct val="100000"/>
              </a:lnSpc>
              <a:spcBef>
                <a:spcPts val="0"/>
              </a:spcBef>
              <a:buSzPts val="2000"/>
            </a:pPr>
            <a:r>
              <a:rPr lang="en-US" sz="2000" dirty="0"/>
              <a:t>Local Healthcare Units (</a:t>
            </a:r>
            <a:r>
              <a:rPr lang="el-GR" sz="2000" dirty="0"/>
              <a:t>ΤΟΜΥ)</a:t>
            </a:r>
          </a:p>
          <a:p>
            <a:pPr marL="342900" indent="-342900" algn="just">
              <a:lnSpc>
                <a:spcPct val="100000"/>
              </a:lnSpc>
              <a:spcBef>
                <a:spcPts val="0"/>
              </a:spcBef>
              <a:buSzPts val="2000"/>
            </a:pPr>
            <a:r>
              <a:rPr lang="en-US" sz="2000" dirty="0"/>
              <a:t>EOPYY-contracted freelance physicians</a:t>
            </a:r>
          </a:p>
          <a:p>
            <a:pPr marL="342900" indent="-342900" algn="just">
              <a:lnSpc>
                <a:spcPct val="100000"/>
              </a:lnSpc>
              <a:spcBef>
                <a:spcPts val="0"/>
              </a:spcBef>
              <a:buSzPts val="2000"/>
            </a:pPr>
            <a:endParaRPr lang="en-US" dirty="0"/>
          </a:p>
          <a:p>
            <a:pPr marL="0" indent="0" algn="just">
              <a:lnSpc>
                <a:spcPct val="100000"/>
              </a:lnSpc>
              <a:spcBef>
                <a:spcPts val="0"/>
              </a:spcBef>
              <a:buSzPts val="2000"/>
              <a:buNone/>
            </a:pPr>
            <a:r>
              <a:rPr lang="en-US" dirty="0"/>
              <a:t>Access to the public health care system is </a:t>
            </a:r>
            <a:r>
              <a:rPr lang="en-US" b="1" dirty="0"/>
              <a:t>FREE</a:t>
            </a:r>
            <a:r>
              <a:rPr lang="en-US" dirty="0"/>
              <a:t> when provided by public healthcare institutions</a:t>
            </a:r>
          </a:p>
          <a:p>
            <a:pPr marL="342900" indent="-342900" algn="just">
              <a:lnSpc>
                <a:spcPct val="100000"/>
              </a:lnSpc>
              <a:spcBef>
                <a:spcPts val="0"/>
              </a:spcBef>
              <a:buSzPts val="2000"/>
            </a:pPr>
            <a:r>
              <a:rPr lang="en-US" sz="2000" dirty="0"/>
              <a:t>For: Anyone owning AMKA/PAAYPA card can access public health care system (regardless their social security status)</a:t>
            </a:r>
          </a:p>
          <a:p>
            <a:pPr marL="342900" indent="-342900" algn="just">
              <a:lnSpc>
                <a:spcPct val="100000"/>
              </a:lnSpc>
              <a:spcBef>
                <a:spcPts val="0"/>
              </a:spcBef>
              <a:buSzPts val="2000"/>
            </a:pPr>
            <a:r>
              <a:rPr lang="en-US" sz="2000" dirty="0"/>
              <a:t>When: Arrange an appointment </a:t>
            </a:r>
          </a:p>
          <a:p>
            <a:pPr marL="0" indent="0" algn="just">
              <a:lnSpc>
                <a:spcPct val="100000"/>
              </a:lnSpc>
              <a:spcBef>
                <a:spcPts val="0"/>
              </a:spcBef>
              <a:buSzPts val="2000"/>
              <a:buNone/>
            </a:pPr>
            <a:r>
              <a:rPr lang="en-US" sz="2000" dirty="0"/>
              <a:t>or </a:t>
            </a:r>
          </a:p>
          <a:p>
            <a:pPr marL="342900" indent="-342900" algn="just">
              <a:lnSpc>
                <a:spcPct val="100000"/>
              </a:lnSpc>
              <a:spcBef>
                <a:spcPts val="0"/>
              </a:spcBef>
              <a:buSzPts val="2000"/>
            </a:pPr>
            <a:r>
              <a:rPr lang="en-US" sz="2000" dirty="0"/>
              <a:t>When: Visit Emergency Departments (when concerning an emergency)</a:t>
            </a:r>
          </a:p>
          <a:p>
            <a:pPr marL="342900" indent="-342900" algn="just">
              <a:lnSpc>
                <a:spcPct val="100000"/>
              </a:lnSpc>
              <a:spcBef>
                <a:spcPts val="0"/>
              </a:spcBef>
              <a:buSzPts val="2000"/>
            </a:pPr>
            <a:endParaRPr lang="en-US" dirty="0"/>
          </a:p>
        </p:txBody>
      </p:sp>
      <p:pic>
        <p:nvPicPr>
          <p:cNvPr id="3074" name="Picture 2" descr="Ιατρικός, Νοσοκόμα, Γιατρός, Νοσοκομείο, Υγεί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505" y="1708879"/>
            <a:ext cx="4460775" cy="446077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F7849503-07A3-4513-B48F-62211B08335F}"/>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6"/>
            <a:extLst>
              <a:ext uri="{FF2B5EF4-FFF2-40B4-BE49-F238E27FC236}">
                <a16:creationId xmlns:a16="http://schemas.microsoft.com/office/drawing/2014/main" id="{F478ABAC-8056-414A-9E7C-0FC9AA6F44BB}"/>
              </a:ext>
            </a:extLst>
          </p:cNvPr>
          <p:cNvPicPr>
            <a:picLocks noChangeAspect="1"/>
          </p:cNvPicPr>
          <p:nvPr/>
        </p:nvPicPr>
        <p:blipFill>
          <a:blip r:embed="rId7"/>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CE0DA720-6CAF-59F0-FC97-3962543D8B7D}"/>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622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302082" y="930125"/>
            <a:ext cx="10899318"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US" dirty="0">
                <a:solidFill>
                  <a:srgbClr val="002060"/>
                </a:solidFill>
              </a:rPr>
              <a:t>What does Public Healthcare system provide for free (when owning a PAAYPA/AMKA)?</a:t>
            </a:r>
            <a:endParaRPr lang="en-GB" dirty="0">
              <a:solidFill>
                <a:srgbClr val="002060"/>
              </a:solidFill>
            </a:endParaRPr>
          </a:p>
        </p:txBody>
      </p:sp>
      <p:sp>
        <p:nvSpPr>
          <p:cNvPr id="9" name="Google Shape;171;p6">
            <a:extLst>
              <a:ext uri="{FF2B5EF4-FFF2-40B4-BE49-F238E27FC236}">
                <a16:creationId xmlns:a16="http://schemas.microsoft.com/office/drawing/2014/main" id="{39B30A15-9168-48BB-9326-59AB32246527}"/>
              </a:ext>
            </a:extLst>
          </p:cNvPr>
          <p:cNvSpPr txBox="1">
            <a:spLocks/>
          </p:cNvSpPr>
          <p:nvPr/>
        </p:nvSpPr>
        <p:spPr>
          <a:xfrm>
            <a:off x="463232" y="2141115"/>
            <a:ext cx="8039324" cy="33043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US" sz="2000" dirty="0"/>
              <a:t>Healthcare services in the field of preventive medicine for health promotion and prevention</a:t>
            </a:r>
          </a:p>
          <a:p>
            <a:pPr>
              <a:lnSpc>
                <a:spcPct val="100000"/>
              </a:lnSpc>
            </a:pPr>
            <a:r>
              <a:rPr lang="en-US" sz="2000" dirty="0"/>
              <a:t>Clinical examinations, screening, provision of medicine/treatment</a:t>
            </a:r>
          </a:p>
          <a:p>
            <a:pPr>
              <a:lnSpc>
                <a:spcPct val="100000"/>
              </a:lnSpc>
            </a:pPr>
            <a:r>
              <a:rPr lang="en-US" sz="2000" dirty="0"/>
              <a:t>Dental healthcare</a:t>
            </a:r>
          </a:p>
          <a:p>
            <a:pPr>
              <a:lnSpc>
                <a:spcPct val="100000"/>
              </a:lnSpc>
            </a:pPr>
            <a:r>
              <a:rPr lang="en-US" sz="2000" dirty="0"/>
              <a:t>Provision of non-hospital medical treatment for chronic diseases</a:t>
            </a:r>
          </a:p>
          <a:p>
            <a:pPr>
              <a:lnSpc>
                <a:spcPct val="100000"/>
              </a:lnSpc>
            </a:pPr>
            <a:r>
              <a:rPr lang="en-US" sz="2000" dirty="0"/>
              <a:t>Rehabilitation services, such as physiotherapy, </a:t>
            </a:r>
            <a:r>
              <a:rPr lang="en-US" sz="2000" dirty="0" err="1"/>
              <a:t>logotherapy</a:t>
            </a:r>
            <a:r>
              <a:rPr lang="en-US" sz="2000" dirty="0"/>
              <a:t>, </a:t>
            </a:r>
            <a:r>
              <a:rPr lang="en-US" sz="2000" dirty="0" err="1"/>
              <a:t>ergotherapy</a:t>
            </a:r>
            <a:r>
              <a:rPr lang="en-US" sz="2000" dirty="0"/>
              <a:t>, psychotherapy and special education</a:t>
            </a:r>
          </a:p>
          <a:p>
            <a:pPr>
              <a:lnSpc>
                <a:spcPct val="100000"/>
              </a:lnSpc>
            </a:pPr>
            <a:r>
              <a:rPr lang="en-US" sz="2000" dirty="0"/>
              <a:t>Medical transport via floating, aerial or motor vehicles of EKAV</a:t>
            </a:r>
          </a:p>
          <a:p>
            <a:pPr>
              <a:lnSpc>
                <a:spcPct val="100000"/>
              </a:lnSpc>
            </a:pPr>
            <a:r>
              <a:rPr lang="en-US" sz="2000" dirty="0"/>
              <a:t>Provision of medicinal products in certain cases</a:t>
            </a:r>
          </a:p>
          <a:p>
            <a:pPr>
              <a:lnSpc>
                <a:spcPct val="100000"/>
              </a:lnSpc>
            </a:pPr>
            <a:r>
              <a:rPr lang="en-US" sz="2000" dirty="0"/>
              <a:t>Inclusion in dialysis treatment for late-stage nephropathy patients</a:t>
            </a:r>
          </a:p>
        </p:txBody>
      </p:sp>
      <p:pic>
        <p:nvPicPr>
          <p:cNvPr id="4098" name="Picture 2" descr="Καρδιά, Πρώτες Βοήθειες, Ιατρικός, Φάρμακο, Γιατρό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5008" y="2400095"/>
            <a:ext cx="3505389" cy="3182699"/>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82;p7">
            <a:extLst>
              <a:ext uri="{FF2B5EF4-FFF2-40B4-BE49-F238E27FC236}">
                <a16:creationId xmlns:a16="http://schemas.microsoft.com/office/drawing/2014/main" id="{EF10C1F6-3E87-45CE-B6EC-F2F52484F113}"/>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6"/>
            <a:extLst>
              <a:ext uri="{FF2B5EF4-FFF2-40B4-BE49-F238E27FC236}">
                <a16:creationId xmlns:a16="http://schemas.microsoft.com/office/drawing/2014/main" id="{4B24003E-D729-4035-9F9E-E5DFD8F6D698}"/>
              </a:ext>
            </a:extLst>
          </p:cNvPr>
          <p:cNvPicPr>
            <a:picLocks noChangeAspect="1"/>
          </p:cNvPicPr>
          <p:nvPr/>
        </p:nvPicPr>
        <p:blipFill>
          <a:blip r:embed="rId7"/>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2B79545F-6E7D-ACC9-3FDD-D719426ED8BE}"/>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784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8411" y="742768"/>
            <a:ext cx="1078538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Inpatient health care - hospitals in Greece</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68410" y="2068331"/>
            <a:ext cx="6166219" cy="313168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lnSpc>
                <a:spcPct val="100000"/>
              </a:lnSpc>
              <a:buNone/>
            </a:pPr>
            <a:r>
              <a:rPr lang="de-DE" sz="2000" b="1" dirty="0" err="1"/>
              <a:t>When</a:t>
            </a:r>
            <a:r>
              <a:rPr lang="de-DE" sz="2000" b="1" dirty="0"/>
              <a:t> </a:t>
            </a:r>
            <a:r>
              <a:rPr lang="de-DE" sz="2000" b="1" dirty="0" err="1"/>
              <a:t>to</a:t>
            </a:r>
            <a:r>
              <a:rPr lang="de-DE" sz="2000" b="1" dirty="0"/>
              <a:t> </a:t>
            </a:r>
            <a:r>
              <a:rPr lang="de-DE" sz="2000" b="1" dirty="0" err="1"/>
              <a:t>go</a:t>
            </a:r>
            <a:r>
              <a:rPr lang="de-DE" sz="2000" b="1" dirty="0"/>
              <a:t> </a:t>
            </a:r>
            <a:r>
              <a:rPr lang="de-DE" sz="2000" b="1" dirty="0" err="1"/>
              <a:t>to</a:t>
            </a:r>
            <a:r>
              <a:rPr lang="de-DE" sz="2000" b="1" dirty="0"/>
              <a:t> a </a:t>
            </a:r>
            <a:r>
              <a:rPr lang="de-DE" sz="2000" b="1" dirty="0" err="1"/>
              <a:t>hospital</a:t>
            </a:r>
            <a:r>
              <a:rPr lang="de-DE" sz="2000" b="1" dirty="0"/>
              <a:t>?</a:t>
            </a:r>
          </a:p>
          <a:p>
            <a:pPr marL="76200" indent="0">
              <a:lnSpc>
                <a:spcPct val="100000"/>
              </a:lnSpc>
              <a:buNone/>
            </a:pPr>
            <a:endParaRPr lang="de-DE" sz="2000" dirty="0"/>
          </a:p>
          <a:p>
            <a:pPr algn="just">
              <a:lnSpc>
                <a:spcPct val="100000"/>
              </a:lnSpc>
            </a:pPr>
            <a:r>
              <a:rPr lang="en-US" sz="2000" dirty="0"/>
              <a:t>In case of an emergency, you can go to the emergency room of the nearest hospital.</a:t>
            </a:r>
            <a:endParaRPr lang="en-GB" sz="2000" dirty="0"/>
          </a:p>
          <a:p>
            <a:pPr algn="just">
              <a:lnSpc>
                <a:spcPct val="100000"/>
              </a:lnSpc>
            </a:pPr>
            <a:r>
              <a:rPr lang="en-US" sz="2000" dirty="0"/>
              <a:t>The admission to a hospital is decided by the physician you are treated by, and s/he will usually decide for the most proper hospital you should be admitted to. </a:t>
            </a:r>
          </a:p>
        </p:txBody>
      </p:sp>
      <p:sp>
        <p:nvSpPr>
          <p:cNvPr id="9" name="Google Shape;182;p7">
            <a:extLst>
              <a:ext uri="{FF2B5EF4-FFF2-40B4-BE49-F238E27FC236}">
                <a16:creationId xmlns:a16="http://schemas.microsoft.com/office/drawing/2014/main" id="{A3AFF478-4B18-491B-BC7E-314F4A814649}"/>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sp>
        <p:nvSpPr>
          <p:cNvPr id="13" name="Google Shape;183;p7">
            <a:extLst>
              <a:ext uri="{FF2B5EF4-FFF2-40B4-BE49-F238E27FC236}">
                <a16:creationId xmlns:a16="http://schemas.microsoft.com/office/drawing/2014/main" id="{05F45FA7-D32F-4647-A43C-59AA794440D2}"/>
              </a:ext>
            </a:extLst>
          </p:cNvPr>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pic>
        <p:nvPicPr>
          <p:cNvPr id="14" name="Picture 2" descr="Ιατρικός, Νοσοκόμα, Γιατρός, Νοσοκομείο, Υγεία">
            <a:extLst>
              <a:ext uri="{FF2B5EF4-FFF2-40B4-BE49-F238E27FC236}">
                <a16:creationId xmlns:a16="http://schemas.microsoft.com/office/drawing/2014/main" id="{70CFDA28-8024-4E05-A464-EEDEE65737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051" y="1662809"/>
            <a:ext cx="4497574" cy="44975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6"/>
            <a:extLst>
              <a:ext uri="{FF2B5EF4-FFF2-40B4-BE49-F238E27FC236}">
                <a16:creationId xmlns:a16="http://schemas.microsoft.com/office/drawing/2014/main" id="{0A5E9F77-AFAD-469E-878A-A7AC5C4A0D28}"/>
              </a:ext>
            </a:extLst>
          </p:cNvPr>
          <p:cNvPicPr>
            <a:picLocks noChangeAspect="1"/>
          </p:cNvPicPr>
          <p:nvPr/>
        </p:nvPicPr>
        <p:blipFill>
          <a:blip r:embed="rId7"/>
          <a:stretch>
            <a:fillRect/>
          </a:stretch>
        </p:blipFill>
        <p:spPr>
          <a:xfrm>
            <a:off x="11348396" y="697616"/>
            <a:ext cx="853584" cy="853584"/>
          </a:xfrm>
          <a:prstGeom prst="rect">
            <a:avLst/>
          </a:prstGeom>
        </p:spPr>
      </p:pic>
      <p:sp>
        <p:nvSpPr>
          <p:cNvPr id="16" name="Google Shape;182;p7">
            <a:extLst>
              <a:ext uri="{FF2B5EF4-FFF2-40B4-BE49-F238E27FC236}">
                <a16:creationId xmlns:a16="http://schemas.microsoft.com/office/drawing/2014/main" id="{CF863A68-A8A8-08E7-20A0-7D55F8C9F365}"/>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1475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77795" y="350135"/>
            <a:ext cx="108760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dirty="0">
                <a:solidFill>
                  <a:srgbClr val="002060"/>
                </a:solidFill>
              </a:rPr>
              <a:t>Health care for migrants, refugees and asylum seekers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41316" y="1835281"/>
            <a:ext cx="6577169"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en-US" sz="2000" dirty="0"/>
              <a:t>Everyone who is granted international protection status has access to public health care.</a:t>
            </a:r>
          </a:p>
          <a:p>
            <a:pPr marL="342900" indent="-342900" algn="just">
              <a:lnSpc>
                <a:spcPct val="100000"/>
              </a:lnSpc>
              <a:spcBef>
                <a:spcPts val="0"/>
              </a:spcBef>
              <a:buSzPts val="2000"/>
            </a:pPr>
            <a:r>
              <a:rPr lang="en-US" sz="2000" dirty="0"/>
              <a:t>Article 55 of the IPA, introduced a new a Foreigner’s Temporary Insurance and Health Coverage Number (PAAYPA), replacing the previous Social Security Number (AMKA). PAAYPA is to be issued to asylum seekers together with their asylum seeker’s card.</a:t>
            </a:r>
            <a:r>
              <a:rPr lang="en-US" sz="2000" baseline="30000" dirty="0"/>
              <a:t> </a:t>
            </a:r>
            <a:r>
              <a:rPr lang="en-US" sz="2000" dirty="0"/>
              <a:t>The PAAYPA is deactivated if the applicant loses the right to remain on the territory. Health care for those issuing a PAAYPA includes:</a:t>
            </a:r>
          </a:p>
          <a:p>
            <a:pPr marL="457200" lvl="1" indent="0" algn="just">
              <a:lnSpc>
                <a:spcPct val="100000"/>
              </a:lnSpc>
              <a:spcBef>
                <a:spcPts val="0"/>
              </a:spcBef>
              <a:buSzPts val="2000"/>
              <a:buNone/>
            </a:pPr>
            <a:r>
              <a:rPr lang="en-US" sz="1800" dirty="0"/>
              <a:t>a) clinical and medical examinations in public hospitals, health centers or regional medical centers</a:t>
            </a:r>
          </a:p>
          <a:p>
            <a:pPr marL="457200" lvl="1" indent="0" algn="just">
              <a:lnSpc>
                <a:spcPct val="100000"/>
              </a:lnSpc>
              <a:spcBef>
                <a:spcPts val="0"/>
              </a:spcBef>
              <a:buSzPts val="2000"/>
              <a:buNone/>
            </a:pPr>
            <a:r>
              <a:rPr lang="en-US" sz="1800" dirty="0"/>
              <a:t>b) medication provided on prescription</a:t>
            </a:r>
          </a:p>
          <a:p>
            <a:pPr marL="457200" lvl="1" indent="0" algn="just">
              <a:lnSpc>
                <a:spcPct val="100000"/>
              </a:lnSpc>
              <a:spcBef>
                <a:spcPts val="0"/>
              </a:spcBef>
              <a:buSzPts val="2000"/>
              <a:buNone/>
            </a:pPr>
            <a:r>
              <a:rPr lang="en-US" sz="1800" dirty="0"/>
              <a:t>c) hospital assistance in public hospitals, hospitalization at a class C room</a:t>
            </a:r>
          </a:p>
        </p:txBody>
      </p:sp>
      <p:pic>
        <p:nvPicPr>
          <p:cNvPr id="5122" name="Picture 2" descr="Κύκλος, Χέρια, Ομαδικη Δουλεια, Κοινότητα, Ποικιλί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992" y="1581363"/>
            <a:ext cx="4410003" cy="441000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9" name="Google Shape;182;p7">
            <a:extLst>
              <a:ext uri="{FF2B5EF4-FFF2-40B4-BE49-F238E27FC236}">
                <a16:creationId xmlns:a16="http://schemas.microsoft.com/office/drawing/2014/main" id="{AFA9D21E-00FA-4354-B7B8-632EE7010934}"/>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3" name="Picture 12">
            <a:hlinkClick r:id="rId6"/>
            <a:extLst>
              <a:ext uri="{FF2B5EF4-FFF2-40B4-BE49-F238E27FC236}">
                <a16:creationId xmlns:a16="http://schemas.microsoft.com/office/drawing/2014/main" id="{1F614340-4277-47AD-87DC-85FE8D15BD2D}"/>
              </a:ext>
            </a:extLst>
          </p:cNvPr>
          <p:cNvPicPr>
            <a:picLocks noChangeAspect="1"/>
          </p:cNvPicPr>
          <p:nvPr/>
        </p:nvPicPr>
        <p:blipFill>
          <a:blip r:embed="rId7"/>
          <a:stretch>
            <a:fillRect/>
          </a:stretch>
        </p:blipFill>
        <p:spPr>
          <a:xfrm>
            <a:off x="11348396" y="697616"/>
            <a:ext cx="853584" cy="853584"/>
          </a:xfrm>
          <a:prstGeom prst="rect">
            <a:avLst/>
          </a:prstGeom>
        </p:spPr>
      </p:pic>
      <p:sp>
        <p:nvSpPr>
          <p:cNvPr id="15" name="Google Shape;182;p7">
            <a:extLst>
              <a:ext uri="{FF2B5EF4-FFF2-40B4-BE49-F238E27FC236}">
                <a16:creationId xmlns:a16="http://schemas.microsoft.com/office/drawing/2014/main" id="{BBCF80D6-E88F-9FBB-9239-365AE6F7A751}"/>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2438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477795" y="290174"/>
            <a:ext cx="108760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 </a:t>
            </a:r>
            <a:br>
              <a:rPr lang="en-GB" dirty="0">
                <a:solidFill>
                  <a:srgbClr val="002060"/>
                </a:solidFill>
              </a:rPr>
            </a:br>
            <a:r>
              <a:rPr lang="en-GB" dirty="0">
                <a:solidFill>
                  <a:srgbClr val="002060"/>
                </a:solidFill>
              </a:rPr>
              <a:t>Health care for migrants, refugees and asylum seekers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41316" y="1616913"/>
            <a:ext cx="7326902"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lnSpc>
                <a:spcPct val="100000"/>
              </a:lnSpc>
              <a:spcBef>
                <a:spcPts val="0"/>
              </a:spcBef>
              <a:buSzPts val="2000"/>
            </a:pPr>
            <a:r>
              <a:rPr lang="en-US" sz="2000" dirty="0"/>
              <a:t>Regarding people who are not asylum seekers and they have not granted international protection, the Article 33 of Law 4368/2016 provides free access to public health services to persons without social insurance and with vulnerabilities (pregnant, children, chronically disabled, mentally ill), who are entitled to the Alien Health Care Card (KYPA). In all cases, emergency aid shall be provided to applicants free of charge.</a:t>
            </a:r>
          </a:p>
          <a:p>
            <a:pPr marL="342900" indent="-342900" algn="just">
              <a:lnSpc>
                <a:spcPct val="100000"/>
              </a:lnSpc>
              <a:spcBef>
                <a:spcPts val="0"/>
              </a:spcBef>
              <a:buSzPts val="2000"/>
            </a:pPr>
            <a:r>
              <a:rPr lang="en-US" sz="2000" dirty="0"/>
              <a:t>A number of Nongovernmental organizations (NGOs) and municipality organizations are also involved in the provision of direct health care to migrants/refugees (e.g. health services are offered by Doctors without Borders, Doctors of the world).</a:t>
            </a:r>
          </a:p>
          <a:p>
            <a:pPr marL="0" indent="0" algn="just">
              <a:lnSpc>
                <a:spcPct val="100000"/>
              </a:lnSpc>
              <a:spcBef>
                <a:spcPts val="0"/>
              </a:spcBef>
              <a:buSzPts val="2000"/>
              <a:buNone/>
            </a:pPr>
            <a:endParaRPr lang="en-GB" sz="2000" dirty="0"/>
          </a:p>
        </p:txBody>
      </p:sp>
      <p:sp>
        <p:nvSpPr>
          <p:cNvPr id="3" name="TextBox 2"/>
          <p:cNvSpPr txBox="1"/>
          <p:nvPr/>
        </p:nvSpPr>
        <p:spPr>
          <a:xfrm>
            <a:off x="8389137" y="1882636"/>
            <a:ext cx="3166280" cy="2308324"/>
          </a:xfrm>
          <a:prstGeom prst="rect">
            <a:avLst/>
          </a:prstGeom>
          <a:noFill/>
          <a:ln w="28575">
            <a:solidFill>
              <a:srgbClr val="FF0000"/>
            </a:solidFill>
          </a:ln>
        </p:spPr>
        <p:txBody>
          <a:bodyPr wrap="square" rtlCol="0">
            <a:spAutoFit/>
          </a:bodyPr>
          <a:lstStyle/>
          <a:p>
            <a:pPr algn="ctr"/>
            <a:r>
              <a:rPr lang="en-US" dirty="0"/>
              <a:t>Updated law 4839/2021 includes a provision making it possible for </a:t>
            </a:r>
            <a:r>
              <a:rPr lang="en-US" b="1" dirty="0"/>
              <a:t>undocumented </a:t>
            </a:r>
            <a:r>
              <a:rPr lang="en-US" dirty="0"/>
              <a:t>people and </a:t>
            </a:r>
            <a:r>
              <a:rPr lang="en-US" b="1" dirty="0"/>
              <a:t>stateless </a:t>
            </a:r>
            <a:r>
              <a:rPr lang="en-US" dirty="0"/>
              <a:t>persons in Greece to obtain a provisional social security number (PAMKA) (to access only COVID vaccination)</a:t>
            </a:r>
          </a:p>
        </p:txBody>
      </p:sp>
      <p:sp>
        <p:nvSpPr>
          <p:cNvPr id="2" name="Ορθογώνιο 1"/>
          <p:cNvSpPr/>
          <p:nvPr/>
        </p:nvSpPr>
        <p:spPr>
          <a:xfrm>
            <a:off x="2032006" y="5316772"/>
            <a:ext cx="8033982" cy="954107"/>
          </a:xfrm>
          <a:prstGeom prst="rect">
            <a:avLst/>
          </a:prstGeom>
          <a:ln w="28575">
            <a:solidFill>
              <a:srgbClr val="FF0000"/>
            </a:solidFill>
          </a:ln>
        </p:spPr>
        <p:txBody>
          <a:bodyPr wrap="square">
            <a:spAutoFit/>
          </a:bodyPr>
          <a:lstStyle/>
          <a:p>
            <a:pPr algn="ctr"/>
            <a:r>
              <a:rPr lang="en-US" sz="2800" b="1" dirty="0"/>
              <a:t>All people</a:t>
            </a:r>
            <a:r>
              <a:rPr lang="en-US" sz="2800" dirty="0"/>
              <a:t> , regardless of legal status, still have the right to access the </a:t>
            </a:r>
            <a:r>
              <a:rPr lang="en-US" sz="2800" b="1" dirty="0"/>
              <a:t>Emergency Departments</a:t>
            </a:r>
            <a:endParaRPr lang="en-US" sz="2800" dirty="0"/>
          </a:p>
        </p:txBody>
      </p:sp>
      <p:sp>
        <p:nvSpPr>
          <p:cNvPr id="9" name="Google Shape;182;p7">
            <a:extLst>
              <a:ext uri="{FF2B5EF4-FFF2-40B4-BE49-F238E27FC236}">
                <a16:creationId xmlns:a16="http://schemas.microsoft.com/office/drawing/2014/main" id="{86AA324D-B089-46D2-AA7A-C3E3DF9225BF}"/>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3"/>
            <a:extLst>
              <a:ext uri="{FF2B5EF4-FFF2-40B4-BE49-F238E27FC236}">
                <a16:creationId xmlns:a16="http://schemas.microsoft.com/office/drawing/2014/main" id="{65B72E90-5609-4EC7-816B-392767B871A1}"/>
              </a:ext>
            </a:extLst>
          </p:cNvPr>
          <p:cNvPicPr>
            <a:picLocks noChangeAspect="1"/>
          </p:cNvPicPr>
          <p:nvPr/>
        </p:nvPicPr>
        <p:blipFill>
          <a:blip r:embed="rId4"/>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998CCE0E-7003-33D9-8430-1AFF32A5D4BD}"/>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058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5.1.1</a:t>
            </a:r>
            <a:br>
              <a:rPr lang="en-US" altLang="el-GR" dirty="0">
                <a:solidFill>
                  <a:srgbClr val="C01E24"/>
                </a:solidFill>
              </a:rPr>
            </a:br>
            <a:r>
              <a:rPr lang="en-US" altLang="el-GR" dirty="0">
                <a:solidFill>
                  <a:srgbClr val="C01E24"/>
                </a:solidFill>
              </a:rPr>
              <a:t>Opening (Day 1)</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5" y="1682927"/>
            <a:ext cx="5157787" cy="3958468"/>
          </a:xfrm>
        </p:spPr>
        <p:txBody>
          <a:bodyPr>
            <a:normAutofit/>
          </a:bodyPr>
          <a:lstStyle/>
          <a:p>
            <a:r>
              <a:rPr lang="en-US" sz="2200" dirty="0">
                <a:sym typeface="Arial" panose="020B0604020202020204" pitchFamily="34" charset="0"/>
              </a:rPr>
              <a:t>Objectives</a:t>
            </a:r>
          </a:p>
          <a:p>
            <a:endParaRPr lang="en-US" sz="2200" dirty="0">
              <a:sym typeface="Arial" panose="020B0604020202020204" pitchFamily="34" charset="0"/>
            </a:endParaRPr>
          </a:p>
          <a:p>
            <a:pPr marL="342900" indent="-342900">
              <a:buFont typeface="Arial" panose="020B0604020202020204" pitchFamily="34" charset="0"/>
              <a:buChar char="•"/>
            </a:pPr>
            <a:r>
              <a:rPr lang="en-GB" sz="2200" b="0" dirty="0">
                <a:latin typeface="Calibri" panose="020F0502020204030204" pitchFamily="34" charset="0"/>
                <a:cs typeface="Calibri" panose="020F0502020204030204" pitchFamily="34" charset="0"/>
                <a:sym typeface="Arial" panose="020B0604020202020204" pitchFamily="34" charset="0"/>
              </a:rPr>
              <a:t>Learn which websites, apps and online information sources allow us to manage our own health online.</a:t>
            </a:r>
          </a:p>
          <a:p>
            <a:endParaRPr lang="en-GB" sz="2200" b="0" dirty="0">
              <a:latin typeface="Calibri" panose="020F0502020204030204" pitchFamily="34" charset="0"/>
              <a:cs typeface="Calibri" panose="020F0502020204030204" pitchFamily="34" charset="0"/>
              <a:sym typeface="Arial" panose="020B0604020202020204" pitchFamily="34" charset="0"/>
            </a:endParaRPr>
          </a:p>
          <a:p>
            <a:pPr marL="342900" indent="-342900">
              <a:buFont typeface="Arial" panose="020B0604020202020204" pitchFamily="34" charset="0"/>
              <a:buChar char="•"/>
            </a:pPr>
            <a:r>
              <a:rPr lang="en-GB" sz="2200" b="0" dirty="0">
                <a:latin typeface="Calibri" panose="020F0502020204030204" pitchFamily="34" charset="0"/>
                <a:cs typeface="Calibri" panose="020F0502020204030204" pitchFamily="34" charset="0"/>
                <a:sym typeface="Arial" panose="020B0604020202020204" pitchFamily="34" charset="0"/>
              </a:rPr>
              <a:t>Solving health management cases and problems using the online tools previously introduced.</a:t>
            </a:r>
            <a:endParaRPr lang="en-US" sz="2200" b="0" dirty="0">
              <a:latin typeface="Calibri" panose="020F0502020204030204" pitchFamily="34" charset="0"/>
              <a:cs typeface="Calibri" panose="020F0502020204030204" pitchFamily="34" charset="0"/>
              <a:sym typeface="Arial" panose="020B0604020202020204" pitchFamily="34" charset="0"/>
            </a:endParaRPr>
          </a:p>
        </p:txBody>
      </p:sp>
      <p:sp>
        <p:nvSpPr>
          <p:cNvPr id="9" name="Ορθογώνιο 8">
            <a:extLst>
              <a:ext uri="{FF2B5EF4-FFF2-40B4-BE49-F238E27FC236}">
                <a16:creationId xmlns:a16="http://schemas.microsoft.com/office/drawing/2014/main" id="{7F48D75A-F668-48C2-A034-ACE1B4986E36}"/>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5.1.1</a:t>
            </a:r>
            <a:endParaRPr lang="el-GR" sz="1800" dirty="0">
              <a:solidFill>
                <a:srgbClr val="C01E24"/>
              </a:solidFill>
            </a:endParaRPr>
          </a:p>
        </p:txBody>
      </p:sp>
      <p:sp>
        <p:nvSpPr>
          <p:cNvPr id="10" name="Ορθογώνιο 9">
            <a:extLst>
              <a:ext uri="{FF2B5EF4-FFF2-40B4-BE49-F238E27FC236}">
                <a16:creationId xmlns:a16="http://schemas.microsoft.com/office/drawing/2014/main" id="{6ED39337-3E0B-4330-9666-8D353C4D4FBE}"/>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5.1.2</a:t>
            </a:r>
            <a:endParaRPr lang="el-GR" sz="1600" dirty="0">
              <a:solidFill>
                <a:schemeClr val="bg1"/>
              </a:solidFill>
            </a:endParaRPr>
          </a:p>
        </p:txBody>
      </p:sp>
      <p:sp>
        <p:nvSpPr>
          <p:cNvPr id="11" name="Ορθογώνιο 10">
            <a:extLst>
              <a:ext uri="{FF2B5EF4-FFF2-40B4-BE49-F238E27FC236}">
                <a16:creationId xmlns:a16="http://schemas.microsoft.com/office/drawing/2014/main" id="{1A1F82FC-D5E2-4953-A4C7-E66694AFD878}"/>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5.1.3</a:t>
            </a:r>
            <a:endParaRPr lang="el-GR" sz="1600" dirty="0">
              <a:solidFill>
                <a:schemeClr val="bg1"/>
              </a:solidFill>
            </a:endParaRPr>
          </a:p>
        </p:txBody>
      </p:sp>
      <p:sp>
        <p:nvSpPr>
          <p:cNvPr id="12" name="Ορθογώνιο 11">
            <a:extLst>
              <a:ext uri="{FF2B5EF4-FFF2-40B4-BE49-F238E27FC236}">
                <a16:creationId xmlns:a16="http://schemas.microsoft.com/office/drawing/2014/main" id="{5534BC34-AB13-4918-A99B-55035905F6E0}"/>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5.1.4</a:t>
            </a:r>
            <a:endParaRPr lang="el-GR" sz="1600" dirty="0">
              <a:solidFill>
                <a:schemeClr val="bg1"/>
              </a:solidFill>
            </a:endParaRPr>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185022" cy="584775"/>
          </a:xfrm>
          <a:prstGeom prst="rect">
            <a:avLst/>
          </a:prstGeom>
        </p:spPr>
        <p:txBody>
          <a:bodyPr wrap="none" rtlCol="0">
            <a:spAutoFit/>
          </a:bodyPr>
          <a:lstStyle/>
          <a:p>
            <a:pPr algn="l"/>
            <a:r>
              <a:rPr lang="en-US" sz="3200" dirty="0">
                <a:solidFill>
                  <a:srgbClr val="203864"/>
                </a:solidFill>
              </a:rPr>
              <a:t>Let’s start …</a:t>
            </a:r>
            <a:endParaRPr lang="el-GR" sz="3200" dirty="0" err="1">
              <a:solidFill>
                <a:srgbClr val="203864"/>
              </a:solidFill>
            </a:endParaRPr>
          </a:p>
        </p:txBody>
      </p:sp>
      <p:sp>
        <p:nvSpPr>
          <p:cNvPr id="13" name="Ορθογώνιο 12">
            <a:extLst>
              <a:ext uri="{FF2B5EF4-FFF2-40B4-BE49-F238E27FC236}">
                <a16:creationId xmlns:a16="http://schemas.microsoft.com/office/drawing/2014/main" id="{D395C5B2-66D9-D9B4-3364-5A2AFE203584}"/>
              </a:ext>
            </a:extLst>
          </p:cNvPr>
          <p:cNvSpPr/>
          <p:nvPr/>
        </p:nvSpPr>
        <p:spPr>
          <a:xfrm>
            <a:off x="10744529" y="1005710"/>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5.1</a:t>
            </a:r>
            <a:endParaRPr lang="el-GR" sz="1800" dirty="0">
              <a:solidFill>
                <a:srgbClr val="203864"/>
              </a:solidFill>
            </a:endParaRPr>
          </a:p>
        </p:txBody>
      </p:sp>
    </p:spTree>
    <p:extLst>
      <p:ext uri="{BB962C8B-B14F-4D97-AF65-F5344CB8AC3E}">
        <p14:creationId xmlns:p14="http://schemas.microsoft.com/office/powerpoint/2010/main" val="3828121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18984" y="350135"/>
            <a:ext cx="1083481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links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18984" y="1838651"/>
            <a:ext cx="6722644"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r>
              <a:rPr lang="en-GB" sz="2000" dirty="0">
                <a:hlinkClick r:id="rId5"/>
              </a:rPr>
              <a:t>https://www.amka.gr/have-paaypa/</a:t>
            </a:r>
            <a:r>
              <a:rPr lang="en-GB" sz="2000" dirty="0"/>
              <a:t> a website-based platform to check if you own a PAAYPA (multilingual)</a:t>
            </a:r>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8445" y="2207172"/>
            <a:ext cx="4030860" cy="2687240"/>
          </a:xfrm>
          <a:prstGeom prst="rect">
            <a:avLst/>
          </a:prstGeom>
          <a:ln>
            <a:noFill/>
          </a:ln>
          <a:effectLst>
            <a:outerShdw blurRad="292100" dist="139700" dir="2700000" algn="tl" rotWithShape="0">
              <a:srgbClr val="333333">
                <a:alpha val="65000"/>
              </a:srgbClr>
            </a:outerShdw>
          </a:effectLst>
        </p:spPr>
      </p:pic>
      <p:sp>
        <p:nvSpPr>
          <p:cNvPr id="9" name="Google Shape;182;p7">
            <a:extLst>
              <a:ext uri="{FF2B5EF4-FFF2-40B4-BE49-F238E27FC236}">
                <a16:creationId xmlns:a16="http://schemas.microsoft.com/office/drawing/2014/main" id="{592B23AB-B3D0-4921-A071-3358160520B2}"/>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7"/>
            <a:extLst>
              <a:ext uri="{FF2B5EF4-FFF2-40B4-BE49-F238E27FC236}">
                <a16:creationId xmlns:a16="http://schemas.microsoft.com/office/drawing/2014/main" id="{3B4EDD8A-930F-49E3-AB8B-FA8407A1CB51}"/>
              </a:ext>
            </a:extLst>
          </p:cNvPr>
          <p:cNvPicPr>
            <a:picLocks noChangeAspect="1"/>
          </p:cNvPicPr>
          <p:nvPr/>
        </p:nvPicPr>
        <p:blipFill>
          <a:blip r:embed="rId8"/>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E1EA8EAC-3EAB-4053-F734-9310809FDD94}"/>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1347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3" name="Grafik 2">
            <a:extLst>
              <a:ext uri="{FF2B5EF4-FFF2-40B4-BE49-F238E27FC236}">
                <a16:creationId xmlns:a16="http://schemas.microsoft.com/office/drawing/2014/main" id="{9921291F-99C8-4C2B-9D07-AD031BF6DC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0875" y="980819"/>
            <a:ext cx="4821125" cy="5877182"/>
          </a:xfrm>
          <a:prstGeom prst="rect">
            <a:avLst/>
          </a:prstGeom>
        </p:spPr>
      </p:pic>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Useful apps</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39116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nSpc>
                <a:spcPct val="100000"/>
              </a:lnSpc>
              <a:spcBef>
                <a:spcPts val="0"/>
              </a:spcBef>
              <a:buSzPts val="2000"/>
            </a:pPr>
            <a:endParaRPr lang="en-GB" sz="2000" dirty="0"/>
          </a:p>
        </p:txBody>
      </p:sp>
      <p:sp>
        <p:nvSpPr>
          <p:cNvPr id="2" name="Textfeld 1">
            <a:extLst>
              <a:ext uri="{FF2B5EF4-FFF2-40B4-BE49-F238E27FC236}">
                <a16:creationId xmlns:a16="http://schemas.microsoft.com/office/drawing/2014/main" id="{DF4E530B-14F4-4663-A8B3-98062EA7079E}"/>
              </a:ext>
            </a:extLst>
          </p:cNvPr>
          <p:cNvSpPr txBox="1"/>
          <p:nvPr/>
        </p:nvSpPr>
        <p:spPr>
          <a:xfrm>
            <a:off x="979714" y="1690688"/>
            <a:ext cx="6146301" cy="1292662"/>
          </a:xfrm>
          <a:prstGeom prst="rect">
            <a:avLst/>
          </a:prstGeom>
          <a:noFill/>
        </p:spPr>
        <p:txBody>
          <a:bodyPr wrap="square" rtlCol="0">
            <a:spAutoFit/>
          </a:bodyPr>
          <a:lstStyle/>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MyHealth</a:t>
            </a:r>
            <a:r>
              <a:rPr lang="de-DE" sz="2400" dirty="0">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a:t>
            </a:r>
            <a:r>
              <a:rPr lang="de-DE" sz="1800" dirty="0">
                <a:latin typeface="Calibri" panose="020F0502020204030204" pitchFamily="34" charset="0"/>
                <a:cs typeface="Calibri" panose="020F0502020204030204" pitchFamily="34" charset="0"/>
                <a:hlinkClick r:id="rId6"/>
              </a:rPr>
              <a:t>https://play.google.com/store/apps/details?id=gr.gov.myhealth</a:t>
            </a:r>
            <a:r>
              <a:rPr lang="de-DE"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App to store your prescriptions for medications and diagnostic tests</a:t>
            </a:r>
            <a:endParaRPr lang="de-DE" sz="1800" dirty="0">
              <a:latin typeface="Calibri" panose="020F0502020204030204" pitchFamily="34" charset="0"/>
              <a:cs typeface="Calibri" panose="020F0502020204030204" pitchFamily="34" charset="0"/>
            </a:endParaRPr>
          </a:p>
        </p:txBody>
      </p:sp>
      <p:sp>
        <p:nvSpPr>
          <p:cNvPr id="9" name="Google Shape;182;p7">
            <a:extLst>
              <a:ext uri="{FF2B5EF4-FFF2-40B4-BE49-F238E27FC236}">
                <a16:creationId xmlns:a16="http://schemas.microsoft.com/office/drawing/2014/main" id="{826CE41D-F98A-4B68-9C74-E89DDFEF4B58}"/>
              </a:ext>
            </a:extLst>
          </p:cNvPr>
          <p:cNvSpPr/>
          <p:nvPr/>
        </p:nvSpPr>
        <p:spPr>
          <a:xfrm>
            <a:off x="11191327" y="346842"/>
            <a:ext cx="1010653"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rPr>
              <a:t>Greece</a:t>
            </a:r>
            <a:endParaRPr sz="1275" dirty="0">
              <a:solidFill>
                <a:schemeClr val="lt1"/>
              </a:solidFill>
              <a:latin typeface="Arial"/>
              <a:ea typeface="Arial"/>
              <a:cs typeface="Arial"/>
              <a:sym typeface="Arial"/>
            </a:endParaRPr>
          </a:p>
        </p:txBody>
      </p:sp>
      <p:pic>
        <p:nvPicPr>
          <p:cNvPr id="12" name="Picture 11">
            <a:hlinkClick r:id="rId7"/>
            <a:extLst>
              <a:ext uri="{FF2B5EF4-FFF2-40B4-BE49-F238E27FC236}">
                <a16:creationId xmlns:a16="http://schemas.microsoft.com/office/drawing/2014/main" id="{73A2271B-307E-4FA8-BD01-36963E51AAFD}"/>
              </a:ext>
            </a:extLst>
          </p:cNvPr>
          <p:cNvPicPr>
            <a:picLocks noChangeAspect="1"/>
          </p:cNvPicPr>
          <p:nvPr/>
        </p:nvPicPr>
        <p:blipFill>
          <a:blip r:embed="rId8"/>
          <a:stretch>
            <a:fillRect/>
          </a:stretch>
        </p:blipFill>
        <p:spPr>
          <a:xfrm>
            <a:off x="11348396" y="697616"/>
            <a:ext cx="853584" cy="853584"/>
          </a:xfrm>
          <a:prstGeom prst="rect">
            <a:avLst/>
          </a:prstGeom>
        </p:spPr>
      </p:pic>
      <p:sp>
        <p:nvSpPr>
          <p:cNvPr id="14" name="Google Shape;182;p7">
            <a:extLst>
              <a:ext uri="{FF2B5EF4-FFF2-40B4-BE49-F238E27FC236}">
                <a16:creationId xmlns:a16="http://schemas.microsoft.com/office/drawing/2014/main" id="{365FDACA-6614-0E32-602F-8DC1DD379B86}"/>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615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5.1.3</a:t>
            </a:r>
            <a:br>
              <a:rPr lang="en-US" altLang="el-GR" dirty="0"/>
            </a:br>
            <a:r>
              <a:rPr lang="en-GB" altLang="el-GR" dirty="0">
                <a:solidFill>
                  <a:srgbClr val="C01E24"/>
                </a:solidFill>
              </a:rPr>
              <a:t>Conclusions</a:t>
            </a:r>
            <a:endParaRPr lang="el-GR" dirty="0">
              <a:solidFill>
                <a:srgbClr val="0070C0"/>
              </a:solidFill>
            </a:endParaRPr>
          </a:p>
        </p:txBody>
      </p:sp>
      <p:sp>
        <p:nvSpPr>
          <p:cNvPr id="9" name="Ορθογώνιο 8">
            <a:extLst>
              <a:ext uri="{FF2B5EF4-FFF2-40B4-BE49-F238E27FC236}">
                <a16:creationId xmlns:a16="http://schemas.microsoft.com/office/drawing/2014/main" id="{7F48D75A-F668-48C2-A034-ACE1B4986E36}"/>
              </a:ext>
            </a:extLst>
          </p:cNvPr>
          <p:cNvSpPr/>
          <p:nvPr/>
        </p:nvSpPr>
        <p:spPr>
          <a:xfrm>
            <a:off x="11469570" y="96821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5.1.1</a:t>
            </a:r>
            <a:endParaRPr lang="el-GR" sz="1800" dirty="0">
              <a:solidFill>
                <a:schemeClr val="bg1"/>
              </a:solidFill>
            </a:endParaRPr>
          </a:p>
        </p:txBody>
      </p:sp>
      <p:sp>
        <p:nvSpPr>
          <p:cNvPr id="10" name="Ορθογώνιο 9">
            <a:extLst>
              <a:ext uri="{FF2B5EF4-FFF2-40B4-BE49-F238E27FC236}">
                <a16:creationId xmlns:a16="http://schemas.microsoft.com/office/drawing/2014/main" id="{6ED39337-3E0B-4330-9666-8D353C4D4FBE}"/>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5.1.2</a:t>
            </a:r>
            <a:endParaRPr lang="el-GR" sz="1800" dirty="0">
              <a:solidFill>
                <a:schemeClr val="bg1"/>
              </a:solidFill>
            </a:endParaRPr>
          </a:p>
        </p:txBody>
      </p:sp>
      <p:sp>
        <p:nvSpPr>
          <p:cNvPr id="11" name="Ορθογώνιο 10">
            <a:extLst>
              <a:ext uri="{FF2B5EF4-FFF2-40B4-BE49-F238E27FC236}">
                <a16:creationId xmlns:a16="http://schemas.microsoft.com/office/drawing/2014/main" id="{1A1F82FC-D5E2-4953-A4C7-E66694AFD878}"/>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0000"/>
                </a:solidFill>
              </a:rPr>
              <a:t>5.1.3</a:t>
            </a:r>
            <a:endParaRPr lang="el-GR" sz="1800" dirty="0">
              <a:solidFill>
                <a:srgbClr val="C00000"/>
              </a:solidFill>
            </a:endParaRPr>
          </a:p>
        </p:txBody>
      </p:sp>
      <p:sp>
        <p:nvSpPr>
          <p:cNvPr id="12" name="Ορθογώνιο 11">
            <a:extLst>
              <a:ext uri="{FF2B5EF4-FFF2-40B4-BE49-F238E27FC236}">
                <a16:creationId xmlns:a16="http://schemas.microsoft.com/office/drawing/2014/main" id="{5534BC34-AB13-4918-A99B-55035905F6E0}"/>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5.1.4</a:t>
            </a:r>
            <a:endParaRPr lang="el-GR" sz="1800" dirty="0">
              <a:solidFill>
                <a:schemeClr val="bg1"/>
              </a:solidFill>
            </a:endParaRPr>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4" y="2667785"/>
            <a:ext cx="6469579" cy="1645647"/>
          </a:xfrm>
        </p:spPr>
        <p:txBody>
          <a:bodyPr>
            <a:normAutofit lnSpcReduction="10000"/>
          </a:bodyPr>
          <a:lstStyle/>
          <a:p>
            <a:pPr>
              <a:lnSpc>
                <a:spcPct val="120000"/>
              </a:lnSpc>
              <a:spcAft>
                <a:spcPts val="600"/>
              </a:spcAft>
            </a:pPr>
            <a:r>
              <a:rPr lang="en-US" sz="2600" dirty="0">
                <a:latin typeface="Calibri" panose="020F0502020204030204" pitchFamily="34" charset="0"/>
                <a:cs typeface="Calibri" panose="020F0502020204030204" pitchFamily="34" charset="0"/>
                <a:sym typeface="Arial" panose="020B0604020202020204" pitchFamily="34" charset="0"/>
              </a:rPr>
              <a:t>Objective</a:t>
            </a:r>
          </a:p>
          <a:p>
            <a:pPr>
              <a:lnSpc>
                <a:spcPct val="120000"/>
              </a:lnSpc>
              <a:spcAft>
                <a:spcPts val="600"/>
              </a:spcAft>
            </a:pPr>
            <a:r>
              <a:rPr lang="en-GB" sz="2400" b="0" dirty="0">
                <a:latin typeface="Calibri" panose="020F0502020204030204" pitchFamily="34" charset="0"/>
                <a:ea typeface="Calibri" panose="020F0502020204030204" pitchFamily="34" charset="0"/>
              </a:rPr>
              <a:t>W</a:t>
            </a:r>
            <a:r>
              <a:rPr lang="en-GB" sz="2400" b="0" dirty="0">
                <a:effectLst/>
                <a:latin typeface="Calibri" panose="020F0502020204030204" pitchFamily="34" charset="0"/>
                <a:ea typeface="Calibri" panose="020F0502020204030204" pitchFamily="34" charset="0"/>
              </a:rPr>
              <a:t>orks as groups on specific questions and takes common conclusions on what you have learned.</a:t>
            </a:r>
            <a:endParaRPr lang="en-US" sz="3200" b="0" dirty="0">
              <a:latin typeface="Calibri" panose="020F0502020204030204" pitchFamily="34" charset="0"/>
              <a:cs typeface="Calibri" panose="020F0502020204030204" pitchFamily="34" charset="0"/>
              <a:sym typeface="Arial" panose="020B0604020202020204" pitchFamily="34" charset="0"/>
            </a:endParaRPr>
          </a:p>
        </p:txBody>
      </p:sp>
      <p:sp>
        <p:nvSpPr>
          <p:cNvPr id="8" name="Ορθογώνιο 7">
            <a:extLst>
              <a:ext uri="{FF2B5EF4-FFF2-40B4-BE49-F238E27FC236}">
                <a16:creationId xmlns:a16="http://schemas.microsoft.com/office/drawing/2014/main" id="{8C026D97-DB65-8712-6E9C-C0DDC33DA120}"/>
              </a:ext>
            </a:extLst>
          </p:cNvPr>
          <p:cNvSpPr/>
          <p:nvPr/>
        </p:nvSpPr>
        <p:spPr>
          <a:xfrm>
            <a:off x="10744529" y="96949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5.1</a:t>
            </a:r>
            <a:endParaRPr lang="el-GR" sz="1800" dirty="0">
              <a:solidFill>
                <a:srgbClr val="203864"/>
              </a:solidFill>
            </a:endParaRPr>
          </a:p>
        </p:txBody>
      </p:sp>
    </p:spTree>
    <p:extLst>
      <p:ext uri="{BB962C8B-B14F-4D97-AF65-F5344CB8AC3E}">
        <p14:creationId xmlns:p14="http://schemas.microsoft.com/office/powerpoint/2010/main" val="4277135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103549-51B4-27B0-A836-1E62079EF613}"/>
              </a:ext>
            </a:extLst>
          </p:cNvPr>
          <p:cNvSpPr>
            <a:spLocks noGrp="1"/>
          </p:cNvSpPr>
          <p:nvPr>
            <p:ph type="title"/>
          </p:nvPr>
        </p:nvSpPr>
        <p:spPr/>
        <p:txBody>
          <a:bodyPr/>
          <a:lstStyle/>
          <a:p>
            <a:r>
              <a:rPr lang="en-US" dirty="0"/>
              <a:t>Questions</a:t>
            </a:r>
            <a:endParaRPr lang="el-GR" dirty="0"/>
          </a:p>
        </p:txBody>
      </p:sp>
      <p:sp>
        <p:nvSpPr>
          <p:cNvPr id="3" name="Θέση κειμένου 2">
            <a:extLst>
              <a:ext uri="{FF2B5EF4-FFF2-40B4-BE49-F238E27FC236}">
                <a16:creationId xmlns:a16="http://schemas.microsoft.com/office/drawing/2014/main" id="{345F0446-EFD4-8CCD-B7FA-0CB32CC94FBF}"/>
              </a:ext>
            </a:extLst>
          </p:cNvPr>
          <p:cNvSpPr>
            <a:spLocks noGrp="1"/>
          </p:cNvSpPr>
          <p:nvPr>
            <p:ph type="body" idx="1"/>
          </p:nvPr>
        </p:nvSpPr>
        <p:spPr/>
        <p:txBody>
          <a:bodyPr/>
          <a:lstStyle/>
          <a:p>
            <a:endParaRPr lang="el-GR"/>
          </a:p>
        </p:txBody>
      </p:sp>
      <p:sp>
        <p:nvSpPr>
          <p:cNvPr id="4" name="Θέση περιεχομένου 3">
            <a:extLst>
              <a:ext uri="{FF2B5EF4-FFF2-40B4-BE49-F238E27FC236}">
                <a16:creationId xmlns:a16="http://schemas.microsoft.com/office/drawing/2014/main" id="{CE811B0D-C3FB-96AD-5CBF-9BC3814A292F}"/>
              </a:ext>
            </a:extLst>
          </p:cNvPr>
          <p:cNvSpPr>
            <a:spLocks noGrp="1"/>
          </p:cNvSpPr>
          <p:nvPr>
            <p:ph sz="half" idx="2"/>
          </p:nvPr>
        </p:nvSpPr>
        <p:spPr/>
        <p:txBody>
          <a:bodyPr>
            <a:normAutofit/>
          </a:bodyPr>
          <a:lstStyle/>
          <a:p>
            <a:pPr marL="342900" lvl="0" indent="-342900" algn="just">
              <a:lnSpc>
                <a:spcPct val="150000"/>
              </a:lnSpc>
              <a:spcAft>
                <a:spcPts val="800"/>
              </a:spcAft>
              <a:buFont typeface="Wingdings" panose="05000000000000000000" pitchFamily="2" charset="2"/>
              <a:buChar char="§"/>
            </a:pPr>
            <a:r>
              <a:rPr lang="en-GB" dirty="0">
                <a:solidFill>
                  <a:srgbClr val="000000"/>
                </a:solidFill>
                <a:effectLst/>
                <a:latin typeface="Calibri" panose="020F0502020204030204" pitchFamily="34" charset="0"/>
                <a:ea typeface="Noto Sans Symbols"/>
                <a:cs typeface="Calibri" panose="020F0502020204030204" pitchFamily="34" charset="0"/>
              </a:rPr>
              <a:t>Which are the main benefits/problems that digital health platforms and apps can have for you, considering your specific situation? </a:t>
            </a:r>
            <a:endParaRPr lang="el-GR" dirty="0">
              <a:effectLst/>
              <a:latin typeface="Calibri" panose="020F0502020204030204" pitchFamily="34" charset="0"/>
              <a:ea typeface="Noto Sans Symbols"/>
              <a:cs typeface="Calibri" panose="020F0502020204030204" pitchFamily="34" charset="0"/>
            </a:endParaRPr>
          </a:p>
          <a:p>
            <a:pPr marL="342900" lvl="0" indent="-342900" algn="just">
              <a:lnSpc>
                <a:spcPct val="150000"/>
              </a:lnSpc>
              <a:spcAft>
                <a:spcPts val="800"/>
              </a:spcAft>
              <a:buFont typeface="Wingdings" panose="05000000000000000000" pitchFamily="2" charset="2"/>
              <a:buChar char="§"/>
            </a:pPr>
            <a:r>
              <a:rPr lang="en-GB" dirty="0">
                <a:solidFill>
                  <a:srgbClr val="000000"/>
                </a:solidFill>
                <a:effectLst/>
                <a:latin typeface="Calibri" panose="020F0502020204030204" pitchFamily="34" charset="0"/>
                <a:ea typeface="Noto Sans Symbols"/>
                <a:cs typeface="Calibri" panose="020F0502020204030204" pitchFamily="34" charset="0"/>
              </a:rPr>
              <a:t>Do you think that digital health platforms and apps can be interesting for you to manage your own health? </a:t>
            </a:r>
            <a:endParaRPr lang="el-GR" dirty="0">
              <a:effectLst/>
              <a:latin typeface="Calibri" panose="020F0502020204030204" pitchFamily="34" charset="0"/>
              <a:ea typeface="Noto Sans Symbols"/>
              <a:cs typeface="Calibri" panose="020F0502020204030204" pitchFamily="34" charset="0"/>
            </a:endParaRPr>
          </a:p>
          <a:p>
            <a:pPr>
              <a:buFont typeface="Wingdings" panose="05000000000000000000" pitchFamily="2" charset="2"/>
              <a:buChar char="§"/>
            </a:pP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7874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5.1.4</a:t>
            </a:r>
            <a:br>
              <a:rPr lang="en-US" altLang="el-GR" dirty="0"/>
            </a:br>
            <a:r>
              <a:rPr lang="en-GB" altLang="el-GR" dirty="0">
                <a:solidFill>
                  <a:srgbClr val="C01E24"/>
                </a:solidFill>
              </a:rPr>
              <a:t>Closing – debriefing </a:t>
            </a:r>
            <a:endParaRPr lang="el-GR" dirty="0">
              <a:solidFill>
                <a:srgbClr val="0070C0"/>
              </a:solidFill>
            </a:endParaRPr>
          </a:p>
        </p:txBody>
      </p:sp>
      <p:sp>
        <p:nvSpPr>
          <p:cNvPr id="9" name="Ορθογώνιο 8">
            <a:extLst>
              <a:ext uri="{FF2B5EF4-FFF2-40B4-BE49-F238E27FC236}">
                <a16:creationId xmlns:a16="http://schemas.microsoft.com/office/drawing/2014/main" id="{7F48D75A-F668-48C2-A034-ACE1B4986E36}"/>
              </a:ext>
            </a:extLst>
          </p:cNvPr>
          <p:cNvSpPr/>
          <p:nvPr/>
        </p:nvSpPr>
        <p:spPr>
          <a:xfrm>
            <a:off x="11469570" y="96821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5.1.1</a:t>
            </a:r>
            <a:endParaRPr lang="el-GR" sz="1800" dirty="0">
              <a:solidFill>
                <a:schemeClr val="bg1"/>
              </a:solidFill>
            </a:endParaRPr>
          </a:p>
        </p:txBody>
      </p:sp>
      <p:sp>
        <p:nvSpPr>
          <p:cNvPr id="10" name="Ορθογώνιο 9">
            <a:extLst>
              <a:ext uri="{FF2B5EF4-FFF2-40B4-BE49-F238E27FC236}">
                <a16:creationId xmlns:a16="http://schemas.microsoft.com/office/drawing/2014/main" id="{6ED39337-3E0B-4330-9666-8D353C4D4FBE}"/>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5.1.2</a:t>
            </a:r>
            <a:endParaRPr lang="el-GR" sz="1800" dirty="0">
              <a:solidFill>
                <a:schemeClr val="bg1"/>
              </a:solidFill>
            </a:endParaRPr>
          </a:p>
        </p:txBody>
      </p:sp>
      <p:sp>
        <p:nvSpPr>
          <p:cNvPr id="11" name="Ορθογώνιο 10">
            <a:extLst>
              <a:ext uri="{FF2B5EF4-FFF2-40B4-BE49-F238E27FC236}">
                <a16:creationId xmlns:a16="http://schemas.microsoft.com/office/drawing/2014/main" id="{1A1F82FC-D5E2-4953-A4C7-E66694AFD878}"/>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5.1.3</a:t>
            </a:r>
            <a:endParaRPr lang="el-GR" sz="1800" dirty="0">
              <a:solidFill>
                <a:schemeClr val="bg1"/>
              </a:solidFill>
            </a:endParaRPr>
          </a:p>
        </p:txBody>
      </p:sp>
      <p:sp>
        <p:nvSpPr>
          <p:cNvPr id="12" name="Ορθογώνιο 11">
            <a:extLst>
              <a:ext uri="{FF2B5EF4-FFF2-40B4-BE49-F238E27FC236}">
                <a16:creationId xmlns:a16="http://schemas.microsoft.com/office/drawing/2014/main" id="{5534BC34-AB13-4918-A99B-55035905F6E0}"/>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0000"/>
                </a:solidFill>
              </a:rPr>
              <a:t>5.1.4</a:t>
            </a:r>
            <a:endParaRPr lang="el-GR" sz="1800" dirty="0">
              <a:solidFill>
                <a:srgbClr val="C00000"/>
              </a:solidFill>
            </a:endParaRPr>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4" y="2667785"/>
            <a:ext cx="6469579" cy="4034673"/>
          </a:xfrm>
        </p:spPr>
        <p:txBody>
          <a:bodyPr>
            <a:normAutofit fontScale="77500" lnSpcReduction="20000"/>
          </a:bodyPr>
          <a:lstStyle/>
          <a:p>
            <a:pPr>
              <a:lnSpc>
                <a:spcPct val="120000"/>
              </a:lnSpc>
              <a:spcAft>
                <a:spcPts val="600"/>
              </a:spcAft>
            </a:pPr>
            <a:r>
              <a:rPr lang="en-US" sz="2600" dirty="0">
                <a:latin typeface="Calibri" panose="020F0502020204030204" pitchFamily="34" charset="0"/>
                <a:cs typeface="Calibri" panose="020F0502020204030204" pitchFamily="34" charset="0"/>
                <a:sym typeface="Arial" panose="020B0604020202020204" pitchFamily="34" charset="0"/>
              </a:rPr>
              <a:t>Objective</a:t>
            </a:r>
          </a:p>
          <a:p>
            <a:pPr>
              <a:lnSpc>
                <a:spcPct val="120000"/>
              </a:lnSpc>
              <a:spcAft>
                <a:spcPts val="600"/>
              </a:spcAft>
            </a:pPr>
            <a:endParaRPr lang="en-US" sz="2400" b="0" dirty="0">
              <a:latin typeface="Calibri" panose="020F0502020204030204" pitchFamily="34" charset="0"/>
              <a:ea typeface="Calibri" panose="020F0502020204030204" pitchFamily="34" charset="0"/>
            </a:endParaRPr>
          </a:p>
          <a:p>
            <a:pPr marL="457200" indent="-457200">
              <a:lnSpc>
                <a:spcPct val="120000"/>
              </a:lnSpc>
              <a:spcAft>
                <a:spcPts val="600"/>
              </a:spcAft>
              <a:buFont typeface="Wingdings" panose="05000000000000000000" pitchFamily="2" charset="2"/>
              <a:buChar char="§"/>
            </a:pPr>
            <a:r>
              <a:rPr lang="en-US" sz="2600" b="0" dirty="0">
                <a:latin typeface="Calibri" panose="020F0502020204030204" pitchFamily="34" charset="0"/>
                <a:ea typeface="Calibri" panose="020F0502020204030204" pitchFamily="34" charset="0"/>
              </a:rPr>
              <a:t>You will be provided with a summary and clarifications on possible doubts and questions. </a:t>
            </a:r>
          </a:p>
          <a:p>
            <a:pPr marL="457200" indent="-457200">
              <a:lnSpc>
                <a:spcPct val="120000"/>
              </a:lnSpc>
              <a:spcAft>
                <a:spcPts val="600"/>
              </a:spcAft>
              <a:buFont typeface="Wingdings" panose="05000000000000000000" pitchFamily="2" charset="2"/>
              <a:buChar char="§"/>
            </a:pPr>
            <a:r>
              <a:rPr lang="en-US" sz="2600" b="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You </a:t>
            </a:r>
            <a:r>
              <a:rPr lang="en-US" sz="2600" b="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will be informed </a:t>
            </a:r>
            <a:r>
              <a:rPr lang="en-US" sz="2600" b="0" dirty="0">
                <a:latin typeface="Calibri" panose="020F0502020204030204" pitchFamily="34" charset="0"/>
                <a:ea typeface="Calibri" panose="020F0502020204030204" pitchFamily="34" charset="0"/>
                <a:cs typeface="Calibri" panose="020F0502020204030204" pitchFamily="34" charset="0"/>
                <a:sym typeface="Arial" panose="020B0604020202020204" pitchFamily="34" charset="0"/>
              </a:rPr>
              <a:t>on </a:t>
            </a:r>
            <a:r>
              <a:rPr lang="en-GB" sz="2600" b="0" dirty="0">
                <a:latin typeface="Calibri" panose="020F0502020204030204" pitchFamily="34" charset="0"/>
              </a:rPr>
              <a:t>how the online training sessions are going to run and what is expected from them and explanations on the activities that will be done in the next online training session are given. </a:t>
            </a:r>
          </a:p>
          <a:p>
            <a:pPr marL="457200" indent="-457200">
              <a:lnSpc>
                <a:spcPct val="120000"/>
              </a:lnSpc>
              <a:spcAft>
                <a:spcPts val="600"/>
              </a:spcAft>
              <a:buFont typeface="Wingdings" panose="05000000000000000000" pitchFamily="2" charset="2"/>
              <a:buChar char="§"/>
            </a:pPr>
            <a:r>
              <a:rPr lang="en-GB" sz="2600" b="0" dirty="0">
                <a:latin typeface="Calibri" panose="020F0502020204030204" pitchFamily="34" charset="0"/>
              </a:rPr>
              <a:t>The trainer summons the students for the next F2F training session. </a:t>
            </a:r>
            <a:endParaRPr lang="el-GR" sz="2600" b="0" dirty="0">
              <a:latin typeface="Calibri" panose="020F0502020204030204" pitchFamily="34" charset="0"/>
            </a:endParaRPr>
          </a:p>
          <a:p>
            <a:pPr>
              <a:lnSpc>
                <a:spcPct val="120000"/>
              </a:lnSpc>
              <a:spcAft>
                <a:spcPts val="600"/>
              </a:spcAft>
            </a:pPr>
            <a:endParaRPr lang="en-US" sz="2400" b="0" dirty="0">
              <a:latin typeface="Calibri" panose="020F0502020204030204" pitchFamily="34" charset="0"/>
              <a:ea typeface="Calibri" panose="020F0502020204030204" pitchFamily="34" charset="0"/>
            </a:endParaRPr>
          </a:p>
        </p:txBody>
      </p:sp>
      <p:sp>
        <p:nvSpPr>
          <p:cNvPr id="8" name="Ορθογώνιο 7">
            <a:extLst>
              <a:ext uri="{FF2B5EF4-FFF2-40B4-BE49-F238E27FC236}">
                <a16:creationId xmlns:a16="http://schemas.microsoft.com/office/drawing/2014/main" id="{DD2FA973-BCE5-3BF3-F18B-21E720669D26}"/>
              </a:ext>
            </a:extLst>
          </p:cNvPr>
          <p:cNvSpPr/>
          <p:nvPr/>
        </p:nvSpPr>
        <p:spPr>
          <a:xfrm>
            <a:off x="10744529" y="97863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5.1</a:t>
            </a:r>
            <a:endParaRPr lang="el-GR" sz="1800" dirty="0">
              <a:solidFill>
                <a:srgbClr val="203864"/>
              </a:solidFill>
            </a:endParaRPr>
          </a:p>
        </p:txBody>
      </p:sp>
    </p:spTree>
    <p:extLst>
      <p:ext uri="{BB962C8B-B14F-4D97-AF65-F5344CB8AC3E}">
        <p14:creationId xmlns:p14="http://schemas.microsoft.com/office/powerpoint/2010/main" val="2995371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103549-51B4-27B0-A836-1E62079EF613}"/>
              </a:ext>
            </a:extLst>
          </p:cNvPr>
          <p:cNvSpPr>
            <a:spLocks noGrp="1"/>
          </p:cNvSpPr>
          <p:nvPr>
            <p:ph type="title"/>
          </p:nvPr>
        </p:nvSpPr>
        <p:spPr/>
        <p:txBody>
          <a:bodyPr/>
          <a:lstStyle/>
          <a:p>
            <a:r>
              <a:rPr lang="en-US" dirty="0"/>
              <a:t>Questions</a:t>
            </a:r>
            <a:endParaRPr lang="el-GR" dirty="0"/>
          </a:p>
        </p:txBody>
      </p:sp>
      <p:sp>
        <p:nvSpPr>
          <p:cNvPr id="3" name="Θέση κειμένου 2">
            <a:extLst>
              <a:ext uri="{FF2B5EF4-FFF2-40B4-BE49-F238E27FC236}">
                <a16:creationId xmlns:a16="http://schemas.microsoft.com/office/drawing/2014/main" id="{345F0446-EFD4-8CCD-B7FA-0CB32CC94FBF}"/>
              </a:ext>
            </a:extLst>
          </p:cNvPr>
          <p:cNvSpPr>
            <a:spLocks noGrp="1"/>
          </p:cNvSpPr>
          <p:nvPr>
            <p:ph type="body" idx="1"/>
          </p:nvPr>
        </p:nvSpPr>
        <p:spPr/>
        <p:txBody>
          <a:bodyPr/>
          <a:lstStyle/>
          <a:p>
            <a:endParaRPr lang="el-GR"/>
          </a:p>
        </p:txBody>
      </p:sp>
      <p:sp>
        <p:nvSpPr>
          <p:cNvPr id="4" name="Θέση περιεχομένου 3">
            <a:extLst>
              <a:ext uri="{FF2B5EF4-FFF2-40B4-BE49-F238E27FC236}">
                <a16:creationId xmlns:a16="http://schemas.microsoft.com/office/drawing/2014/main" id="{CE811B0D-C3FB-96AD-5CBF-9BC3814A292F}"/>
              </a:ext>
            </a:extLst>
          </p:cNvPr>
          <p:cNvSpPr>
            <a:spLocks noGrp="1"/>
          </p:cNvSpPr>
          <p:nvPr>
            <p:ph sz="half" idx="2"/>
          </p:nvPr>
        </p:nvSpPr>
        <p:spPr/>
        <p:txBody>
          <a:bodyPr>
            <a:normAutofit/>
          </a:bodyPr>
          <a:lstStyle/>
          <a:p>
            <a:pPr marL="342900" lvl="0" indent="-342900" algn="just">
              <a:lnSpc>
                <a:spcPct val="150000"/>
              </a:lnSpc>
              <a:spcAft>
                <a:spcPts val="800"/>
              </a:spcAft>
              <a:buFont typeface="Wingdings" panose="05000000000000000000" pitchFamily="2" charset="2"/>
              <a:buChar char="§"/>
            </a:pPr>
            <a:r>
              <a:rPr lang="en-GB" dirty="0">
                <a:solidFill>
                  <a:srgbClr val="000000"/>
                </a:solidFill>
                <a:effectLst/>
                <a:latin typeface="Calibri" panose="020F0502020204030204" pitchFamily="34" charset="0"/>
                <a:ea typeface="Noto Sans Symbols"/>
                <a:cs typeface="Calibri" panose="020F0502020204030204" pitchFamily="34" charset="0"/>
              </a:rPr>
              <a:t>Which are the main benefits/problems that digital health platforms and apps can have for you, considering your specific situation? </a:t>
            </a:r>
            <a:endParaRPr lang="el-GR" dirty="0">
              <a:effectLst/>
              <a:latin typeface="Calibri" panose="020F0502020204030204" pitchFamily="34" charset="0"/>
              <a:ea typeface="Noto Sans Symbols"/>
              <a:cs typeface="Calibri" panose="020F0502020204030204" pitchFamily="34" charset="0"/>
            </a:endParaRPr>
          </a:p>
          <a:p>
            <a:pPr marL="342900" lvl="0" indent="-342900" algn="just">
              <a:lnSpc>
                <a:spcPct val="150000"/>
              </a:lnSpc>
              <a:spcAft>
                <a:spcPts val="800"/>
              </a:spcAft>
              <a:buFont typeface="Wingdings" panose="05000000000000000000" pitchFamily="2" charset="2"/>
              <a:buChar char="§"/>
            </a:pPr>
            <a:r>
              <a:rPr lang="en-GB" dirty="0">
                <a:solidFill>
                  <a:srgbClr val="000000"/>
                </a:solidFill>
                <a:effectLst/>
                <a:latin typeface="Calibri" panose="020F0502020204030204" pitchFamily="34" charset="0"/>
                <a:ea typeface="Noto Sans Symbols"/>
                <a:cs typeface="Calibri" panose="020F0502020204030204" pitchFamily="34" charset="0"/>
              </a:rPr>
              <a:t>Do you think that digital health platforms and apps can be interesting for you to manage your own health? </a:t>
            </a:r>
            <a:endParaRPr lang="el-GR" dirty="0">
              <a:effectLst/>
              <a:latin typeface="Calibri" panose="020F0502020204030204" pitchFamily="34" charset="0"/>
              <a:ea typeface="Noto Sans Symbols"/>
              <a:cs typeface="Calibri" panose="020F0502020204030204" pitchFamily="34" charset="0"/>
            </a:endParaRPr>
          </a:p>
          <a:p>
            <a:pPr>
              <a:buFont typeface="Wingdings" panose="05000000000000000000" pitchFamily="2" charset="2"/>
              <a:buChar char="§"/>
            </a:pP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9488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5.2.1</a:t>
            </a:r>
            <a:br>
              <a:rPr lang="en-US" altLang="el-GR" dirty="0">
                <a:solidFill>
                  <a:srgbClr val="C01E24"/>
                </a:solidFill>
              </a:rPr>
            </a:br>
            <a:r>
              <a:rPr lang="en-US" altLang="el-GR" dirty="0">
                <a:solidFill>
                  <a:srgbClr val="C01E24"/>
                </a:solidFill>
              </a:rPr>
              <a:t>Opening (Day 2)</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5157787" cy="3958468"/>
          </a:xfrm>
        </p:spPr>
        <p:txBody>
          <a:bodyPr>
            <a:normAutofit fontScale="85000" lnSpcReduction="200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endParaRPr lang="en-US" sz="2200" dirty="0">
              <a:sym typeface="Arial" panose="020B0604020202020204" pitchFamily="34" charset="0"/>
            </a:endParaRP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trainer introduces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the session, including objectives, activities, and planning.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the attending peers and doctors and explains their roles.</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aim of the introduction is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give an outlook on the training session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present the training activities in an overview </a:t>
            </a:r>
          </a:p>
        </p:txBody>
      </p:sp>
      <p:sp>
        <p:nvSpPr>
          <p:cNvPr id="9" name="Ορθογώνιο 8">
            <a:extLst>
              <a:ext uri="{FF2B5EF4-FFF2-40B4-BE49-F238E27FC236}">
                <a16:creationId xmlns:a16="http://schemas.microsoft.com/office/drawing/2014/main" id="{7F48D75A-F668-48C2-A034-ACE1B4986E36}"/>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5.2.1</a:t>
            </a:r>
            <a:endParaRPr lang="el-GR" sz="1800" dirty="0">
              <a:solidFill>
                <a:srgbClr val="C01E24"/>
              </a:solidFill>
            </a:endParaRPr>
          </a:p>
        </p:txBody>
      </p:sp>
      <p:sp>
        <p:nvSpPr>
          <p:cNvPr id="10" name="Ορθογώνιο 9">
            <a:extLst>
              <a:ext uri="{FF2B5EF4-FFF2-40B4-BE49-F238E27FC236}">
                <a16:creationId xmlns:a16="http://schemas.microsoft.com/office/drawing/2014/main" id="{6ED39337-3E0B-4330-9666-8D353C4D4FBE}"/>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5.2.2</a:t>
            </a:r>
            <a:endParaRPr lang="el-GR" sz="1600" dirty="0">
              <a:solidFill>
                <a:schemeClr val="bg1"/>
              </a:solidFill>
            </a:endParaRPr>
          </a:p>
        </p:txBody>
      </p:sp>
      <p:sp>
        <p:nvSpPr>
          <p:cNvPr id="11" name="Ορθογώνιο 10">
            <a:extLst>
              <a:ext uri="{FF2B5EF4-FFF2-40B4-BE49-F238E27FC236}">
                <a16:creationId xmlns:a16="http://schemas.microsoft.com/office/drawing/2014/main" id="{1A1F82FC-D5E2-4953-A4C7-E66694AFD878}"/>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5.2.3</a:t>
            </a:r>
            <a:endParaRPr lang="el-GR" sz="1600" dirty="0">
              <a:solidFill>
                <a:schemeClr val="bg1"/>
              </a:solidFill>
            </a:endParaRPr>
          </a:p>
        </p:txBody>
      </p:sp>
      <p:sp>
        <p:nvSpPr>
          <p:cNvPr id="12" name="Ορθογώνιο 11">
            <a:extLst>
              <a:ext uri="{FF2B5EF4-FFF2-40B4-BE49-F238E27FC236}">
                <a16:creationId xmlns:a16="http://schemas.microsoft.com/office/drawing/2014/main" id="{5534BC34-AB13-4918-A99B-55035905F6E0}"/>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5.2.4</a:t>
            </a:r>
            <a:endParaRPr lang="el-GR" sz="1600" dirty="0">
              <a:solidFill>
                <a:schemeClr val="bg1"/>
              </a:solidFill>
            </a:endParaRPr>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185022" cy="584775"/>
          </a:xfrm>
          <a:prstGeom prst="rect">
            <a:avLst/>
          </a:prstGeom>
        </p:spPr>
        <p:txBody>
          <a:bodyPr wrap="none" rtlCol="0">
            <a:spAutoFit/>
          </a:bodyPr>
          <a:lstStyle/>
          <a:p>
            <a:pPr algn="l"/>
            <a:r>
              <a:rPr lang="en-US" sz="3200" dirty="0">
                <a:solidFill>
                  <a:srgbClr val="203864"/>
                </a:solidFill>
              </a:rPr>
              <a:t>Let’s start …</a:t>
            </a:r>
            <a:endParaRPr lang="el-GR" sz="3200" dirty="0" err="1">
              <a:solidFill>
                <a:srgbClr val="203864"/>
              </a:solidFill>
            </a:endParaRPr>
          </a:p>
        </p:txBody>
      </p:sp>
      <p:sp>
        <p:nvSpPr>
          <p:cNvPr id="13" name="Ορθογώνιο 12">
            <a:extLst>
              <a:ext uri="{FF2B5EF4-FFF2-40B4-BE49-F238E27FC236}">
                <a16:creationId xmlns:a16="http://schemas.microsoft.com/office/drawing/2014/main" id="{D395C5B2-66D9-D9B4-3364-5A2AFE203584}"/>
              </a:ext>
            </a:extLst>
          </p:cNvPr>
          <p:cNvSpPr/>
          <p:nvPr/>
        </p:nvSpPr>
        <p:spPr>
          <a:xfrm>
            <a:off x="10753494" y="1821496"/>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5.2</a:t>
            </a:r>
            <a:endParaRPr lang="el-GR" sz="1800" dirty="0">
              <a:solidFill>
                <a:srgbClr val="203864"/>
              </a:solidFill>
            </a:endParaRPr>
          </a:p>
        </p:txBody>
      </p:sp>
      <p:sp>
        <p:nvSpPr>
          <p:cNvPr id="14" name="Ορθογώνιο 13">
            <a:extLst>
              <a:ext uri="{FF2B5EF4-FFF2-40B4-BE49-F238E27FC236}">
                <a16:creationId xmlns:a16="http://schemas.microsoft.com/office/drawing/2014/main" id="{BEE6B89D-266E-856D-CD74-45B7F04B7D3D}"/>
              </a:ext>
            </a:extLst>
          </p:cNvPr>
          <p:cNvSpPr/>
          <p:nvPr/>
        </p:nvSpPr>
        <p:spPr>
          <a:xfrm>
            <a:off x="11469619" y="436947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5.2.5</a:t>
            </a:r>
            <a:endParaRPr lang="el-GR" sz="1600" dirty="0">
              <a:solidFill>
                <a:schemeClr val="bg1"/>
              </a:solidFill>
            </a:endParaRPr>
          </a:p>
        </p:txBody>
      </p:sp>
    </p:spTree>
    <p:extLst>
      <p:ext uri="{BB962C8B-B14F-4D97-AF65-F5344CB8AC3E}">
        <p14:creationId xmlns:p14="http://schemas.microsoft.com/office/powerpoint/2010/main" val="30972724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Actions 5.2.2, 5.2.3</a:t>
            </a:r>
            <a:br>
              <a:rPr lang="en-US" altLang="el-GR" dirty="0"/>
            </a:br>
            <a:r>
              <a:rPr lang="en-GB" altLang="el-GR" dirty="0">
                <a:solidFill>
                  <a:srgbClr val="C01E24"/>
                </a:solidFill>
              </a:rPr>
              <a:t>How to find health information online</a:t>
            </a:r>
            <a:endParaRPr lang="el-GR" dirty="0">
              <a:solidFill>
                <a:srgbClr val="0070C0"/>
              </a:solidFill>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4" y="2169993"/>
            <a:ext cx="6469579" cy="4283324"/>
          </a:xfrm>
        </p:spPr>
        <p:txBody>
          <a:bodyPr>
            <a:normAutofit fontScale="77500" lnSpcReduction="20000"/>
          </a:bodyPr>
          <a:lstStyle/>
          <a:p>
            <a:pPr>
              <a:lnSpc>
                <a:spcPct val="120000"/>
              </a:lnSpc>
              <a:spcAft>
                <a:spcPts val="600"/>
              </a:spcAft>
            </a:pPr>
            <a:r>
              <a:rPr lang="en-US" sz="2600" b="0" dirty="0">
                <a:latin typeface="Calibri" panose="020F0502020204030204" pitchFamily="34" charset="0"/>
                <a:cs typeface="Calibri" panose="020F0502020204030204" pitchFamily="34" charset="0"/>
                <a:sym typeface="Arial" panose="020B0604020202020204" pitchFamily="34" charset="0"/>
              </a:rPr>
              <a:t>Actually, it should be quite easy to find health information on the internet: You have health problems, search for them on the internet, and you already know what disease you have and what the best treatments are. Or? </a:t>
            </a:r>
          </a:p>
          <a:p>
            <a:pPr>
              <a:lnSpc>
                <a:spcPct val="120000"/>
              </a:lnSpc>
              <a:spcAft>
                <a:spcPts val="600"/>
              </a:spcAft>
            </a:pPr>
            <a:r>
              <a:rPr lang="en-US" sz="2600" b="0" dirty="0">
                <a:latin typeface="Calibri" panose="020F0502020204030204" pitchFamily="34" charset="0"/>
                <a:cs typeface="Calibri" panose="020F0502020204030204" pitchFamily="34" charset="0"/>
                <a:sym typeface="Arial" panose="020B0604020202020204" pitchFamily="34" charset="0"/>
              </a:rPr>
              <a:t>Unfortunately, it is anything but easy to assign symptoms to diseases, even if they seem to be clear, and to get suggestions for quick relief or diagnosis. Never forget: the internet is neither a doctor, nor a diagnostic facility, and certainly not a reliable source for therapy. But internet sources can give you valuable help in finding a doctor, diagnostic facilities and therapies - including online treatments. But it will never replace a doctor</a:t>
            </a:r>
            <a:r>
              <a:rPr lang="en-GB" sz="2600" b="0" dirty="0">
                <a:latin typeface="Calibri" panose="020F0502020204030204" pitchFamily="34" charset="0"/>
                <a:cs typeface="Calibri" panose="020F0502020204030204" pitchFamily="34" charset="0"/>
                <a:sym typeface="Arial" panose="020B0604020202020204" pitchFamily="34" charset="0"/>
              </a:rPr>
              <a:t>.</a:t>
            </a:r>
          </a:p>
          <a:p>
            <a:pPr marL="342900" indent="-342900">
              <a:lnSpc>
                <a:spcPct val="120000"/>
              </a:lnSpc>
              <a:spcAft>
                <a:spcPts val="600"/>
              </a:spcAft>
              <a:buFont typeface="Arial" panose="020B0604020202020204" pitchFamily="34" charset="0"/>
              <a:buChar char="•"/>
            </a:pPr>
            <a:endParaRPr lang="en-US" sz="2400" b="0" dirty="0">
              <a:latin typeface="Calibri" panose="020F0502020204030204" pitchFamily="34" charset="0"/>
              <a:cs typeface="Calibri" panose="020F0502020204030204" pitchFamily="34" charset="0"/>
              <a:sym typeface="Arial" panose="020B0604020202020204" pitchFamily="34" charset="0"/>
            </a:endParaRPr>
          </a:p>
        </p:txBody>
      </p:sp>
      <p:pic>
        <p:nvPicPr>
          <p:cNvPr id="6" name="Grafik 5"/>
          <p:cNvPicPr>
            <a:picLocks noChangeAspect="1"/>
          </p:cNvPicPr>
          <p:nvPr/>
        </p:nvPicPr>
        <p:blipFill>
          <a:blip r:embed="rId5"/>
          <a:stretch>
            <a:fillRect/>
          </a:stretch>
        </p:blipFill>
        <p:spPr>
          <a:xfrm>
            <a:off x="7178096" y="2750360"/>
            <a:ext cx="3898487" cy="2310666"/>
          </a:xfrm>
          <a:prstGeom prst="rect">
            <a:avLst/>
          </a:prstGeom>
        </p:spPr>
      </p:pic>
      <p:sp>
        <p:nvSpPr>
          <p:cNvPr id="13" name="Ορθογώνιο 12">
            <a:extLst>
              <a:ext uri="{FF2B5EF4-FFF2-40B4-BE49-F238E27FC236}">
                <a16:creationId xmlns:a16="http://schemas.microsoft.com/office/drawing/2014/main" id="{89039E5D-33D8-5389-6AD3-F328BDBAFE66}"/>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5.2.1</a:t>
            </a:r>
            <a:endParaRPr lang="el-GR" sz="1600" dirty="0">
              <a:solidFill>
                <a:schemeClr val="bg1"/>
              </a:solidFill>
            </a:endParaRPr>
          </a:p>
        </p:txBody>
      </p:sp>
      <p:sp>
        <p:nvSpPr>
          <p:cNvPr id="14" name="Ορθογώνιο 13">
            <a:extLst>
              <a:ext uri="{FF2B5EF4-FFF2-40B4-BE49-F238E27FC236}">
                <a16:creationId xmlns:a16="http://schemas.microsoft.com/office/drawing/2014/main" id="{BC62F997-E3B0-0B2E-8505-F69703064DEA}"/>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5.2.2</a:t>
            </a:r>
            <a:endParaRPr lang="el-GR" sz="1800" dirty="0">
              <a:solidFill>
                <a:srgbClr val="C01E24"/>
              </a:solidFill>
            </a:endParaRPr>
          </a:p>
        </p:txBody>
      </p:sp>
      <p:sp>
        <p:nvSpPr>
          <p:cNvPr id="16" name="Ορθογώνιο 15">
            <a:extLst>
              <a:ext uri="{FF2B5EF4-FFF2-40B4-BE49-F238E27FC236}">
                <a16:creationId xmlns:a16="http://schemas.microsoft.com/office/drawing/2014/main" id="{053A4DD3-F467-AE76-2FEA-50894FE54960}"/>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5.2.3</a:t>
            </a:r>
            <a:endParaRPr lang="el-GR" sz="1800" dirty="0">
              <a:solidFill>
                <a:srgbClr val="C01E24"/>
              </a:solidFill>
            </a:endParaRPr>
          </a:p>
        </p:txBody>
      </p:sp>
      <p:sp>
        <p:nvSpPr>
          <p:cNvPr id="17" name="Ορθογώνιο 16">
            <a:extLst>
              <a:ext uri="{FF2B5EF4-FFF2-40B4-BE49-F238E27FC236}">
                <a16:creationId xmlns:a16="http://schemas.microsoft.com/office/drawing/2014/main" id="{212DC06B-D05D-7B7A-1C4B-40FA8EAE4A6C}"/>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5.2.4</a:t>
            </a:r>
            <a:endParaRPr lang="el-GR" sz="1600" dirty="0">
              <a:solidFill>
                <a:schemeClr val="bg1"/>
              </a:solidFill>
            </a:endParaRPr>
          </a:p>
        </p:txBody>
      </p:sp>
      <p:sp>
        <p:nvSpPr>
          <p:cNvPr id="18" name="Ορθογώνιο 17">
            <a:extLst>
              <a:ext uri="{FF2B5EF4-FFF2-40B4-BE49-F238E27FC236}">
                <a16:creationId xmlns:a16="http://schemas.microsoft.com/office/drawing/2014/main" id="{87D99E06-2BC2-24C3-7448-1AD51ACC7CAD}"/>
              </a:ext>
            </a:extLst>
          </p:cNvPr>
          <p:cNvSpPr/>
          <p:nvPr/>
        </p:nvSpPr>
        <p:spPr>
          <a:xfrm>
            <a:off x="10753494" y="1821496"/>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5.2</a:t>
            </a:r>
            <a:endParaRPr lang="el-GR" sz="1800" dirty="0">
              <a:solidFill>
                <a:srgbClr val="203864"/>
              </a:solidFill>
            </a:endParaRPr>
          </a:p>
        </p:txBody>
      </p:sp>
      <p:sp>
        <p:nvSpPr>
          <p:cNvPr id="11" name="Ορθογώνιο 10">
            <a:extLst>
              <a:ext uri="{FF2B5EF4-FFF2-40B4-BE49-F238E27FC236}">
                <a16:creationId xmlns:a16="http://schemas.microsoft.com/office/drawing/2014/main" id="{4018DC6C-75D1-CC60-1BDA-AA18E249C58E}"/>
              </a:ext>
            </a:extLst>
          </p:cNvPr>
          <p:cNvSpPr/>
          <p:nvPr/>
        </p:nvSpPr>
        <p:spPr>
          <a:xfrm>
            <a:off x="11469619" y="436947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5.2.5</a:t>
            </a:r>
            <a:endParaRPr lang="el-GR" sz="1600" dirty="0">
              <a:solidFill>
                <a:schemeClr val="bg1"/>
              </a:solidFill>
            </a:endParaRPr>
          </a:p>
        </p:txBody>
      </p:sp>
    </p:spTree>
    <p:extLst>
      <p:ext uri="{BB962C8B-B14F-4D97-AF65-F5344CB8AC3E}">
        <p14:creationId xmlns:p14="http://schemas.microsoft.com/office/powerpoint/2010/main" val="151785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282792" y="1796103"/>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r>
              <a:rPr lang="en-US" sz="2000" dirty="0"/>
              <a:t>In training module 2 you have already learned that there are some diseases that are particularly common among refugees and migrants. You may also have experience of these.</a:t>
            </a:r>
          </a:p>
          <a:p>
            <a:pPr marL="342900" indent="-342900">
              <a:lnSpc>
                <a:spcPct val="100000"/>
              </a:lnSpc>
              <a:spcBef>
                <a:spcPts val="0"/>
              </a:spcBef>
              <a:buSzPts val="2000"/>
            </a:pPr>
            <a:endParaRPr lang="en-US" sz="2000" dirty="0"/>
          </a:p>
          <a:p>
            <a:pPr marL="342900" indent="-342900">
              <a:lnSpc>
                <a:spcPct val="100000"/>
              </a:lnSpc>
              <a:spcBef>
                <a:spcPts val="0"/>
              </a:spcBef>
              <a:buSzPts val="2000"/>
            </a:pPr>
            <a:r>
              <a:rPr lang="en-US" sz="2000" dirty="0"/>
              <a:t>In this training session you will learn how to best use digital health tools to find out what you are interested in and what meets a reliable health quality standard for you and your family.</a:t>
            </a:r>
            <a:endParaRPr lang="en-GB" sz="2000" dirty="0"/>
          </a:p>
        </p:txBody>
      </p:sp>
      <p:sp>
        <p:nvSpPr>
          <p:cNvPr id="11" name="Textfeld 10"/>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3593555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5335" y="1103900"/>
            <a:ext cx="10515600" cy="893179"/>
          </a:xfrm>
        </p:spPr>
        <p:txBody>
          <a:bodyPr>
            <a:normAutofit/>
          </a:bodyPr>
          <a:lstStyle/>
          <a:p>
            <a:r>
              <a:rPr lang="de-DE" dirty="0" err="1">
                <a:solidFill>
                  <a:srgbClr val="002060"/>
                </a:solidFill>
                <a:latin typeface="Calibri"/>
                <a:cs typeface="Calibri"/>
              </a:rPr>
              <a:t>Starting</a:t>
            </a:r>
            <a:r>
              <a:rPr lang="de-DE" dirty="0">
                <a:solidFill>
                  <a:srgbClr val="002060"/>
                </a:solidFill>
                <a:latin typeface="Calibri"/>
                <a:cs typeface="Calibri"/>
              </a:rPr>
              <a:t> a </a:t>
            </a:r>
            <a:r>
              <a:rPr lang="de-DE" dirty="0" err="1">
                <a:solidFill>
                  <a:srgbClr val="002060"/>
                </a:solidFill>
                <a:latin typeface="Calibri"/>
                <a:cs typeface="Calibri"/>
              </a:rPr>
              <a:t>discussion</a:t>
            </a:r>
            <a:endParaRPr lang="el-GR" dirty="0">
              <a:solidFill>
                <a:srgbClr val="002060"/>
              </a:solidFill>
              <a:latin typeface="Calibri"/>
              <a:cs typeface="Calibri"/>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5" y="2169993"/>
            <a:ext cx="5476975" cy="3471401"/>
          </a:xfrm>
        </p:spPr>
        <p:txBody>
          <a:bodyPr>
            <a:normAutofit fontScale="92500" lnSpcReduction="10000"/>
          </a:bodyPr>
          <a:lstStyle/>
          <a:p>
            <a:endParaRPr lang="en-GB" sz="2200" b="0" dirty="0">
              <a:sym typeface="Arial" panose="020B0604020202020204" pitchFamily="34" charset="0"/>
            </a:endParaRP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sym typeface="Arial" panose="020B0604020202020204" pitchFamily="34" charset="0"/>
              </a:rPr>
              <a:t>Step 1: </a:t>
            </a:r>
            <a:r>
              <a:rPr lang="en-GB" sz="2400" b="0" dirty="0">
                <a:latin typeface="Calibri" panose="020F0502020204030204" pitchFamily="34" charset="0"/>
                <a:cs typeface="Calibri" panose="020F0502020204030204" pitchFamily="34" charset="0"/>
                <a:sym typeface="Arial" panose="020B0604020202020204" pitchFamily="34" charset="0"/>
              </a:rPr>
              <a:t>Please discuss which diseases  or health-related restrictions you regard as most common (e.g. headache, flu, haematoma) according to your national background and personal experiences</a:t>
            </a:r>
          </a:p>
          <a:p>
            <a:pPr marL="342900" indent="-342900">
              <a:buFont typeface="Arial" panose="020B0604020202020204" pitchFamily="34" charset="0"/>
              <a:buChar char="•"/>
            </a:pPr>
            <a:r>
              <a:rPr lang="en-GB" sz="2400" b="0" dirty="0">
                <a:latin typeface="Calibri" panose="020F0502020204030204" pitchFamily="34" charset="0"/>
                <a:cs typeface="Calibri" panose="020F0502020204030204" pitchFamily="34" charset="0"/>
                <a:sym typeface="Arial" panose="020B0604020202020204" pitchFamily="34" charset="0"/>
              </a:rPr>
              <a:t>Note down each disease on differently coloured cards (one colour for each disease) </a:t>
            </a:r>
          </a:p>
          <a:p>
            <a:pPr marL="342900" indent="-342900">
              <a:buFont typeface="Arial" panose="020B0604020202020204" pitchFamily="34" charset="0"/>
              <a:buChar char="•"/>
            </a:pPr>
            <a:r>
              <a:rPr lang="en-GB" sz="2400" b="0" dirty="0">
                <a:latin typeface="Calibri" panose="020F0502020204030204" pitchFamily="34" charset="0"/>
                <a:cs typeface="Calibri" panose="020F0502020204030204" pitchFamily="34" charset="0"/>
                <a:sym typeface="Arial" panose="020B0604020202020204" pitchFamily="34" charset="0"/>
              </a:rPr>
              <a:t>Post the cards on the pin board </a:t>
            </a:r>
          </a:p>
          <a:p>
            <a:pPr marL="342900" indent="-342900">
              <a:buFont typeface="Arial" panose="020B0604020202020204" pitchFamily="34" charset="0"/>
              <a:buChar char="•"/>
            </a:pPr>
            <a:endParaRPr lang="en-US" sz="2400" b="0" dirty="0">
              <a:latin typeface="Calibri" panose="020F0502020204030204" pitchFamily="34" charset="0"/>
              <a:cs typeface="Calibri" panose="020F0502020204030204" pitchFamily="34" charset="0"/>
              <a:sym typeface="Arial" panose="020B0604020202020204" pitchFamily="34" charset="0"/>
            </a:endParaRPr>
          </a:p>
        </p:txBody>
      </p:sp>
      <p:pic>
        <p:nvPicPr>
          <p:cNvPr id="2050" name="Picture 2" descr="Korkwand, Pinwand, Notizzettel, Zettel, Papier, K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077" y="2538484"/>
            <a:ext cx="4503761" cy="360300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10">
            <a:extLst>
              <a:ext uri="{FF2B5EF4-FFF2-40B4-BE49-F238E27FC236}">
                <a16:creationId xmlns:a16="http://schemas.microsoft.com/office/drawing/2014/main" id="{5ED1FA97-0C09-42E7-968D-251073E1DAA9}"/>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426202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fontScale="90000"/>
          </a:bodyPr>
          <a:lstStyle/>
          <a:p>
            <a:r>
              <a:rPr lang="en-US" altLang="el-GR" sz="2000" dirty="0">
                <a:solidFill>
                  <a:srgbClr val="C01E24"/>
                </a:solidFill>
              </a:rPr>
              <a:t>Action 5.1.2</a:t>
            </a:r>
            <a:br>
              <a:rPr lang="en-US" altLang="el-GR" dirty="0"/>
            </a:br>
            <a:r>
              <a:rPr lang="en-GB" altLang="el-GR" dirty="0">
                <a:solidFill>
                  <a:srgbClr val="C01E24"/>
                </a:solidFill>
              </a:rPr>
              <a:t>Introducing Digital Health tools platforms and apps</a:t>
            </a:r>
            <a:endParaRPr lang="el-GR" dirty="0">
              <a:solidFill>
                <a:srgbClr val="C01E24"/>
              </a:solidFill>
            </a:endParaRPr>
          </a:p>
        </p:txBody>
      </p:sp>
      <p:sp>
        <p:nvSpPr>
          <p:cNvPr id="9" name="Ορθογώνιο 8">
            <a:extLst>
              <a:ext uri="{FF2B5EF4-FFF2-40B4-BE49-F238E27FC236}">
                <a16:creationId xmlns:a16="http://schemas.microsoft.com/office/drawing/2014/main" id="{7F48D75A-F668-48C2-A034-ACE1B4986E36}"/>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5.1.1</a:t>
            </a:r>
            <a:endParaRPr lang="el-GR" sz="1600" dirty="0">
              <a:solidFill>
                <a:schemeClr val="bg1"/>
              </a:solidFill>
            </a:endParaRPr>
          </a:p>
        </p:txBody>
      </p:sp>
      <p:sp>
        <p:nvSpPr>
          <p:cNvPr id="10" name="Ορθογώνιο 9">
            <a:extLst>
              <a:ext uri="{FF2B5EF4-FFF2-40B4-BE49-F238E27FC236}">
                <a16:creationId xmlns:a16="http://schemas.microsoft.com/office/drawing/2014/main" id="{6ED39337-3E0B-4330-9666-8D353C4D4FBE}"/>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0000"/>
                </a:solidFill>
              </a:rPr>
              <a:t>5.1.2</a:t>
            </a:r>
            <a:endParaRPr lang="el-GR" sz="1800" dirty="0">
              <a:solidFill>
                <a:srgbClr val="C00000"/>
              </a:solidFill>
            </a:endParaRPr>
          </a:p>
        </p:txBody>
      </p:sp>
      <p:sp>
        <p:nvSpPr>
          <p:cNvPr id="11" name="Ορθογώνιο 10">
            <a:extLst>
              <a:ext uri="{FF2B5EF4-FFF2-40B4-BE49-F238E27FC236}">
                <a16:creationId xmlns:a16="http://schemas.microsoft.com/office/drawing/2014/main" id="{1A1F82FC-D5E2-4953-A4C7-E66694AFD878}"/>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5.1.3</a:t>
            </a:r>
            <a:endParaRPr lang="el-GR" sz="1600" dirty="0">
              <a:solidFill>
                <a:schemeClr val="bg1"/>
              </a:solidFill>
            </a:endParaRPr>
          </a:p>
        </p:txBody>
      </p:sp>
      <p:sp>
        <p:nvSpPr>
          <p:cNvPr id="12" name="Ορθογώνιο 11">
            <a:extLst>
              <a:ext uri="{FF2B5EF4-FFF2-40B4-BE49-F238E27FC236}">
                <a16:creationId xmlns:a16="http://schemas.microsoft.com/office/drawing/2014/main" id="{5534BC34-AB13-4918-A99B-55035905F6E0}"/>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5.1.4</a:t>
            </a:r>
            <a:endParaRPr lang="el-GR" sz="1600" dirty="0">
              <a:solidFill>
                <a:schemeClr val="bg1"/>
              </a:solidFill>
            </a:endParaRPr>
          </a:p>
        </p:txBody>
      </p:sp>
      <p:sp>
        <p:nvSpPr>
          <p:cNvPr id="17" name="Θέση κειμένου 4">
            <a:extLst>
              <a:ext uri="{FF2B5EF4-FFF2-40B4-BE49-F238E27FC236}">
                <a16:creationId xmlns:a16="http://schemas.microsoft.com/office/drawing/2014/main" id="{05A02191-185F-44AB-BCE1-6953D36207DC}"/>
              </a:ext>
            </a:extLst>
          </p:cNvPr>
          <p:cNvSpPr>
            <a:spLocks noGrp="1"/>
          </p:cNvSpPr>
          <p:nvPr>
            <p:ph type="body" idx="1"/>
          </p:nvPr>
        </p:nvSpPr>
        <p:spPr>
          <a:xfrm>
            <a:off x="499188" y="1000854"/>
            <a:ext cx="5157787" cy="3958468"/>
          </a:xfrm>
        </p:spPr>
        <p:txBody>
          <a:bodyPr>
            <a:normAutofit/>
          </a:bodyPr>
          <a:lstStyle/>
          <a:p>
            <a:r>
              <a:rPr lang="en-US" sz="2200" dirty="0">
                <a:sym typeface="Arial" panose="020B0604020202020204" pitchFamily="34" charset="0"/>
              </a:rPr>
              <a:t>Objectives</a:t>
            </a:r>
          </a:p>
          <a:p>
            <a:endParaRPr lang="en-US" sz="2200" dirty="0">
              <a:sym typeface="Arial" panose="020B0604020202020204" pitchFamily="34" charset="0"/>
            </a:endParaRPr>
          </a:p>
          <a:p>
            <a:pPr marL="342900" indent="-342900">
              <a:buFont typeface="Wingdings" panose="05000000000000000000" pitchFamily="2" charset="2"/>
              <a:buChar char="§"/>
            </a:pPr>
            <a:r>
              <a:rPr lang="en-GB" sz="2200" b="0" dirty="0">
                <a:latin typeface="Calibri" panose="020F0502020204030204" pitchFamily="34" charset="0"/>
                <a:cs typeface="Calibri" panose="020F0502020204030204" pitchFamily="34" charset="0"/>
                <a:sym typeface="Arial" panose="020B0604020202020204" pitchFamily="34" charset="0"/>
              </a:rPr>
              <a:t>You will strengthen your digital health literacy skills in the country/region you are located.</a:t>
            </a:r>
          </a:p>
          <a:p>
            <a:endParaRPr lang="en-US" sz="2200" b="0" dirty="0">
              <a:latin typeface="Calibri" panose="020F0502020204030204" pitchFamily="34" charset="0"/>
              <a:cs typeface="Calibri" panose="020F0502020204030204" pitchFamily="34" charset="0"/>
              <a:sym typeface="Arial" panose="020B0604020202020204" pitchFamily="34" charset="0"/>
            </a:endParaRPr>
          </a:p>
        </p:txBody>
      </p:sp>
      <p:sp>
        <p:nvSpPr>
          <p:cNvPr id="8" name="Ορθογώνιο 7">
            <a:extLst>
              <a:ext uri="{FF2B5EF4-FFF2-40B4-BE49-F238E27FC236}">
                <a16:creationId xmlns:a16="http://schemas.microsoft.com/office/drawing/2014/main" id="{19071282-8D93-7CE2-A422-A198786C54F7}"/>
              </a:ext>
            </a:extLst>
          </p:cNvPr>
          <p:cNvSpPr/>
          <p:nvPr/>
        </p:nvSpPr>
        <p:spPr>
          <a:xfrm>
            <a:off x="107712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5.1</a:t>
            </a:r>
            <a:endParaRPr lang="el-GR" sz="1800" dirty="0">
              <a:solidFill>
                <a:srgbClr val="203864"/>
              </a:solidFill>
            </a:endParaRPr>
          </a:p>
        </p:txBody>
      </p:sp>
    </p:spTree>
    <p:extLst>
      <p:ext uri="{BB962C8B-B14F-4D97-AF65-F5344CB8AC3E}">
        <p14:creationId xmlns:p14="http://schemas.microsoft.com/office/powerpoint/2010/main" val="1273206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a:xfrm>
            <a:off x="555335" y="1079999"/>
            <a:ext cx="10515600" cy="893179"/>
          </a:xfrm>
        </p:spPr>
        <p:txBody>
          <a:bodyPr>
            <a:normAutofit/>
          </a:bodyPr>
          <a:lstStyle/>
          <a:p>
            <a:r>
              <a:rPr lang="de-DE" dirty="0">
                <a:solidFill>
                  <a:srgbClr val="002060"/>
                </a:solidFill>
                <a:latin typeface="Calibri"/>
                <a:cs typeface="Calibri"/>
              </a:rPr>
              <a:t>Coming </a:t>
            </a:r>
            <a:r>
              <a:rPr lang="de-DE" dirty="0" err="1">
                <a:solidFill>
                  <a:srgbClr val="002060"/>
                </a:solidFill>
                <a:latin typeface="Calibri"/>
                <a:cs typeface="Calibri"/>
              </a:rPr>
              <a:t>to</a:t>
            </a:r>
            <a:r>
              <a:rPr lang="de-DE" dirty="0">
                <a:solidFill>
                  <a:srgbClr val="002060"/>
                </a:solidFill>
                <a:latin typeface="Calibri"/>
                <a:cs typeface="Calibri"/>
              </a:rPr>
              <a:t> a </a:t>
            </a:r>
            <a:r>
              <a:rPr lang="de-DE" dirty="0" err="1">
                <a:solidFill>
                  <a:srgbClr val="002060"/>
                </a:solidFill>
                <a:latin typeface="Calibri"/>
                <a:cs typeface="Calibri"/>
              </a:rPr>
              <a:t>decision</a:t>
            </a:r>
            <a:endParaRPr lang="el-GR" dirty="0">
              <a:solidFill>
                <a:srgbClr val="002060"/>
              </a:solidFill>
              <a:latin typeface="Calibri"/>
              <a:cs typeface="Calibri"/>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5" y="2169993"/>
            <a:ext cx="5476975" cy="3471401"/>
          </a:xfrm>
        </p:spPr>
        <p:txBody>
          <a:bodyPr>
            <a:normAutofit lnSpcReduction="10000"/>
          </a:bodyPr>
          <a:lstStyle/>
          <a:p>
            <a:endParaRPr lang="en-GB" sz="2200" b="0" dirty="0">
              <a:sym typeface="Arial" panose="020B060402020202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sym typeface="Arial" panose="020B0604020202020204" pitchFamily="34" charset="0"/>
              </a:rPr>
              <a:t>Step 2: </a:t>
            </a:r>
            <a:r>
              <a:rPr lang="en-US" sz="2400" b="0" dirty="0">
                <a:latin typeface="Calibri" panose="020F0502020204030204" pitchFamily="34" charset="0"/>
                <a:cs typeface="Calibri" panose="020F0502020204030204" pitchFamily="34" charset="0"/>
                <a:sym typeface="Arial" panose="020B0604020202020204" pitchFamily="34" charset="0"/>
              </a:rPr>
              <a:t>Your trainer will give each learner 5 sticky dots, which you should stick on the cards whose diseases you consider the most common</a:t>
            </a:r>
          </a:p>
          <a:p>
            <a:pPr marL="342900" indent="-342900">
              <a:buFont typeface="Arial" panose="020B0604020202020204" pitchFamily="34" charset="0"/>
              <a:buChar char="•"/>
            </a:pPr>
            <a:r>
              <a:rPr lang="en-US" sz="2400" b="0" dirty="0">
                <a:latin typeface="Calibri" panose="020F0502020204030204" pitchFamily="34" charset="0"/>
                <a:cs typeface="Calibri" panose="020F0502020204030204" pitchFamily="34" charset="0"/>
                <a:sym typeface="Arial" panose="020B0604020202020204" pitchFamily="34" charset="0"/>
              </a:rPr>
              <a:t>The more dots one disease earned, the higher it gets on priority.</a:t>
            </a:r>
          </a:p>
          <a:p>
            <a:pPr marL="342900" indent="-342900">
              <a:buFont typeface="Arial" panose="020B0604020202020204" pitchFamily="34" charset="0"/>
              <a:buChar char="•"/>
            </a:pPr>
            <a:r>
              <a:rPr lang="en-US" sz="2400" b="0" dirty="0">
                <a:latin typeface="Calibri" panose="020F0502020204030204" pitchFamily="34" charset="0"/>
                <a:cs typeface="Calibri" panose="020F0502020204030204" pitchFamily="34" charset="0"/>
                <a:sym typeface="Arial" panose="020B0604020202020204" pitchFamily="34" charset="0"/>
              </a:rPr>
              <a:t>Now have a closer look at those 5 diseases which earned the most dots.</a:t>
            </a:r>
          </a:p>
          <a:p>
            <a:pPr marL="342900" indent="-342900">
              <a:buFont typeface="Arial" panose="020B0604020202020204" pitchFamily="34" charset="0"/>
              <a:buChar char="•"/>
            </a:pPr>
            <a:endParaRPr lang="en-US" sz="2400" b="0" dirty="0">
              <a:latin typeface="Calibri" panose="020F0502020204030204" pitchFamily="34" charset="0"/>
              <a:cs typeface="Calibri" panose="020F0502020204030204" pitchFamily="34" charset="0"/>
              <a:sym typeface="Arial" panose="020B0604020202020204" pitchFamily="34" charset="0"/>
            </a:endParaRPr>
          </a:p>
        </p:txBody>
      </p:sp>
      <p:pic>
        <p:nvPicPr>
          <p:cNvPr id="1028" name="Picture 4" descr="Polka Dots, Punkte, Flecken, Mu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0099" y="2286442"/>
            <a:ext cx="3238500" cy="323850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10">
            <a:extLst>
              <a:ext uri="{FF2B5EF4-FFF2-40B4-BE49-F238E27FC236}">
                <a16:creationId xmlns:a16="http://schemas.microsoft.com/office/drawing/2014/main" id="{C9855ECE-4D85-4F20-8D47-3460EA1E4166}"/>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1265091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559" y="1768808"/>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r>
              <a:rPr lang="en-GB" sz="2000" dirty="0"/>
              <a:t>Now you have a priority list of 5 most common diseases</a:t>
            </a:r>
          </a:p>
          <a:p>
            <a:pPr marL="342900" indent="-342900">
              <a:lnSpc>
                <a:spcPct val="100000"/>
              </a:lnSpc>
              <a:spcBef>
                <a:spcPts val="0"/>
              </a:spcBef>
              <a:buSzPts val="2000"/>
            </a:pPr>
            <a:r>
              <a:rPr lang="en-GB" sz="2000" dirty="0"/>
              <a:t>Please split into small groups of 2-3 persons and allocate 1 disease to each group</a:t>
            </a:r>
          </a:p>
          <a:p>
            <a:pPr marL="342900" indent="-342900">
              <a:lnSpc>
                <a:spcPct val="100000"/>
              </a:lnSpc>
              <a:spcBef>
                <a:spcPts val="0"/>
              </a:spcBef>
              <a:buSzPts val="2000"/>
            </a:pPr>
            <a:r>
              <a:rPr lang="en-GB" sz="2000" dirty="0"/>
              <a:t>Each group gets online and searches for this disease</a:t>
            </a:r>
          </a:p>
          <a:p>
            <a:pPr marL="342900" indent="-342900">
              <a:lnSpc>
                <a:spcPct val="100000"/>
              </a:lnSpc>
              <a:spcBef>
                <a:spcPts val="0"/>
              </a:spcBef>
              <a:buSzPts val="2000"/>
            </a:pPr>
            <a:r>
              <a:rPr lang="en-GB" sz="2000" dirty="0"/>
              <a:t>Count how many digital sources you can find in the given timeframe which are offering information about the disease and possible treatment</a:t>
            </a:r>
          </a:p>
        </p:txBody>
      </p:sp>
      <p:pic>
        <p:nvPicPr>
          <p:cNvPr id="5" name="Grafik 4"/>
          <p:cNvPicPr>
            <a:picLocks noChangeAspect="1"/>
          </p:cNvPicPr>
          <p:nvPr/>
        </p:nvPicPr>
        <p:blipFill>
          <a:blip r:embed="rId5"/>
          <a:stretch>
            <a:fillRect/>
          </a:stretch>
        </p:blipFill>
        <p:spPr>
          <a:xfrm>
            <a:off x="7192371" y="2539908"/>
            <a:ext cx="4020129" cy="2675899"/>
          </a:xfrm>
          <a:prstGeom prst="rect">
            <a:avLst/>
          </a:prstGeom>
        </p:spPr>
      </p:pic>
      <p:sp>
        <p:nvSpPr>
          <p:cNvPr id="7" name="Textfeld 10">
            <a:extLst>
              <a:ext uri="{FF2B5EF4-FFF2-40B4-BE49-F238E27FC236}">
                <a16:creationId xmlns:a16="http://schemas.microsoft.com/office/drawing/2014/main" id="{2A2FC0F2-BE54-4639-A7D3-5B968A1D4FBE}"/>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27489448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559" y="1768808"/>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0" indent="0">
              <a:lnSpc>
                <a:spcPct val="100000"/>
              </a:lnSpc>
              <a:spcBef>
                <a:spcPts val="0"/>
              </a:spcBef>
              <a:buSzPts val="2000"/>
              <a:buNone/>
            </a:pPr>
            <a:r>
              <a:rPr lang="en-GB" sz="2000" dirty="0"/>
              <a:t>Then, please</a:t>
            </a:r>
          </a:p>
          <a:p>
            <a:pPr marL="0" indent="0">
              <a:lnSpc>
                <a:spcPct val="100000"/>
              </a:lnSpc>
              <a:spcBef>
                <a:spcPts val="0"/>
              </a:spcBef>
              <a:buSzPts val="2000"/>
              <a:buNone/>
            </a:pPr>
            <a:endParaRPr lang="en-GB" sz="2000" dirty="0"/>
          </a:p>
          <a:p>
            <a:pPr marL="342900" indent="-342900">
              <a:lnSpc>
                <a:spcPct val="100000"/>
              </a:lnSpc>
              <a:spcBef>
                <a:spcPts val="0"/>
              </a:spcBef>
              <a:buSzPts val="2000"/>
            </a:pPr>
            <a:r>
              <a:rPr lang="en-GB" sz="2000" dirty="0"/>
              <a:t>Check differences, e.g. if the treatment is offered by “conventional medicine” or by other treatments like </a:t>
            </a:r>
            <a:r>
              <a:rPr lang="en-US" sz="2000" dirty="0"/>
              <a:t>natural healing methods</a:t>
            </a:r>
            <a:endParaRPr lang="en-GB" sz="2000" dirty="0"/>
          </a:p>
          <a:p>
            <a:pPr marL="342900" indent="-342900">
              <a:lnSpc>
                <a:spcPct val="100000"/>
              </a:lnSpc>
              <a:spcBef>
                <a:spcPts val="0"/>
              </a:spcBef>
              <a:buSzPts val="2000"/>
            </a:pPr>
            <a:r>
              <a:rPr lang="de-DE" sz="2000" dirty="0"/>
              <a:t>Check  </a:t>
            </a:r>
            <a:r>
              <a:rPr lang="de-DE" sz="2000" dirty="0" err="1"/>
              <a:t>if</a:t>
            </a:r>
            <a:r>
              <a:rPr lang="de-DE" sz="2000" dirty="0"/>
              <a:t> </a:t>
            </a:r>
            <a:r>
              <a:rPr lang="de-DE" sz="2000" dirty="0" err="1"/>
              <a:t>there</a:t>
            </a:r>
            <a:r>
              <a:rPr lang="de-DE" sz="2000" dirty="0"/>
              <a:t> </a:t>
            </a:r>
            <a:r>
              <a:rPr lang="de-DE" sz="2000" dirty="0" err="1"/>
              <a:t>is</a:t>
            </a:r>
            <a:r>
              <a:rPr lang="de-DE" sz="2000" dirty="0"/>
              <a:t> a </a:t>
            </a:r>
            <a:r>
              <a:rPr lang="de-DE" sz="2000" dirty="0" err="1"/>
              <a:t>majority</a:t>
            </a:r>
            <a:r>
              <a:rPr lang="de-DE" sz="2000" dirty="0"/>
              <a:t> in </a:t>
            </a:r>
            <a:r>
              <a:rPr lang="de-DE" sz="2000" dirty="0" err="1"/>
              <a:t>provided</a:t>
            </a:r>
            <a:r>
              <a:rPr lang="de-DE" sz="2000" dirty="0"/>
              <a:t> </a:t>
            </a:r>
            <a:r>
              <a:rPr lang="de-DE" sz="2000" dirty="0" err="1"/>
              <a:t>information</a:t>
            </a:r>
            <a:r>
              <a:rPr lang="de-DE" sz="2000" dirty="0"/>
              <a:t> (e.g. </a:t>
            </a:r>
            <a:r>
              <a:rPr lang="de-DE" sz="2000" dirty="0" err="1"/>
              <a:t>more</a:t>
            </a:r>
            <a:r>
              <a:rPr lang="de-DE" sz="2000" dirty="0"/>
              <a:t> </a:t>
            </a:r>
            <a:r>
              <a:rPr lang="de-DE" sz="2000" dirty="0" err="1"/>
              <a:t>information</a:t>
            </a:r>
            <a:r>
              <a:rPr lang="de-DE" sz="2000" dirty="0"/>
              <a:t> on </a:t>
            </a:r>
            <a:r>
              <a:rPr lang="de-DE" sz="2000" dirty="0" err="1"/>
              <a:t>natural</a:t>
            </a:r>
            <a:r>
              <a:rPr lang="de-DE" sz="2000" dirty="0"/>
              <a:t> </a:t>
            </a:r>
            <a:r>
              <a:rPr lang="de-DE" sz="2000" dirty="0" err="1"/>
              <a:t>healing</a:t>
            </a:r>
            <a:r>
              <a:rPr lang="de-DE" sz="2000" dirty="0"/>
              <a:t>,  </a:t>
            </a:r>
            <a:r>
              <a:rPr lang="de-DE" sz="2000" dirty="0" err="1"/>
              <a:t>number</a:t>
            </a:r>
            <a:r>
              <a:rPr lang="de-DE" sz="2000" dirty="0"/>
              <a:t> of </a:t>
            </a:r>
            <a:r>
              <a:rPr lang="de-DE" sz="2000" dirty="0" err="1"/>
              <a:t>possible</a:t>
            </a:r>
            <a:r>
              <a:rPr lang="de-DE" sz="2000" dirty="0"/>
              <a:t> </a:t>
            </a:r>
            <a:r>
              <a:rPr lang="de-DE" sz="2000" dirty="0" err="1"/>
              <a:t>triggers</a:t>
            </a:r>
            <a:r>
              <a:rPr lang="de-DE" sz="2000" dirty="0"/>
              <a:t> for </a:t>
            </a:r>
            <a:r>
              <a:rPr lang="de-DE" sz="2000" dirty="0" err="1"/>
              <a:t>the</a:t>
            </a:r>
            <a:r>
              <a:rPr lang="de-DE" sz="2000" dirty="0"/>
              <a:t> </a:t>
            </a:r>
            <a:r>
              <a:rPr lang="de-DE" sz="2000" dirty="0" err="1"/>
              <a:t>disease</a:t>
            </a:r>
            <a:r>
              <a:rPr lang="de-DE" sz="2000" dirty="0"/>
              <a:t>, </a:t>
            </a:r>
            <a:r>
              <a:rPr lang="de-DE" sz="2000" dirty="0" err="1"/>
              <a:t>information</a:t>
            </a:r>
            <a:r>
              <a:rPr lang="de-DE" sz="2000" dirty="0"/>
              <a:t> on different </a:t>
            </a:r>
            <a:r>
              <a:rPr lang="de-DE" sz="2000" dirty="0" err="1"/>
              <a:t>treatments</a:t>
            </a:r>
            <a:r>
              <a:rPr lang="de-DE" sz="2000" dirty="0"/>
              <a:t> for </a:t>
            </a:r>
            <a:r>
              <a:rPr lang="de-DE" sz="2000" dirty="0" err="1"/>
              <a:t>the</a:t>
            </a:r>
            <a:r>
              <a:rPr lang="de-DE" sz="2000" dirty="0"/>
              <a:t> </a:t>
            </a:r>
            <a:r>
              <a:rPr lang="de-DE" sz="2000" dirty="0" err="1"/>
              <a:t>disease</a:t>
            </a:r>
            <a:r>
              <a:rPr lang="de-DE" sz="2000" dirty="0"/>
              <a:t>, </a:t>
            </a:r>
            <a:r>
              <a:rPr lang="de-DE" sz="2000" dirty="0" err="1"/>
              <a:t>etc</a:t>
            </a:r>
            <a:r>
              <a:rPr lang="de-DE" sz="2000" dirty="0"/>
              <a:t>)</a:t>
            </a:r>
          </a:p>
        </p:txBody>
      </p:sp>
      <p:sp>
        <p:nvSpPr>
          <p:cNvPr id="7" name="Textfeld 10">
            <a:extLst>
              <a:ext uri="{FF2B5EF4-FFF2-40B4-BE49-F238E27FC236}">
                <a16:creationId xmlns:a16="http://schemas.microsoft.com/office/drawing/2014/main" id="{4EDF2940-02C6-4C33-B9DF-6F2809B6FA19}"/>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332379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559" y="1768808"/>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0" indent="0">
              <a:lnSpc>
                <a:spcPct val="100000"/>
              </a:lnSpc>
              <a:spcBef>
                <a:spcPts val="0"/>
              </a:spcBef>
              <a:buSzPts val="2000"/>
              <a:buNone/>
            </a:pPr>
            <a:r>
              <a:rPr lang="en-GB" sz="2000" dirty="0"/>
              <a:t>Present your results to the whole group answering the following questions:</a:t>
            </a:r>
          </a:p>
          <a:p>
            <a:pPr marL="342900" indent="-342900">
              <a:lnSpc>
                <a:spcPct val="100000"/>
              </a:lnSpc>
              <a:spcBef>
                <a:spcPts val="0"/>
              </a:spcBef>
              <a:buSzPts val="2000"/>
            </a:pPr>
            <a:endParaRPr lang="en-GB" sz="2000" dirty="0"/>
          </a:p>
          <a:p>
            <a:pPr marL="342900" indent="-342900">
              <a:lnSpc>
                <a:spcPct val="100000"/>
              </a:lnSpc>
              <a:spcBef>
                <a:spcPts val="0"/>
              </a:spcBef>
              <a:buSzPts val="2000"/>
            </a:pPr>
            <a:r>
              <a:rPr lang="en-US" sz="2000" dirty="0"/>
              <a:t>Was there much variation in the descriptions of the diseases and their treatment in the online information found?</a:t>
            </a:r>
          </a:p>
          <a:p>
            <a:pPr marL="342900" indent="-342900">
              <a:lnSpc>
                <a:spcPct val="100000"/>
              </a:lnSpc>
              <a:spcBef>
                <a:spcPts val="0"/>
              </a:spcBef>
              <a:buSzPts val="2000"/>
            </a:pPr>
            <a:r>
              <a:rPr lang="en-US" sz="2000" dirty="0"/>
              <a:t>How was the cooperation in the group during the online search?</a:t>
            </a:r>
          </a:p>
          <a:p>
            <a:pPr marL="342900" indent="-342900">
              <a:lnSpc>
                <a:spcPct val="100000"/>
              </a:lnSpc>
              <a:spcBef>
                <a:spcPts val="0"/>
              </a:spcBef>
              <a:buSzPts val="2000"/>
            </a:pPr>
            <a:r>
              <a:rPr lang="en-GB" sz="2000" dirty="0"/>
              <a:t>In case you had different national backgrounds, </a:t>
            </a:r>
            <a:r>
              <a:rPr lang="en-US" sz="2000" dirty="0"/>
              <a:t>were there differences in the assessment of the treatments for the chosen diseases?</a:t>
            </a: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endParaRPr lang="de-DE" sz="2000" dirty="0"/>
          </a:p>
        </p:txBody>
      </p:sp>
      <p:pic>
        <p:nvPicPr>
          <p:cNvPr id="1026" name="Picture 2" descr="Post It, Kork, Pinwand, Pin, Memo, Beschrift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5633" y="1783798"/>
            <a:ext cx="4739493" cy="379159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10">
            <a:extLst>
              <a:ext uri="{FF2B5EF4-FFF2-40B4-BE49-F238E27FC236}">
                <a16:creationId xmlns:a16="http://schemas.microsoft.com/office/drawing/2014/main" id="{DC7E0C4A-DAFB-469D-AA66-C84277085C56}"/>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39951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Online homework</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559" y="1768808"/>
            <a:ext cx="7455288"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Aft>
                <a:spcPts val="600"/>
              </a:spcAft>
              <a:buSzPts val="2000"/>
              <a:buNone/>
            </a:pPr>
            <a:endParaRPr lang="en-GB" sz="2000" dirty="0"/>
          </a:p>
          <a:p>
            <a:pPr marL="0" indent="0">
              <a:lnSpc>
                <a:spcPct val="100000"/>
              </a:lnSpc>
              <a:spcAft>
                <a:spcPts val="600"/>
              </a:spcAft>
              <a:buSzPts val="2000"/>
              <a:buNone/>
            </a:pPr>
            <a:r>
              <a:rPr lang="en-US" sz="2000" dirty="0"/>
              <a:t>Your trainer </a:t>
            </a:r>
            <a:r>
              <a:rPr lang="en-US" sz="2000" dirty="0" err="1"/>
              <a:t>summarises</a:t>
            </a:r>
            <a:r>
              <a:rPr lang="en-US" sz="2000" dirty="0"/>
              <a:t> the results of this learning unit and gives you the following task to be solved online as homework:</a:t>
            </a:r>
          </a:p>
          <a:p>
            <a:pPr marL="342900" indent="-342900">
              <a:lnSpc>
                <a:spcPct val="100000"/>
              </a:lnSpc>
              <a:spcAft>
                <a:spcPts val="600"/>
              </a:spcAft>
              <a:buSzPts val="2000"/>
            </a:pPr>
            <a:r>
              <a:rPr lang="en-US" sz="2000" dirty="0"/>
              <a:t>Please answer an online questionnaire.</a:t>
            </a:r>
          </a:p>
          <a:p>
            <a:pPr marL="342900" indent="-342900">
              <a:lnSpc>
                <a:spcPct val="100000"/>
              </a:lnSpc>
              <a:spcAft>
                <a:spcPts val="600"/>
              </a:spcAft>
              <a:buSzPts val="2000"/>
            </a:pPr>
            <a:r>
              <a:rPr lang="en-US" sz="2000" dirty="0"/>
              <a:t>This questionnaire is about which criteria were important for you to find the desired information online.</a:t>
            </a:r>
          </a:p>
          <a:p>
            <a:pPr marL="342900" indent="-342900">
              <a:lnSpc>
                <a:spcPct val="100000"/>
              </a:lnSpc>
              <a:spcAft>
                <a:spcPts val="600"/>
              </a:spcAft>
              <a:buSzPts val="2000"/>
            </a:pPr>
            <a:r>
              <a:rPr lang="en-US" sz="2000" dirty="0"/>
              <a:t>The aim is to find out how you </a:t>
            </a:r>
            <a:r>
              <a:rPr lang="en-US" sz="2000" dirty="0" err="1"/>
              <a:t>organised</a:t>
            </a:r>
            <a:r>
              <a:rPr lang="en-US" sz="2000" dirty="0"/>
              <a:t> your search and whether you were able to evaluate the information you received. </a:t>
            </a:r>
          </a:p>
          <a:p>
            <a:pPr marL="0" indent="0">
              <a:lnSpc>
                <a:spcPct val="100000"/>
              </a:lnSpc>
              <a:spcAft>
                <a:spcPts val="600"/>
              </a:spcAft>
              <a:buSzPts val="2000"/>
              <a:buNone/>
            </a:pPr>
            <a:endParaRPr lang="en-GB" sz="2000" dirty="0"/>
          </a:p>
          <a:p>
            <a:pPr marL="342900" indent="-342900">
              <a:lnSpc>
                <a:spcPct val="100000"/>
              </a:lnSpc>
              <a:spcAft>
                <a:spcPts val="600"/>
              </a:spcAft>
              <a:buSzPts val="2000"/>
            </a:pPr>
            <a:endParaRPr lang="en-GB" sz="2000" dirty="0"/>
          </a:p>
          <a:p>
            <a:pPr marL="342900" indent="-342900">
              <a:lnSpc>
                <a:spcPct val="100000"/>
              </a:lnSpc>
              <a:spcAft>
                <a:spcPts val="600"/>
              </a:spcAft>
              <a:buSzPts val="2000"/>
            </a:pPr>
            <a:endParaRPr lang="en-GB" sz="2000" dirty="0"/>
          </a:p>
          <a:p>
            <a:pPr marL="342900" indent="-342900">
              <a:lnSpc>
                <a:spcPct val="100000"/>
              </a:lnSpc>
              <a:spcAft>
                <a:spcPts val="600"/>
              </a:spcAft>
              <a:buSzPts val="2000"/>
            </a:pPr>
            <a:endParaRPr lang="de-DE" sz="2000" dirty="0"/>
          </a:p>
        </p:txBody>
      </p:sp>
      <p:sp>
        <p:nvSpPr>
          <p:cNvPr id="7" name="Textfeld 10">
            <a:extLst>
              <a:ext uri="{FF2B5EF4-FFF2-40B4-BE49-F238E27FC236}">
                <a16:creationId xmlns:a16="http://schemas.microsoft.com/office/drawing/2014/main" id="{8C296746-3930-4486-AC0C-3C8874A97DA2}"/>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1136410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8166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Online homework</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330559" y="1768808"/>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000"/>
              <a:buNone/>
            </a:pPr>
            <a:endParaRPr lang="en-GB" sz="2000" dirty="0"/>
          </a:p>
          <a:p>
            <a:pPr marL="0" indent="0">
              <a:lnSpc>
                <a:spcPct val="100000"/>
              </a:lnSpc>
              <a:spcBef>
                <a:spcPts val="0"/>
              </a:spcBef>
              <a:buSzPts val="2000"/>
              <a:buNone/>
            </a:pPr>
            <a:endParaRPr lang="de-DE" sz="2000" dirty="0"/>
          </a:p>
          <a:p>
            <a:pPr marL="0" indent="0">
              <a:lnSpc>
                <a:spcPct val="100000"/>
              </a:lnSpc>
              <a:spcBef>
                <a:spcPts val="0"/>
              </a:spcBef>
              <a:buSzPts val="2000"/>
              <a:buNone/>
            </a:pPr>
            <a:endParaRPr lang="de-DE" sz="2000" dirty="0"/>
          </a:p>
          <a:p>
            <a:pPr marL="0" indent="0">
              <a:lnSpc>
                <a:spcPct val="100000"/>
              </a:lnSpc>
              <a:spcBef>
                <a:spcPts val="0"/>
              </a:spcBef>
              <a:buSzPts val="2000"/>
              <a:buNone/>
            </a:pPr>
            <a:endParaRPr lang="de-DE" sz="2000" dirty="0"/>
          </a:p>
          <a:p>
            <a:pPr marL="0" indent="0">
              <a:lnSpc>
                <a:spcPct val="100000"/>
              </a:lnSpc>
              <a:spcBef>
                <a:spcPts val="0"/>
              </a:spcBef>
              <a:buSzPts val="2000"/>
              <a:buNone/>
            </a:pPr>
            <a:endParaRPr lang="de-DE" sz="2000" dirty="0"/>
          </a:p>
          <a:p>
            <a:pPr marL="457200" lvl="1" indent="0">
              <a:lnSpc>
                <a:spcPct val="100000"/>
              </a:lnSpc>
              <a:spcBef>
                <a:spcPts val="0"/>
              </a:spcBef>
              <a:buSzPts val="2000"/>
              <a:buNone/>
            </a:pPr>
            <a:r>
              <a:rPr lang="de-DE" sz="2000" dirty="0" err="1"/>
              <a:t>Any</a:t>
            </a:r>
            <a:r>
              <a:rPr lang="de-DE" sz="2000" dirty="0"/>
              <a:t> </a:t>
            </a:r>
            <a:r>
              <a:rPr lang="de-DE" sz="2000" dirty="0" err="1"/>
              <a:t>questions</a:t>
            </a:r>
            <a:r>
              <a:rPr lang="de-DE" sz="2000" dirty="0"/>
              <a:t> on </a:t>
            </a:r>
            <a:r>
              <a:rPr lang="de-DE" sz="2000" dirty="0" err="1"/>
              <a:t>the</a:t>
            </a:r>
            <a:r>
              <a:rPr lang="de-DE" sz="2000" dirty="0"/>
              <a:t> </a:t>
            </a:r>
            <a:r>
              <a:rPr lang="de-DE" sz="2000" dirty="0" err="1"/>
              <a:t>learning</a:t>
            </a:r>
            <a:r>
              <a:rPr lang="de-DE" sz="2000" dirty="0"/>
              <a:t> </a:t>
            </a:r>
            <a:r>
              <a:rPr lang="de-DE" sz="2000" dirty="0" err="1"/>
              <a:t>content</a:t>
            </a:r>
            <a:r>
              <a:rPr lang="de-DE" sz="2000" dirty="0"/>
              <a:t> and </a:t>
            </a:r>
            <a:r>
              <a:rPr lang="de-DE" sz="2000" dirty="0" err="1"/>
              <a:t>the</a:t>
            </a:r>
            <a:r>
              <a:rPr lang="de-DE" sz="2000" dirty="0"/>
              <a:t>    </a:t>
            </a:r>
            <a:r>
              <a:rPr lang="de-DE" sz="2000" dirty="0" err="1"/>
              <a:t>homework</a:t>
            </a:r>
            <a:r>
              <a:rPr lang="de-DE" sz="2000" dirty="0"/>
              <a:t>?</a:t>
            </a: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endParaRPr lang="en-GB" sz="2000" dirty="0"/>
          </a:p>
          <a:p>
            <a:pPr marL="342900" indent="-342900">
              <a:lnSpc>
                <a:spcPct val="100000"/>
              </a:lnSpc>
              <a:spcBef>
                <a:spcPts val="0"/>
              </a:spcBef>
              <a:buSzPts val="2000"/>
            </a:pPr>
            <a:endParaRPr lang="de-DE" sz="2000" dirty="0"/>
          </a:p>
        </p:txBody>
      </p:sp>
      <p:pic>
        <p:nvPicPr>
          <p:cNvPr id="4" name="Grafik 3"/>
          <p:cNvPicPr>
            <a:picLocks noChangeAspect="1"/>
          </p:cNvPicPr>
          <p:nvPr/>
        </p:nvPicPr>
        <p:blipFill>
          <a:blip r:embed="rId5"/>
          <a:stretch>
            <a:fillRect/>
          </a:stretch>
        </p:blipFill>
        <p:spPr>
          <a:xfrm>
            <a:off x="6676572" y="1411669"/>
            <a:ext cx="4535104" cy="4535104"/>
          </a:xfrm>
          <a:prstGeom prst="rect">
            <a:avLst/>
          </a:prstGeom>
        </p:spPr>
      </p:pic>
      <p:sp>
        <p:nvSpPr>
          <p:cNvPr id="7" name="Textfeld 10">
            <a:extLst>
              <a:ext uri="{FF2B5EF4-FFF2-40B4-BE49-F238E27FC236}">
                <a16:creationId xmlns:a16="http://schemas.microsoft.com/office/drawing/2014/main" id="{A8F959F5-DBE8-4872-92B4-DD5A4FD94464}"/>
              </a:ext>
            </a:extLst>
          </p:cNvPr>
          <p:cNvSpPr txBox="1"/>
          <p:nvPr/>
        </p:nvSpPr>
        <p:spPr>
          <a:xfrm>
            <a:off x="8364511" y="-14991"/>
            <a:ext cx="3827489"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5.2 </a:t>
            </a:r>
            <a:r>
              <a:rPr lang="de-DE" sz="1600" dirty="0" err="1">
                <a:solidFill>
                  <a:schemeClr val="bg1"/>
                </a:solidFill>
                <a:latin typeface="Calibri" panose="020F0502020204030204" pitchFamily="34" charset="0"/>
                <a:cs typeface="Calibri" panose="020F0502020204030204" pitchFamily="34" charset="0"/>
              </a:rPr>
              <a:t>How</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to</a:t>
            </a:r>
            <a:r>
              <a:rPr lang="de-DE" sz="1600" dirty="0">
                <a:solidFill>
                  <a:schemeClr val="bg1"/>
                </a:solidFill>
                <a:latin typeface="Calibri" panose="020F0502020204030204" pitchFamily="34" charset="0"/>
                <a:cs typeface="Calibri" panose="020F0502020204030204" pitchFamily="34" charset="0"/>
              </a:rPr>
              <a:t> find </a:t>
            </a:r>
            <a:r>
              <a:rPr lang="de-DE" sz="1600" dirty="0" err="1">
                <a:solidFill>
                  <a:schemeClr val="bg1"/>
                </a:solidFill>
                <a:latin typeface="Calibri" panose="020F0502020204030204" pitchFamily="34" charset="0"/>
                <a:cs typeface="Calibri" panose="020F0502020204030204" pitchFamily="34" charset="0"/>
              </a:rPr>
              <a:t>health</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r>
              <a:rPr lang="de-DE" sz="1600" dirty="0">
                <a:solidFill>
                  <a:schemeClr val="bg1"/>
                </a:solidFill>
                <a:latin typeface="Calibri" panose="020F0502020204030204" pitchFamily="34" charset="0"/>
                <a:cs typeface="Calibri" panose="020F0502020204030204" pitchFamily="34" charset="0"/>
              </a:rPr>
              <a:t> online</a:t>
            </a:r>
          </a:p>
        </p:txBody>
      </p:sp>
    </p:spTree>
    <p:extLst>
      <p:ext uri="{BB962C8B-B14F-4D97-AF65-F5344CB8AC3E}">
        <p14:creationId xmlns:p14="http://schemas.microsoft.com/office/powerpoint/2010/main" val="2490754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5.2.4</a:t>
            </a:r>
            <a:br>
              <a:rPr lang="en-US" altLang="el-GR" dirty="0"/>
            </a:br>
            <a:r>
              <a:rPr lang="en-GB" altLang="el-GR" dirty="0">
                <a:solidFill>
                  <a:srgbClr val="C01E24"/>
                </a:solidFill>
              </a:rPr>
              <a:t>Conclusions</a:t>
            </a:r>
            <a:endParaRPr lang="el-GR" dirty="0">
              <a:solidFill>
                <a:srgbClr val="0070C0"/>
              </a:solidFill>
            </a:endParaRPr>
          </a:p>
        </p:txBody>
      </p:sp>
      <p:sp>
        <p:nvSpPr>
          <p:cNvPr id="1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55334" y="2667785"/>
            <a:ext cx="6469579" cy="3042733"/>
          </a:xfrm>
        </p:spPr>
        <p:txBody>
          <a:bodyPr>
            <a:normAutofit fontScale="92500" lnSpcReduction="20000"/>
          </a:bodyPr>
          <a:lstStyle/>
          <a:p>
            <a:pPr>
              <a:lnSpc>
                <a:spcPct val="120000"/>
              </a:lnSpc>
              <a:spcAft>
                <a:spcPts val="600"/>
              </a:spcAft>
            </a:pPr>
            <a:r>
              <a:rPr lang="en-US" sz="2600" dirty="0">
                <a:latin typeface="Calibri" panose="020F0502020204030204" pitchFamily="34" charset="0"/>
                <a:cs typeface="Calibri" panose="020F0502020204030204" pitchFamily="34" charset="0"/>
                <a:sym typeface="Arial" panose="020B0604020202020204" pitchFamily="34" charset="0"/>
              </a:rPr>
              <a:t>Objective</a:t>
            </a:r>
          </a:p>
          <a:p>
            <a:pPr>
              <a:lnSpc>
                <a:spcPct val="120000"/>
              </a:lnSpc>
              <a:spcAft>
                <a:spcPts val="600"/>
              </a:spcAft>
            </a:pPr>
            <a:r>
              <a:rPr lang="en-GB" sz="2400" b="0" dirty="0">
                <a:latin typeface="Calibri" panose="020F0502020204030204" pitchFamily="34" charset="0"/>
                <a:ea typeface="Calibri" panose="020F0502020204030204" pitchFamily="34" charset="0"/>
              </a:rPr>
              <a:t>The trainees to present</a:t>
            </a:r>
            <a:r>
              <a:rPr lang="en-US" sz="2400" b="0" dirty="0">
                <a:latin typeface="Calibri" panose="020F0502020204030204" pitchFamily="34" charset="0"/>
                <a:ea typeface="Calibri" panose="020F0502020204030204" pitchFamily="34" charset="0"/>
              </a:rPr>
              <a:t> present the outcome based on their experiences, priorities and options. </a:t>
            </a:r>
          </a:p>
          <a:p>
            <a:pPr>
              <a:lnSpc>
                <a:spcPct val="120000"/>
              </a:lnSpc>
              <a:spcAft>
                <a:spcPts val="600"/>
              </a:spcAft>
            </a:pPr>
            <a:r>
              <a:rPr lang="en-US" sz="2400" b="0" dirty="0">
                <a:latin typeface="Calibri" panose="020F0502020204030204" pitchFamily="34" charset="0"/>
                <a:ea typeface="Calibri" panose="020F0502020204030204" pitchFamily="34" charset="0"/>
              </a:rPr>
              <a:t>They give their opinion on the methodology of the session, e.g. on the additional value of teamwork, the advantages of different backgrounds of the participants and if they had similar or different experiences. </a:t>
            </a:r>
            <a:r>
              <a:rPr lang="en-GB" sz="2400" b="0" dirty="0">
                <a:latin typeface="Calibri" panose="020F0502020204030204" pitchFamily="34" charset="0"/>
                <a:ea typeface="Calibri" panose="020F0502020204030204" pitchFamily="34" charset="0"/>
              </a:rPr>
              <a:t> </a:t>
            </a:r>
            <a:endParaRPr lang="en-US" sz="3200" b="0" dirty="0">
              <a:latin typeface="Calibri" panose="020F0502020204030204" pitchFamily="34" charset="0"/>
              <a:cs typeface="Calibri" panose="020F0502020204030204" pitchFamily="34" charset="0"/>
              <a:sym typeface="Arial" panose="020B0604020202020204" pitchFamily="34" charset="0"/>
            </a:endParaRPr>
          </a:p>
        </p:txBody>
      </p:sp>
      <p:sp>
        <p:nvSpPr>
          <p:cNvPr id="13" name="Ορθογώνιο 12">
            <a:extLst>
              <a:ext uri="{FF2B5EF4-FFF2-40B4-BE49-F238E27FC236}">
                <a16:creationId xmlns:a16="http://schemas.microsoft.com/office/drawing/2014/main" id="{25C4A18C-A96D-EF7B-1A47-4793B2BC5741}"/>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5.2.1</a:t>
            </a:r>
            <a:endParaRPr lang="el-GR" sz="1600" dirty="0">
              <a:solidFill>
                <a:schemeClr val="bg1"/>
              </a:solidFill>
            </a:endParaRPr>
          </a:p>
        </p:txBody>
      </p:sp>
      <p:sp>
        <p:nvSpPr>
          <p:cNvPr id="14" name="Ορθογώνιο 13">
            <a:extLst>
              <a:ext uri="{FF2B5EF4-FFF2-40B4-BE49-F238E27FC236}">
                <a16:creationId xmlns:a16="http://schemas.microsoft.com/office/drawing/2014/main" id="{D9C993AD-DC6F-DB8F-77C8-6A481AD942EA}"/>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5.2.2</a:t>
            </a:r>
            <a:endParaRPr lang="el-GR" sz="1600" dirty="0">
              <a:solidFill>
                <a:schemeClr val="bg1"/>
              </a:solidFill>
            </a:endParaRPr>
          </a:p>
        </p:txBody>
      </p:sp>
      <p:sp>
        <p:nvSpPr>
          <p:cNvPr id="16" name="Ορθογώνιο 15">
            <a:extLst>
              <a:ext uri="{FF2B5EF4-FFF2-40B4-BE49-F238E27FC236}">
                <a16:creationId xmlns:a16="http://schemas.microsoft.com/office/drawing/2014/main" id="{8A81FA2E-7EE7-CC70-8133-03DA61A1A440}"/>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5.2.3</a:t>
            </a:r>
            <a:endParaRPr lang="el-GR" sz="1600" dirty="0">
              <a:solidFill>
                <a:schemeClr val="bg1"/>
              </a:solidFill>
            </a:endParaRPr>
          </a:p>
        </p:txBody>
      </p:sp>
      <p:sp>
        <p:nvSpPr>
          <p:cNvPr id="17" name="Ορθογώνιο 16">
            <a:extLst>
              <a:ext uri="{FF2B5EF4-FFF2-40B4-BE49-F238E27FC236}">
                <a16:creationId xmlns:a16="http://schemas.microsoft.com/office/drawing/2014/main" id="{19E668B4-1C4A-884C-D0D2-3B6F3D0EBF9F}"/>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5.2.4</a:t>
            </a:r>
            <a:endParaRPr lang="el-GR" sz="1800" dirty="0">
              <a:solidFill>
                <a:srgbClr val="C01E24"/>
              </a:solidFill>
            </a:endParaRPr>
          </a:p>
        </p:txBody>
      </p:sp>
      <p:sp>
        <p:nvSpPr>
          <p:cNvPr id="18" name="Ορθογώνιο 17">
            <a:extLst>
              <a:ext uri="{FF2B5EF4-FFF2-40B4-BE49-F238E27FC236}">
                <a16:creationId xmlns:a16="http://schemas.microsoft.com/office/drawing/2014/main" id="{B393C992-1880-F116-4772-0CEF7AA5413C}"/>
              </a:ext>
            </a:extLst>
          </p:cNvPr>
          <p:cNvSpPr/>
          <p:nvPr/>
        </p:nvSpPr>
        <p:spPr>
          <a:xfrm>
            <a:off x="10753494" y="1821496"/>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5.2</a:t>
            </a:r>
            <a:endParaRPr lang="el-GR" sz="1800" dirty="0">
              <a:solidFill>
                <a:srgbClr val="203864"/>
              </a:solidFill>
            </a:endParaRPr>
          </a:p>
        </p:txBody>
      </p:sp>
      <p:sp>
        <p:nvSpPr>
          <p:cNvPr id="9" name="Ορθογώνιο 8">
            <a:extLst>
              <a:ext uri="{FF2B5EF4-FFF2-40B4-BE49-F238E27FC236}">
                <a16:creationId xmlns:a16="http://schemas.microsoft.com/office/drawing/2014/main" id="{4AA41E98-A196-0465-F697-1C8665D61A26}"/>
              </a:ext>
            </a:extLst>
          </p:cNvPr>
          <p:cNvSpPr/>
          <p:nvPr/>
        </p:nvSpPr>
        <p:spPr>
          <a:xfrm>
            <a:off x="11469619" y="436947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5.2.5</a:t>
            </a:r>
            <a:endParaRPr lang="el-GR" sz="1600" dirty="0">
              <a:solidFill>
                <a:schemeClr val="bg1"/>
              </a:solidFill>
            </a:endParaRPr>
          </a:p>
        </p:txBody>
      </p:sp>
    </p:spTree>
    <p:extLst>
      <p:ext uri="{BB962C8B-B14F-4D97-AF65-F5344CB8AC3E}">
        <p14:creationId xmlns:p14="http://schemas.microsoft.com/office/powerpoint/2010/main" val="915988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5.2.5</a:t>
            </a:r>
            <a:br>
              <a:rPr lang="en-US" altLang="el-GR" dirty="0">
                <a:solidFill>
                  <a:srgbClr val="C01E24"/>
                </a:solidFill>
              </a:rPr>
            </a:br>
            <a:r>
              <a:rPr lang="en-US" altLang="el-GR" dirty="0">
                <a:solidFill>
                  <a:srgbClr val="C01E24"/>
                </a:solidFill>
              </a:rPr>
              <a:t>Closing - debriefing </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6291832" cy="3958468"/>
          </a:xfrm>
        </p:spPr>
        <p:txBody>
          <a:bodyPr>
            <a:normAutofit fontScale="925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t>
            </a:r>
            <a:r>
              <a:rPr lang="en-US" sz="2200" dirty="0">
                <a:latin typeface="Calibri" panose="020F0502020204030204" pitchFamily="34" charset="0"/>
                <a:cs typeface="Calibri" panose="020F0502020204030204" pitchFamily="34" charset="0"/>
                <a:sym typeface="Arial" panose="020B0604020202020204" pitchFamily="34" charset="0"/>
              </a:rPr>
              <a:t>trainer </a:t>
            </a:r>
          </a:p>
          <a:p>
            <a:pPr marL="342900" indent="-342900">
              <a:lnSpc>
                <a:spcPct val="110000"/>
              </a:lnSpc>
              <a:spcAft>
                <a:spcPts val="600"/>
              </a:spcAft>
              <a:buFont typeface="Wingdings" panose="05000000000000000000" pitchFamily="2" charset="2"/>
              <a:buChar char="§"/>
            </a:pPr>
            <a:r>
              <a:rPr lang="en-US" sz="2200" b="0" dirty="0" err="1">
                <a:latin typeface="Calibri" panose="020F0502020204030204" pitchFamily="34" charset="0"/>
                <a:cs typeface="Calibri" panose="020F0502020204030204" pitchFamily="34" charset="0"/>
                <a:sym typeface="Arial" panose="020B0604020202020204" pitchFamily="34" charset="0"/>
              </a:rPr>
              <a:t>summarises</a:t>
            </a:r>
            <a:r>
              <a:rPr lang="en-US" sz="2200" b="0" dirty="0">
                <a:latin typeface="Calibri" panose="020F0502020204030204" pitchFamily="34" charset="0"/>
                <a:cs typeface="Calibri" panose="020F0502020204030204" pitchFamily="34" charset="0"/>
                <a:sym typeface="Arial" panose="020B0604020202020204" pitchFamily="34" charset="0"/>
              </a:rPr>
              <a:t> the content of the session and tries to clarify possible doubts and questions</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summons trainees for the next F2F training session and asks them to keep the collected information for the online session</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explains the assignments to be done in the online training session and gives an indication on the timeline </a:t>
            </a:r>
          </a:p>
        </p:txBody>
      </p:sp>
      <p:sp>
        <p:nvSpPr>
          <p:cNvPr id="9" name="Ορθογώνιο 8">
            <a:extLst>
              <a:ext uri="{FF2B5EF4-FFF2-40B4-BE49-F238E27FC236}">
                <a16:creationId xmlns:a16="http://schemas.microsoft.com/office/drawing/2014/main" id="{365865E9-320A-0C99-FFF6-56A4724BE9EB}"/>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5.2.1</a:t>
            </a:r>
            <a:endParaRPr lang="el-GR" sz="1600" dirty="0">
              <a:solidFill>
                <a:schemeClr val="bg1"/>
              </a:solidFill>
            </a:endParaRPr>
          </a:p>
        </p:txBody>
      </p:sp>
      <p:sp>
        <p:nvSpPr>
          <p:cNvPr id="10" name="Ορθογώνιο 9">
            <a:extLst>
              <a:ext uri="{FF2B5EF4-FFF2-40B4-BE49-F238E27FC236}">
                <a16:creationId xmlns:a16="http://schemas.microsoft.com/office/drawing/2014/main" id="{C07FC6C1-CA8F-C23A-85C6-D7CC482C0ACA}"/>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5.2.2</a:t>
            </a:r>
            <a:endParaRPr lang="el-GR" sz="1600" dirty="0">
              <a:solidFill>
                <a:schemeClr val="bg1"/>
              </a:solidFill>
            </a:endParaRPr>
          </a:p>
        </p:txBody>
      </p:sp>
      <p:sp>
        <p:nvSpPr>
          <p:cNvPr id="11" name="Ορθογώνιο 10">
            <a:extLst>
              <a:ext uri="{FF2B5EF4-FFF2-40B4-BE49-F238E27FC236}">
                <a16:creationId xmlns:a16="http://schemas.microsoft.com/office/drawing/2014/main" id="{5398711B-CCCC-1686-C999-CE984F936BA7}"/>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5.2.3</a:t>
            </a:r>
            <a:endParaRPr lang="el-GR" sz="1600" dirty="0">
              <a:solidFill>
                <a:schemeClr val="bg1"/>
              </a:solidFill>
            </a:endParaRPr>
          </a:p>
        </p:txBody>
      </p:sp>
      <p:sp>
        <p:nvSpPr>
          <p:cNvPr id="12" name="Ορθογώνιο 11">
            <a:extLst>
              <a:ext uri="{FF2B5EF4-FFF2-40B4-BE49-F238E27FC236}">
                <a16:creationId xmlns:a16="http://schemas.microsoft.com/office/drawing/2014/main" id="{1FEB5F20-C6C6-531C-BCD5-797E7A7CB783}"/>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5.2.4</a:t>
            </a:r>
            <a:endParaRPr lang="el-GR" sz="1600" dirty="0">
              <a:solidFill>
                <a:schemeClr val="bg1"/>
              </a:solidFill>
            </a:endParaRPr>
          </a:p>
        </p:txBody>
      </p:sp>
      <p:sp>
        <p:nvSpPr>
          <p:cNvPr id="13" name="Ορθογώνιο 12">
            <a:extLst>
              <a:ext uri="{FF2B5EF4-FFF2-40B4-BE49-F238E27FC236}">
                <a16:creationId xmlns:a16="http://schemas.microsoft.com/office/drawing/2014/main" id="{ED7C3CBB-AE62-6EEB-CEBB-BE82780519DD}"/>
              </a:ext>
            </a:extLst>
          </p:cNvPr>
          <p:cNvSpPr/>
          <p:nvPr/>
        </p:nvSpPr>
        <p:spPr>
          <a:xfrm>
            <a:off x="10753494" y="1821496"/>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5.2</a:t>
            </a:r>
            <a:endParaRPr lang="el-GR" sz="1800" dirty="0">
              <a:solidFill>
                <a:srgbClr val="203864"/>
              </a:solidFill>
            </a:endParaRPr>
          </a:p>
        </p:txBody>
      </p:sp>
      <p:sp>
        <p:nvSpPr>
          <p:cNvPr id="16" name="Ορθογώνιο 15">
            <a:extLst>
              <a:ext uri="{FF2B5EF4-FFF2-40B4-BE49-F238E27FC236}">
                <a16:creationId xmlns:a16="http://schemas.microsoft.com/office/drawing/2014/main" id="{8196C8EA-99FD-6693-7149-64B5D3079198}"/>
              </a:ext>
            </a:extLst>
          </p:cNvPr>
          <p:cNvSpPr/>
          <p:nvPr/>
        </p:nvSpPr>
        <p:spPr>
          <a:xfrm>
            <a:off x="11469619" y="436947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5.2.5</a:t>
            </a:r>
            <a:endParaRPr lang="el-GR" sz="1800" dirty="0">
              <a:solidFill>
                <a:srgbClr val="C01E24"/>
              </a:solidFill>
            </a:endParaRPr>
          </a:p>
        </p:txBody>
      </p:sp>
    </p:spTree>
    <p:extLst>
      <p:ext uri="{BB962C8B-B14F-4D97-AF65-F5344CB8AC3E}">
        <p14:creationId xmlns:p14="http://schemas.microsoft.com/office/powerpoint/2010/main" val="1354048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5.3.1</a:t>
            </a:r>
            <a:br>
              <a:rPr lang="en-US" altLang="el-GR" dirty="0">
                <a:solidFill>
                  <a:srgbClr val="C01E24"/>
                </a:solidFill>
              </a:rPr>
            </a:br>
            <a:r>
              <a:rPr lang="en-US" altLang="el-GR" dirty="0">
                <a:solidFill>
                  <a:srgbClr val="C01E24"/>
                </a:solidFill>
              </a:rPr>
              <a:t>Opening (day 3)</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5157787" cy="3958468"/>
          </a:xfrm>
        </p:spPr>
        <p:txBody>
          <a:bodyPr>
            <a:normAutofit fontScale="92500" lnSpcReduction="100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endParaRPr lang="en-US" sz="2200" dirty="0">
              <a:sym typeface="Arial" panose="020B0604020202020204" pitchFamily="34" charset="0"/>
            </a:endParaRP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trainer introduces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the session, including objectives, activities, and planning. </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aim of the introduction is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give an outlook on the training session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present the training activities in an overview </a:t>
            </a:r>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185022" cy="584775"/>
          </a:xfrm>
          <a:prstGeom prst="rect">
            <a:avLst/>
          </a:prstGeom>
        </p:spPr>
        <p:txBody>
          <a:bodyPr wrap="none" rtlCol="0">
            <a:spAutoFit/>
          </a:bodyPr>
          <a:lstStyle/>
          <a:p>
            <a:pPr algn="l"/>
            <a:r>
              <a:rPr lang="en-US" sz="3200" dirty="0">
                <a:solidFill>
                  <a:srgbClr val="203864"/>
                </a:solidFill>
              </a:rPr>
              <a:t>Let’s start …</a:t>
            </a:r>
            <a:endParaRPr lang="el-GR" sz="3200" dirty="0" err="1">
              <a:solidFill>
                <a:srgbClr val="203864"/>
              </a:solidFill>
            </a:endParaRPr>
          </a:p>
        </p:txBody>
      </p:sp>
      <p:sp>
        <p:nvSpPr>
          <p:cNvPr id="14" name="Ορθογώνιο 13">
            <a:extLst>
              <a:ext uri="{FF2B5EF4-FFF2-40B4-BE49-F238E27FC236}">
                <a16:creationId xmlns:a16="http://schemas.microsoft.com/office/drawing/2014/main" id="{C48DB1DC-2ECC-1303-2155-27F9BAD6AE49}"/>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5.3.1</a:t>
            </a:r>
            <a:endParaRPr lang="el-GR" sz="1800" dirty="0">
              <a:solidFill>
                <a:srgbClr val="C01E24"/>
              </a:solidFill>
            </a:endParaRPr>
          </a:p>
        </p:txBody>
      </p:sp>
      <p:sp>
        <p:nvSpPr>
          <p:cNvPr id="15" name="Ορθογώνιο 14">
            <a:extLst>
              <a:ext uri="{FF2B5EF4-FFF2-40B4-BE49-F238E27FC236}">
                <a16:creationId xmlns:a16="http://schemas.microsoft.com/office/drawing/2014/main" id="{2FEF8B9D-A237-9676-D6E4-13A1DABF3C74}"/>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5.3.2</a:t>
            </a:r>
            <a:endParaRPr lang="el-GR" sz="1600" dirty="0">
              <a:solidFill>
                <a:schemeClr val="bg1"/>
              </a:solidFill>
            </a:endParaRPr>
          </a:p>
        </p:txBody>
      </p:sp>
      <p:sp>
        <p:nvSpPr>
          <p:cNvPr id="17" name="Ορθογώνιο 16">
            <a:extLst>
              <a:ext uri="{FF2B5EF4-FFF2-40B4-BE49-F238E27FC236}">
                <a16:creationId xmlns:a16="http://schemas.microsoft.com/office/drawing/2014/main" id="{AE2D5AAC-54ED-1C11-65EF-9883B37B1171}"/>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5.3.3</a:t>
            </a:r>
            <a:endParaRPr lang="el-GR" sz="1600" dirty="0">
              <a:solidFill>
                <a:schemeClr val="bg1"/>
              </a:solidFill>
            </a:endParaRPr>
          </a:p>
        </p:txBody>
      </p:sp>
      <p:sp>
        <p:nvSpPr>
          <p:cNvPr id="18" name="Ορθογώνιο 17">
            <a:extLst>
              <a:ext uri="{FF2B5EF4-FFF2-40B4-BE49-F238E27FC236}">
                <a16:creationId xmlns:a16="http://schemas.microsoft.com/office/drawing/2014/main" id="{AACCACF0-D958-F707-8A95-E18EFEBB36E7}"/>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5.3.4</a:t>
            </a:r>
            <a:endParaRPr lang="el-GR" sz="1600" dirty="0">
              <a:solidFill>
                <a:schemeClr val="bg1"/>
              </a:solidFill>
            </a:endParaRPr>
          </a:p>
        </p:txBody>
      </p:sp>
      <p:sp>
        <p:nvSpPr>
          <p:cNvPr id="19" name="Ορθογώνιο 18">
            <a:extLst>
              <a:ext uri="{FF2B5EF4-FFF2-40B4-BE49-F238E27FC236}">
                <a16:creationId xmlns:a16="http://schemas.microsoft.com/office/drawing/2014/main" id="{E8E6B7F8-209F-0A2D-307D-6DFAC2BCB223}"/>
              </a:ext>
            </a:extLst>
          </p:cNvPr>
          <p:cNvSpPr/>
          <p:nvPr/>
        </p:nvSpPr>
        <p:spPr>
          <a:xfrm>
            <a:off x="10753494" y="271796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5.3</a:t>
            </a:r>
            <a:endParaRPr lang="el-GR" sz="1800" dirty="0">
              <a:solidFill>
                <a:srgbClr val="203864"/>
              </a:solidFill>
            </a:endParaRPr>
          </a:p>
        </p:txBody>
      </p:sp>
    </p:spTree>
    <p:extLst>
      <p:ext uri="{BB962C8B-B14F-4D97-AF65-F5344CB8AC3E}">
        <p14:creationId xmlns:p14="http://schemas.microsoft.com/office/powerpoint/2010/main" val="17856380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5.3.2</a:t>
            </a:r>
            <a:br>
              <a:rPr lang="en-US" altLang="el-GR" dirty="0"/>
            </a:br>
            <a:r>
              <a:rPr lang="en-GB" altLang="el-GR" dirty="0">
                <a:solidFill>
                  <a:srgbClr val="C01E24"/>
                </a:solidFill>
              </a:rPr>
              <a:t>Appraisal of information</a:t>
            </a:r>
            <a:endParaRPr lang="el-GR" dirty="0">
              <a:solidFill>
                <a:srgbClr val="C01E24"/>
              </a:solidFill>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417650" cy="1015663"/>
          </a:xfrm>
          <a:prstGeom prst="rect">
            <a:avLst/>
          </a:prstGeom>
        </p:spPr>
        <p:txBody>
          <a:bodyPr wrap="none" rtlCol="0">
            <a:spAutoFit/>
          </a:bodyPr>
          <a:lstStyle/>
          <a:p>
            <a:r>
              <a:rPr lang="en-US" sz="2000" dirty="0">
                <a:solidFill>
                  <a:srgbClr val="203864"/>
                </a:solidFill>
              </a:rPr>
              <a:t>Get back to the </a:t>
            </a:r>
          </a:p>
          <a:p>
            <a:r>
              <a:rPr lang="en-US" sz="2000" dirty="0">
                <a:solidFill>
                  <a:srgbClr val="203864"/>
                </a:solidFill>
              </a:rPr>
              <a:t>outcome of the last </a:t>
            </a:r>
          </a:p>
          <a:p>
            <a:r>
              <a:rPr lang="en-US" sz="2000" dirty="0">
                <a:solidFill>
                  <a:srgbClr val="203864"/>
                </a:solidFill>
              </a:rPr>
              <a:t>online session!</a:t>
            </a:r>
            <a:endParaRPr lang="el-GR" sz="2000" dirty="0" err="1">
              <a:solidFill>
                <a:srgbClr val="203864"/>
              </a:solidFill>
            </a:endParaRPr>
          </a:p>
        </p:txBody>
      </p:sp>
      <p:sp>
        <p:nvSpPr>
          <p:cNvPr id="6" name="Rechteck 5"/>
          <p:cNvSpPr/>
          <p:nvPr/>
        </p:nvSpPr>
        <p:spPr>
          <a:xfrm>
            <a:off x="505129" y="2233284"/>
            <a:ext cx="6096000" cy="3170099"/>
          </a:xfrm>
          <a:prstGeom prst="rect">
            <a:avLst/>
          </a:prstGeom>
        </p:spPr>
        <p:txBody>
          <a:bodyPr>
            <a:spAutoFit/>
          </a:bodyPr>
          <a:lstStyle/>
          <a:p>
            <a:pPr marL="342900" indent="-342900">
              <a:buClr>
                <a:srgbClr val="C000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Do you think that health information from the internet can be trusted? Unfortunately, not always, but since it is your health and perhaps that of your loved ones that is at stake, you should be able to trust this information. </a:t>
            </a:r>
          </a:p>
          <a:p>
            <a:pPr marL="342900" indent="-342900">
              <a:buClr>
                <a:srgbClr val="C00000"/>
              </a:buClr>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a:p>
            <a:pPr marL="342900" indent="-342900">
              <a:buClr>
                <a:srgbClr val="C00000"/>
              </a:buClr>
              <a:buFont typeface="Wingdings" panose="05000000000000000000" pitchFamily="2" charset="2"/>
              <a:buChar char="§"/>
            </a:pPr>
            <a:r>
              <a:rPr lang="en-US" sz="2000" dirty="0">
                <a:latin typeface="Calibri" panose="020F0502020204030204" pitchFamily="34" charset="0"/>
                <a:cs typeface="Calibri" panose="020F0502020204030204" pitchFamily="34" charset="0"/>
              </a:rPr>
              <a:t>In module 4 you already learned how important it is to check information on the web. In this learning unit you will learn to check health information and for this we will first look at the results of your homework.</a:t>
            </a:r>
            <a:endParaRPr lang="de-DE" sz="2000" dirty="0">
              <a:latin typeface="Calibri" panose="020F0502020204030204" pitchFamily="34" charset="0"/>
              <a:cs typeface="Calibri" panose="020F0502020204030204" pitchFamily="34" charset="0"/>
            </a:endParaRPr>
          </a:p>
        </p:txBody>
      </p:sp>
      <p:sp>
        <p:nvSpPr>
          <p:cNvPr id="14" name="Ορθογώνιο 13">
            <a:extLst>
              <a:ext uri="{FF2B5EF4-FFF2-40B4-BE49-F238E27FC236}">
                <a16:creationId xmlns:a16="http://schemas.microsoft.com/office/drawing/2014/main" id="{A30448B6-22D2-1792-808A-42208DA99BFD}"/>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5.3.1</a:t>
            </a:r>
            <a:endParaRPr lang="el-GR" sz="1600" dirty="0">
              <a:solidFill>
                <a:schemeClr val="bg1"/>
              </a:solidFill>
            </a:endParaRPr>
          </a:p>
        </p:txBody>
      </p:sp>
      <p:sp>
        <p:nvSpPr>
          <p:cNvPr id="15" name="Ορθογώνιο 14">
            <a:extLst>
              <a:ext uri="{FF2B5EF4-FFF2-40B4-BE49-F238E27FC236}">
                <a16:creationId xmlns:a16="http://schemas.microsoft.com/office/drawing/2014/main" id="{3747BA86-8FD8-4BA0-2B72-E55E1BA62F64}"/>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5.3.2</a:t>
            </a:r>
            <a:endParaRPr lang="el-GR" sz="1800" dirty="0">
              <a:solidFill>
                <a:srgbClr val="C01E24"/>
              </a:solidFill>
            </a:endParaRPr>
          </a:p>
        </p:txBody>
      </p:sp>
      <p:sp>
        <p:nvSpPr>
          <p:cNvPr id="17" name="Ορθογώνιο 16">
            <a:extLst>
              <a:ext uri="{FF2B5EF4-FFF2-40B4-BE49-F238E27FC236}">
                <a16:creationId xmlns:a16="http://schemas.microsoft.com/office/drawing/2014/main" id="{BC559FE6-2F08-6B56-E886-2F2A3E611CE0}"/>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5.3.3</a:t>
            </a:r>
            <a:endParaRPr lang="el-GR" sz="1600" dirty="0">
              <a:solidFill>
                <a:schemeClr val="bg1"/>
              </a:solidFill>
            </a:endParaRPr>
          </a:p>
        </p:txBody>
      </p:sp>
      <p:sp>
        <p:nvSpPr>
          <p:cNvPr id="18" name="Ορθογώνιο 17">
            <a:extLst>
              <a:ext uri="{FF2B5EF4-FFF2-40B4-BE49-F238E27FC236}">
                <a16:creationId xmlns:a16="http://schemas.microsoft.com/office/drawing/2014/main" id="{55863B65-F26F-DCB2-E355-281689B569B3}"/>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5.3.4</a:t>
            </a:r>
            <a:endParaRPr lang="el-GR" sz="1600" dirty="0">
              <a:solidFill>
                <a:schemeClr val="bg1"/>
              </a:solidFill>
            </a:endParaRPr>
          </a:p>
        </p:txBody>
      </p:sp>
      <p:sp>
        <p:nvSpPr>
          <p:cNvPr id="19" name="Ορθογώνιο 18">
            <a:extLst>
              <a:ext uri="{FF2B5EF4-FFF2-40B4-BE49-F238E27FC236}">
                <a16:creationId xmlns:a16="http://schemas.microsoft.com/office/drawing/2014/main" id="{76360BF5-8BD9-A058-2CAE-2159BA42081B}"/>
              </a:ext>
            </a:extLst>
          </p:cNvPr>
          <p:cNvSpPr/>
          <p:nvPr/>
        </p:nvSpPr>
        <p:spPr>
          <a:xfrm>
            <a:off x="10753494" y="271796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5.3</a:t>
            </a:r>
            <a:endParaRPr lang="el-GR" sz="1800" dirty="0">
              <a:solidFill>
                <a:srgbClr val="203864"/>
              </a:solidFill>
            </a:endParaRPr>
          </a:p>
        </p:txBody>
      </p:sp>
    </p:spTree>
    <p:extLst>
      <p:ext uri="{BB962C8B-B14F-4D97-AF65-F5344CB8AC3E}">
        <p14:creationId xmlns:p14="http://schemas.microsoft.com/office/powerpoint/2010/main" val="3322283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RATIONALE</a:t>
            </a:r>
          </a:p>
        </p:txBody>
      </p:sp>
      <p:graphicFrame>
        <p:nvGraphicFramePr>
          <p:cNvPr id="4" name="Diagram 3">
            <a:extLst>
              <a:ext uri="{FF2B5EF4-FFF2-40B4-BE49-F238E27FC236}">
                <a16:creationId xmlns:a16="http://schemas.microsoft.com/office/drawing/2014/main" id="{4DB0040A-5228-40A8-8327-5937D11E7B76}"/>
              </a:ext>
            </a:extLst>
          </p:cNvPr>
          <p:cNvGraphicFramePr/>
          <p:nvPr>
            <p:extLst>
              <p:ext uri="{D42A27DB-BD31-4B8C-83A1-F6EECF244321}">
                <p14:modId xmlns:p14="http://schemas.microsoft.com/office/powerpoint/2010/main" val="3438855491"/>
              </p:ext>
            </p:extLst>
          </p:nvPr>
        </p:nvGraphicFramePr>
        <p:xfrm>
          <a:off x="213474" y="1860056"/>
          <a:ext cx="10735263" cy="4531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182;p7">
            <a:extLst>
              <a:ext uri="{FF2B5EF4-FFF2-40B4-BE49-F238E27FC236}">
                <a16:creationId xmlns:a16="http://schemas.microsoft.com/office/drawing/2014/main" id="{B72FAF8E-0937-1BAD-9AD3-3FBADA6C067B}"/>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018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de-DE" dirty="0">
                <a:solidFill>
                  <a:schemeClr val="accent1">
                    <a:lumMod val="50000"/>
                  </a:schemeClr>
                </a:solidFill>
              </a:rPr>
              <a:t>Check </a:t>
            </a:r>
            <a:r>
              <a:rPr lang="de-DE" dirty="0" err="1">
                <a:solidFill>
                  <a:schemeClr val="accent1">
                    <a:lumMod val="50000"/>
                  </a:schemeClr>
                </a:solidFill>
              </a:rPr>
              <a:t>health</a:t>
            </a:r>
            <a:r>
              <a:rPr lang="de-DE" dirty="0">
                <a:solidFill>
                  <a:schemeClr val="accent1">
                    <a:lumMod val="50000"/>
                  </a:schemeClr>
                </a:solidFill>
              </a:rPr>
              <a:t> </a:t>
            </a:r>
            <a:r>
              <a:rPr lang="de-DE" dirty="0" err="1">
                <a:solidFill>
                  <a:schemeClr val="accent1">
                    <a:lumMod val="50000"/>
                  </a:schemeClr>
                </a:solidFill>
              </a:rPr>
              <a:t>information</a:t>
            </a:r>
            <a:endParaRPr lang="el-GR" dirty="0">
              <a:solidFill>
                <a:schemeClr val="accent1">
                  <a:lumMod val="50000"/>
                </a:schemeClr>
              </a:solidFill>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sp>
        <p:nvSpPr>
          <p:cNvPr id="6" name="Rechteck 5"/>
          <p:cNvSpPr/>
          <p:nvPr/>
        </p:nvSpPr>
        <p:spPr>
          <a:xfrm>
            <a:off x="505129" y="2233284"/>
            <a:ext cx="6096000" cy="3631763"/>
          </a:xfrm>
          <a:prstGeom prst="rect">
            <a:avLst/>
          </a:prstGeom>
        </p:spPr>
        <p:txBody>
          <a:bodyPr>
            <a:spAutoFit/>
          </a:bodyPr>
          <a:lstStyle/>
          <a:p>
            <a:pPr marL="342900" indent="-342900">
              <a:spcBef>
                <a:spcPts val="600"/>
              </a:spcBef>
              <a:spcAft>
                <a:spcPts val="600"/>
              </a:spcAft>
              <a:buClr>
                <a:srgbClr val="C00000"/>
              </a:buClr>
              <a:buFont typeface="Wingdings" panose="05000000000000000000" pitchFamily="2" charset="2"/>
              <a:buChar char="§"/>
            </a:pPr>
            <a:r>
              <a:rPr lang="en-GB" sz="2000" dirty="0">
                <a:solidFill>
                  <a:srgbClr val="222222"/>
                </a:solidFill>
                <a:latin typeface="Calibri" panose="020F0502020204030204" pitchFamily="34" charset="0"/>
                <a:ea typeface="Calibri" panose="020F0502020204030204" pitchFamily="34" charset="0"/>
                <a:cs typeface="Calibri" panose="020F0502020204030204" pitchFamily="34" charset="0"/>
              </a:rPr>
              <a:t>Your trainer presents the outcome of the questionnaire done in the online session before. </a:t>
            </a:r>
          </a:p>
          <a:p>
            <a:pPr marL="342900" indent="-342900">
              <a:spcBef>
                <a:spcPts val="600"/>
              </a:spcBef>
              <a:spcAft>
                <a:spcPts val="600"/>
              </a:spcAft>
              <a:buClr>
                <a:srgbClr val="C00000"/>
              </a:buClr>
              <a:buFont typeface="Wingdings" panose="05000000000000000000" pitchFamily="2" charset="2"/>
              <a:buChar char="§"/>
            </a:pPr>
            <a:r>
              <a:rPr lang="en-GB" sz="2000" dirty="0">
                <a:solidFill>
                  <a:srgbClr val="222222"/>
                </a:solidFill>
                <a:latin typeface="Calibri" panose="020F0502020204030204" pitchFamily="34" charset="0"/>
                <a:ea typeface="Calibri" panose="020F0502020204030204" pitchFamily="34" charset="0"/>
                <a:cs typeface="Calibri" panose="020F0502020204030204" pitchFamily="34" charset="0"/>
              </a:rPr>
              <a:t>S/he shows which criteria were regarded as most important for you in searching online health information. </a:t>
            </a:r>
          </a:p>
          <a:p>
            <a:pPr marL="342900" indent="-342900">
              <a:spcBef>
                <a:spcPts val="600"/>
              </a:spcBef>
              <a:spcAft>
                <a:spcPts val="600"/>
              </a:spcAft>
              <a:buClr>
                <a:srgbClr val="C00000"/>
              </a:buClr>
              <a:buFont typeface="Wingdings" panose="05000000000000000000" pitchFamily="2" charset="2"/>
              <a:buChar char="§"/>
            </a:pPr>
            <a:r>
              <a:rPr lang="en-GB" sz="2000" dirty="0">
                <a:solidFill>
                  <a:srgbClr val="222222"/>
                </a:solidFill>
                <a:latin typeface="Calibri" panose="020F0502020204030204" pitchFamily="34" charset="0"/>
                <a:ea typeface="Calibri" panose="020F0502020204030204" pitchFamily="34" charset="0"/>
                <a:cs typeface="Calibri" panose="020F0502020204030204" pitchFamily="34" charset="0"/>
              </a:rPr>
              <a:t>S/he will then ask how you would appraise the online information gained related to some criteria </a:t>
            </a:r>
            <a:r>
              <a:rPr lang="en-GB" sz="2000" dirty="0">
                <a:solidFill>
                  <a:srgbClr val="3C4043"/>
                </a:solidFill>
                <a:latin typeface="Calibri" panose="020F0502020204030204" pitchFamily="34" charset="0"/>
                <a:ea typeface="Calibri" panose="020F0502020204030204" pitchFamily="34" charset="0"/>
                <a:cs typeface="Calibri" panose="020F0502020204030204" pitchFamily="34" charset="0"/>
              </a:rPr>
              <a:t>and herewith assess the reliability of the information. </a:t>
            </a:r>
          </a:p>
          <a:p>
            <a:pPr marL="342900" indent="-342900">
              <a:spcBef>
                <a:spcPts val="600"/>
              </a:spcBef>
              <a:spcAft>
                <a:spcPts val="600"/>
              </a:spcAft>
              <a:buClr>
                <a:srgbClr val="C00000"/>
              </a:buClr>
              <a:buFont typeface="Wingdings" panose="05000000000000000000" pitchFamily="2" charset="2"/>
              <a:buChar char="§"/>
            </a:pPr>
            <a:r>
              <a:rPr lang="en-GB" sz="2000" b="1" dirty="0">
                <a:latin typeface="Calibri" panose="020F0502020204030204" pitchFamily="34" charset="0"/>
                <a:ea typeface="Calibri" panose="020F0502020204030204" pitchFamily="34" charset="0"/>
                <a:cs typeface="Calibri" panose="020F0502020204030204" pitchFamily="34" charset="0"/>
              </a:rPr>
              <a:t>You are asked for a careful examination of (3-5) of the websites you have checked.</a:t>
            </a:r>
            <a:r>
              <a:rPr lang="de-DE" sz="2000" b="1" dirty="0">
                <a:latin typeface="Calibri" panose="020F0502020204030204" pitchFamily="34" charset="0"/>
                <a:ea typeface="Calibri" panose="020F0502020204030204" pitchFamily="34" charset="0"/>
                <a:cs typeface="Times New Roman" panose="02020603050405020304" pitchFamily="18" charset="0"/>
              </a:rPr>
              <a:t> </a:t>
            </a:r>
            <a:endParaRPr lang="de-DE" sz="2000" dirty="0"/>
          </a:p>
        </p:txBody>
      </p:sp>
      <p:pic>
        <p:nvPicPr>
          <p:cNvPr id="2050" name="Picture 2" descr="Vergleichen, Vergleich, Optio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9995" y="2233284"/>
            <a:ext cx="4755148" cy="3170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345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816053" y="635551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3828"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5622" y="1714217"/>
            <a:ext cx="5688052" cy="447019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Aft>
                <a:spcPts val="600"/>
              </a:spcAft>
              <a:buSzPts val="2000"/>
              <a:buNone/>
            </a:pPr>
            <a:endParaRPr lang="en-GB" sz="2000" dirty="0"/>
          </a:p>
          <a:p>
            <a:pPr marL="0" indent="0">
              <a:lnSpc>
                <a:spcPct val="100000"/>
              </a:lnSpc>
              <a:spcAft>
                <a:spcPts val="600"/>
              </a:spcAft>
              <a:buSzPts val="2000"/>
              <a:buNone/>
            </a:pPr>
            <a:r>
              <a:rPr lang="en-GB" sz="2000" dirty="0"/>
              <a:t>In training module 4 you have already learned how to check the quality of a homepage in general. Now let’s check this knowledge linked to health websites according to the following questions:</a:t>
            </a:r>
          </a:p>
          <a:p>
            <a:pPr marL="342900" indent="-342900">
              <a:lnSpc>
                <a:spcPct val="100000"/>
              </a:lnSpc>
              <a:spcAft>
                <a:spcPts val="600"/>
              </a:spcAft>
              <a:buSzPts val="2000"/>
            </a:pPr>
            <a:r>
              <a:rPr lang="en-GB" sz="2000" b="1" dirty="0"/>
              <a:t>Who is the provider? </a:t>
            </a:r>
            <a:r>
              <a:rPr lang="en-US" sz="2000" dirty="0"/>
              <a:t>The provider should be directly related to the health sector, it can be a</a:t>
            </a:r>
            <a:r>
              <a:rPr lang="en-GB" sz="2000" dirty="0"/>
              <a:t> public or private institution (e.g. a hospital) or a person (e.g. a doctor)?</a:t>
            </a:r>
          </a:p>
          <a:p>
            <a:pPr marL="342900" indent="-342900">
              <a:lnSpc>
                <a:spcPct val="100000"/>
              </a:lnSpc>
              <a:spcAft>
                <a:spcPts val="600"/>
              </a:spcAft>
              <a:buSzPts val="2000"/>
            </a:pPr>
            <a:r>
              <a:rPr lang="en-GB" sz="2000" b="1" dirty="0"/>
              <a:t>Is the background and expertise of the author described </a:t>
            </a:r>
            <a:r>
              <a:rPr lang="en-GB" sz="2000" dirty="0"/>
              <a:t>and linked to other experts in the field and respective health publications?</a:t>
            </a:r>
          </a:p>
          <a:p>
            <a:pPr marL="342900" indent="-342900">
              <a:lnSpc>
                <a:spcPct val="100000"/>
              </a:lnSpc>
              <a:spcAft>
                <a:spcPts val="600"/>
              </a:spcAft>
              <a:buSzPts val="2000"/>
            </a:pPr>
            <a:endParaRPr lang="de-DE" sz="2000" dirty="0"/>
          </a:p>
        </p:txBody>
      </p:sp>
      <p:pic>
        <p:nvPicPr>
          <p:cNvPr id="4" name="Grafik 3"/>
          <p:cNvPicPr>
            <a:picLocks noChangeAspect="1"/>
          </p:cNvPicPr>
          <p:nvPr/>
        </p:nvPicPr>
        <p:blipFill>
          <a:blip r:embed="rId5"/>
          <a:stretch>
            <a:fillRect/>
          </a:stretch>
        </p:blipFill>
        <p:spPr>
          <a:xfrm>
            <a:off x="6293520" y="2050712"/>
            <a:ext cx="5321515" cy="3725061"/>
          </a:xfrm>
          <a:prstGeom prst="rect">
            <a:avLst/>
          </a:prstGeom>
        </p:spPr>
      </p:pic>
      <p:sp>
        <p:nvSpPr>
          <p:cNvPr id="11" name="Textfeld 10"/>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829211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853758" y="658100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08592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endParaRPr lang="en-GB" sz="2000" b="1" dirty="0"/>
          </a:p>
          <a:p>
            <a:pPr>
              <a:lnSpc>
                <a:spcPct val="100000"/>
              </a:lnSpc>
            </a:pPr>
            <a:r>
              <a:rPr lang="en-GB" sz="2000" b="1" dirty="0"/>
              <a:t>Is there an imprint? </a:t>
            </a:r>
            <a:r>
              <a:rPr lang="en-GB" sz="2000" dirty="0"/>
              <a:t>A missing or incomplete imprint should always make you suspicious. If an imprint conceals more than it reveals, the owner of the health website may not want to be identified.</a:t>
            </a:r>
            <a:endParaRPr lang="en-GB" sz="2000" b="1" dirty="0"/>
          </a:p>
          <a:p>
            <a:pPr>
              <a:lnSpc>
                <a:spcPct val="100000"/>
              </a:lnSpc>
            </a:pPr>
            <a:r>
              <a:rPr lang="en-GB" sz="2000" b="1" dirty="0"/>
              <a:t>Are the pages up-to-date? </a:t>
            </a:r>
            <a:r>
              <a:rPr lang="en-US" sz="2000" dirty="0"/>
              <a:t>Missing information on the last update or outdated content references (e.g. to events long past) suggest that the page is no longer maintained and that information provided might not be relevant or true any more. This is a very serious issue in the health sector as health is constantly linked to research which brings improvements in medication.</a:t>
            </a:r>
            <a:endParaRPr lang="de-DE" sz="2000" dirty="0"/>
          </a:p>
        </p:txBody>
      </p:sp>
      <p:pic>
        <p:nvPicPr>
          <p:cNvPr id="3" name="Grafik 2"/>
          <p:cNvPicPr>
            <a:picLocks noChangeAspect="1"/>
          </p:cNvPicPr>
          <p:nvPr/>
        </p:nvPicPr>
        <p:blipFill>
          <a:blip r:embed="rId5"/>
          <a:stretch>
            <a:fillRect/>
          </a:stretch>
        </p:blipFill>
        <p:spPr>
          <a:xfrm>
            <a:off x="6789583" y="2288463"/>
            <a:ext cx="4837247" cy="3224831"/>
          </a:xfrm>
          <a:prstGeom prst="rect">
            <a:avLst/>
          </a:prstGeom>
        </p:spPr>
      </p:pic>
      <p:sp>
        <p:nvSpPr>
          <p:cNvPr id="7" name="Textfeld 10">
            <a:extLst>
              <a:ext uri="{FF2B5EF4-FFF2-40B4-BE49-F238E27FC236}">
                <a16:creationId xmlns:a16="http://schemas.microsoft.com/office/drawing/2014/main" id="{CFFB134A-BA04-4952-A09E-4BB428293953}"/>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298944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028689"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690706"/>
            <a:ext cx="608592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endParaRPr lang="en-GB" sz="2000" b="1" dirty="0"/>
          </a:p>
          <a:p>
            <a:pPr>
              <a:lnSpc>
                <a:spcPct val="100000"/>
              </a:lnSpc>
            </a:pPr>
            <a:r>
              <a:rPr lang="en-GB" sz="2000" b="1" dirty="0"/>
              <a:t>Does the tool provide objective information? </a:t>
            </a:r>
            <a:r>
              <a:rPr lang="en-US" sz="2000" dirty="0"/>
              <a:t>The language should be clear and factual without assumptions or partisanship for medicines or treatments.</a:t>
            </a:r>
            <a:endParaRPr lang="de-DE" sz="2000" dirty="0"/>
          </a:p>
          <a:p>
            <a:pPr>
              <a:lnSpc>
                <a:spcPct val="100000"/>
              </a:lnSpc>
            </a:pPr>
            <a:r>
              <a:rPr lang="en-GB" sz="2000" b="1" dirty="0"/>
              <a:t>Are there contact details? </a:t>
            </a:r>
            <a:r>
              <a:rPr lang="en-GB" sz="2000" dirty="0"/>
              <a:t>Are they clearly visible? Can someone be reached at the telephone number given? Is the e-mail address active? Does the given postal address even exist? Have a look at Google Maps to see if you can find the health institution or a doctor at the given address. </a:t>
            </a:r>
            <a:endParaRPr lang="de-DE" sz="2000" dirty="0"/>
          </a:p>
          <a:p>
            <a:pPr>
              <a:lnSpc>
                <a:spcPct val="100000"/>
              </a:lnSpc>
            </a:pPr>
            <a:r>
              <a:rPr lang="en-GB" sz="2000" b="1" dirty="0"/>
              <a:t>Are the sources of the content identified? </a:t>
            </a:r>
            <a:r>
              <a:rPr lang="en-GB" sz="2000" dirty="0"/>
              <a:t>A credible health website must have complete and comprehensible sources and must be easy to find. </a:t>
            </a:r>
            <a:endParaRPr lang="de-DE" sz="2000" dirty="0"/>
          </a:p>
        </p:txBody>
      </p:sp>
      <p:pic>
        <p:nvPicPr>
          <p:cNvPr id="4" name="Grafik 3"/>
          <p:cNvPicPr>
            <a:picLocks noChangeAspect="1"/>
          </p:cNvPicPr>
          <p:nvPr/>
        </p:nvPicPr>
        <p:blipFill>
          <a:blip r:embed="rId5"/>
          <a:stretch>
            <a:fillRect/>
          </a:stretch>
        </p:blipFill>
        <p:spPr>
          <a:xfrm>
            <a:off x="6823970" y="2261972"/>
            <a:ext cx="4779078" cy="3186052"/>
          </a:xfrm>
          <a:prstGeom prst="rect">
            <a:avLst/>
          </a:prstGeom>
        </p:spPr>
      </p:pic>
      <p:sp>
        <p:nvSpPr>
          <p:cNvPr id="7" name="Textfeld 10">
            <a:extLst>
              <a:ext uri="{FF2B5EF4-FFF2-40B4-BE49-F238E27FC236}">
                <a16:creationId xmlns:a16="http://schemas.microsoft.com/office/drawing/2014/main" id="{F8C89FD1-AAB9-49BD-9A6A-52EEF1526211}"/>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3866909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840431"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66154" y="2249119"/>
            <a:ext cx="652567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GB" sz="2000" b="1" dirty="0"/>
              <a:t>Is the text reproduced without errors? </a:t>
            </a:r>
            <a:r>
              <a:rPr lang="en-GB" sz="2000" dirty="0"/>
              <a:t>If there are many errors, unfamiliar expressions or incoherent sentences, there may be dubious intentions behind the page. Question the health information critically and check it through other sources.</a:t>
            </a:r>
          </a:p>
          <a:p>
            <a:pPr>
              <a:lnSpc>
                <a:spcPct val="100000"/>
              </a:lnSpc>
            </a:pPr>
            <a:r>
              <a:rPr lang="en-GB" sz="2000" b="1" dirty="0"/>
              <a:t>Are there advertisements on the pages? </a:t>
            </a:r>
            <a:r>
              <a:rPr lang="en-GB" sz="2000" dirty="0"/>
              <a:t>Reputable institutions in the health sector refrain from advertising from third-party providers. </a:t>
            </a:r>
            <a:endParaRPr lang="de-DE" sz="2000" dirty="0"/>
          </a:p>
          <a:p>
            <a:pPr>
              <a:lnSpc>
                <a:spcPct val="100000"/>
              </a:lnSpc>
            </a:pPr>
            <a:r>
              <a:rPr lang="en-GB" sz="2000" b="1" dirty="0"/>
              <a:t>Are the layout and user guidance easy to follow? </a:t>
            </a:r>
            <a:r>
              <a:rPr lang="en-GB" sz="2000" dirty="0"/>
              <a:t>Serious sites prefer a clear layout and intuitive navigation. </a:t>
            </a:r>
            <a:endParaRPr lang="de-DE" sz="2000" dirty="0"/>
          </a:p>
          <a:p>
            <a:pPr>
              <a:lnSpc>
                <a:spcPct val="100000"/>
              </a:lnSpc>
            </a:pPr>
            <a:endParaRPr lang="de-DE" sz="2000" dirty="0"/>
          </a:p>
        </p:txBody>
      </p:sp>
      <p:pic>
        <p:nvPicPr>
          <p:cNvPr id="4" name="Grafik 3"/>
          <p:cNvPicPr>
            <a:picLocks noChangeAspect="1"/>
          </p:cNvPicPr>
          <p:nvPr/>
        </p:nvPicPr>
        <p:blipFill>
          <a:blip r:embed="rId5"/>
          <a:stretch>
            <a:fillRect/>
          </a:stretch>
        </p:blipFill>
        <p:spPr>
          <a:xfrm>
            <a:off x="7183900" y="2383191"/>
            <a:ext cx="4441946" cy="3514507"/>
          </a:xfrm>
          <a:prstGeom prst="rect">
            <a:avLst/>
          </a:prstGeom>
        </p:spPr>
      </p:pic>
      <p:sp>
        <p:nvSpPr>
          <p:cNvPr id="7" name="Textfeld 10">
            <a:extLst>
              <a:ext uri="{FF2B5EF4-FFF2-40B4-BE49-F238E27FC236}">
                <a16:creationId xmlns:a16="http://schemas.microsoft.com/office/drawing/2014/main" id="{B34F88A0-0FD4-4AF6-A43D-B5209BAEF4A1}"/>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4282398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136265" y="6580120"/>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566154" y="2249119"/>
            <a:ext cx="6525671" cy="23838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00000"/>
              </a:lnSpc>
            </a:pPr>
            <a:r>
              <a:rPr lang="en-GB" sz="2000" b="1" dirty="0"/>
              <a:t>Does the website address has a Hypertext Transfer Protocol (http)? </a:t>
            </a:r>
            <a:r>
              <a:rPr lang="en-GB" sz="2000" dirty="0"/>
              <a:t>A first indication of a secure and serious website is the addition of an s (https) to the http. The s stands for "secure" and promises that the data of one's own computer is transmitted to the server in encrypted form. However, just because a health site is encrypted does not mean that it is serious.</a:t>
            </a:r>
            <a:endParaRPr lang="de-DE" sz="2000" dirty="0"/>
          </a:p>
          <a:p>
            <a:pPr>
              <a:lnSpc>
                <a:spcPct val="100000"/>
              </a:lnSpc>
            </a:pPr>
            <a:r>
              <a:rPr lang="en-GB" sz="2000" b="1" dirty="0"/>
              <a:t>Is the domain under which the page can be accessed traceable? </a:t>
            </a:r>
            <a:r>
              <a:rPr lang="en-GB" sz="2000" dirty="0"/>
              <a:t>Variations of well-known (brand) names or many hyphens can indicate a site that should not be trusted.</a:t>
            </a:r>
            <a:endParaRPr lang="de-DE" sz="2000" dirty="0"/>
          </a:p>
        </p:txBody>
      </p:sp>
      <p:pic>
        <p:nvPicPr>
          <p:cNvPr id="4" name="Grafik 3"/>
          <p:cNvPicPr>
            <a:picLocks noChangeAspect="1"/>
          </p:cNvPicPr>
          <p:nvPr/>
        </p:nvPicPr>
        <p:blipFill>
          <a:blip r:embed="rId5"/>
          <a:stretch>
            <a:fillRect/>
          </a:stretch>
        </p:blipFill>
        <p:spPr>
          <a:xfrm>
            <a:off x="7403234" y="2453018"/>
            <a:ext cx="4481392" cy="3425268"/>
          </a:xfrm>
          <a:prstGeom prst="rect">
            <a:avLst/>
          </a:prstGeom>
        </p:spPr>
      </p:pic>
      <p:sp>
        <p:nvSpPr>
          <p:cNvPr id="7" name="Textfeld 10">
            <a:extLst>
              <a:ext uri="{FF2B5EF4-FFF2-40B4-BE49-F238E27FC236}">
                <a16:creationId xmlns:a16="http://schemas.microsoft.com/office/drawing/2014/main" id="{AFE5FDC2-3C33-4E93-AE25-CF46E4A92E07}"/>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35338840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3" y="2249714"/>
            <a:ext cx="6956252" cy="393272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spcBef>
                <a:spcPts val="0"/>
              </a:spcBef>
              <a:buSzPts val="2000"/>
            </a:pPr>
            <a:r>
              <a:rPr lang="en-GB" sz="2000" dirty="0"/>
              <a:t>Please do this exercise individually answering the questions</a:t>
            </a:r>
          </a:p>
          <a:p>
            <a:pPr marL="342900" indent="-342900">
              <a:spcBef>
                <a:spcPts val="0"/>
              </a:spcBef>
              <a:buSzPts val="2000"/>
            </a:pPr>
            <a:r>
              <a:rPr lang="en-GB" sz="2000" dirty="0"/>
              <a:t>After a pre-defined time (e.g. 30 minutes) the trainer will ask you about the outcome of your checks and if there are websites which you would not trust any more and why.</a:t>
            </a:r>
          </a:p>
          <a:p>
            <a:pPr marL="342900" indent="-342900">
              <a:spcBef>
                <a:spcPts val="0"/>
              </a:spcBef>
              <a:buSzPts val="2000"/>
            </a:pPr>
            <a:r>
              <a:rPr lang="en-GB" sz="2000" dirty="0"/>
              <a:t>The exercise can be documented on a pin board.</a:t>
            </a:r>
          </a:p>
        </p:txBody>
      </p:sp>
      <p:pic>
        <p:nvPicPr>
          <p:cNvPr id="5" name="Grafik 4"/>
          <p:cNvPicPr>
            <a:picLocks noChangeAspect="1"/>
          </p:cNvPicPr>
          <p:nvPr/>
        </p:nvPicPr>
        <p:blipFill>
          <a:blip r:embed="rId5"/>
          <a:stretch>
            <a:fillRect/>
          </a:stretch>
        </p:blipFill>
        <p:spPr>
          <a:xfrm>
            <a:off x="7595547" y="2374709"/>
            <a:ext cx="4505468" cy="3003645"/>
          </a:xfrm>
          <a:prstGeom prst="rect">
            <a:avLst/>
          </a:prstGeom>
        </p:spPr>
      </p:pic>
      <p:sp>
        <p:nvSpPr>
          <p:cNvPr id="7" name="Textfeld 10">
            <a:extLst>
              <a:ext uri="{FF2B5EF4-FFF2-40B4-BE49-F238E27FC236}">
                <a16:creationId xmlns:a16="http://schemas.microsoft.com/office/drawing/2014/main" id="{DFF367F8-51E7-48A6-93B4-3B2CA6032051}"/>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1761330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Online homework</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520108"/>
            <a:ext cx="6853893" cy="3828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en-US" sz="2000" dirty="0"/>
          </a:p>
          <a:p>
            <a:r>
              <a:rPr lang="en-US" sz="2000" dirty="0"/>
              <a:t>Check 2 more online sources according to the questions presented in the face-to-face session. </a:t>
            </a:r>
          </a:p>
          <a:p>
            <a:r>
              <a:rPr lang="en-US" sz="2000" dirty="0"/>
              <a:t>Include your answers in an online questionnaire and summarize their outcome in a free text field. </a:t>
            </a:r>
          </a:p>
          <a:p>
            <a:r>
              <a:rPr lang="en-US" sz="2000" dirty="0"/>
              <a:t>Define the strengths and weaknesses of the information provided, which information you consider as problematic and which source you would (not) trust.</a:t>
            </a:r>
            <a:br>
              <a:rPr lang="en-US" sz="2000" dirty="0"/>
            </a:br>
            <a:endParaRPr lang="en-GB" sz="2000" dirty="0"/>
          </a:p>
        </p:txBody>
      </p:sp>
      <p:pic>
        <p:nvPicPr>
          <p:cNvPr id="3" name="Grafik 2"/>
          <p:cNvPicPr>
            <a:picLocks noChangeAspect="1"/>
          </p:cNvPicPr>
          <p:nvPr/>
        </p:nvPicPr>
        <p:blipFill>
          <a:blip r:embed="rId5"/>
          <a:stretch>
            <a:fillRect/>
          </a:stretch>
        </p:blipFill>
        <p:spPr>
          <a:xfrm>
            <a:off x="7149827" y="2310467"/>
            <a:ext cx="4727353" cy="3161418"/>
          </a:xfrm>
          <a:prstGeom prst="rect">
            <a:avLst/>
          </a:prstGeom>
        </p:spPr>
      </p:pic>
      <p:sp>
        <p:nvSpPr>
          <p:cNvPr id="7" name="Textfeld 10">
            <a:extLst>
              <a:ext uri="{FF2B5EF4-FFF2-40B4-BE49-F238E27FC236}">
                <a16:creationId xmlns:a16="http://schemas.microsoft.com/office/drawing/2014/main" id="{BED6CE6C-BDD3-4C1B-A2D7-3090FC2B0A51}"/>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17398507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10912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endParaRPr lang="en-GB" dirty="0">
              <a:solidFill>
                <a:srgbClr val="002060"/>
              </a:solidFill>
            </a:endParaRP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54482" y="1520108"/>
            <a:ext cx="6853893" cy="3828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en-US" sz="2000" dirty="0"/>
          </a:p>
          <a:p>
            <a:pPr marL="76200" indent="0">
              <a:buNone/>
            </a:pPr>
            <a:endParaRPr lang="en-US" sz="2000" dirty="0"/>
          </a:p>
          <a:p>
            <a:pPr marL="76200" indent="0">
              <a:buNone/>
            </a:pPr>
            <a:r>
              <a:rPr lang="en-US" sz="2000" dirty="0"/>
              <a:t>Any questions on the learning content </a:t>
            </a:r>
          </a:p>
          <a:p>
            <a:pPr marL="76200" indent="0">
              <a:buNone/>
            </a:pPr>
            <a:r>
              <a:rPr lang="en-US" sz="2000" dirty="0"/>
              <a:t>and the homework?</a:t>
            </a:r>
            <a:endParaRPr lang="en-GB" sz="2000" dirty="0"/>
          </a:p>
        </p:txBody>
      </p:sp>
      <p:pic>
        <p:nvPicPr>
          <p:cNvPr id="1026" name="Picture 2" descr="Fragen, Nachfrage, Zweifel, Psycholog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6608" y="1520108"/>
            <a:ext cx="4669542" cy="466954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83;p7">
            <a:extLst>
              <a:ext uri="{FF2B5EF4-FFF2-40B4-BE49-F238E27FC236}">
                <a16:creationId xmlns:a16="http://schemas.microsoft.com/office/drawing/2014/main" id="{3CFB9337-264D-4D33-94A6-9155100E51B0}"/>
              </a:ext>
            </a:extLst>
          </p:cNvPr>
          <p:cNvSpPr/>
          <p:nvPr/>
        </p:nvSpPr>
        <p:spPr>
          <a:xfrm>
            <a:off x="3418652" y="658166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9" name="Textfeld 10">
            <a:extLst>
              <a:ext uri="{FF2B5EF4-FFF2-40B4-BE49-F238E27FC236}">
                <a16:creationId xmlns:a16="http://schemas.microsoft.com/office/drawing/2014/main" id="{99232555-99CA-44BA-A0F1-E47D3BA31FE9}"/>
              </a:ext>
            </a:extLst>
          </p:cNvPr>
          <p:cNvSpPr txBox="1"/>
          <p:nvPr/>
        </p:nvSpPr>
        <p:spPr>
          <a:xfrm>
            <a:off x="9513504" y="0"/>
            <a:ext cx="2678496" cy="338554"/>
          </a:xfrm>
          <a:prstGeom prst="rect">
            <a:avLst/>
          </a:prstGeom>
          <a:solidFill>
            <a:schemeClr val="bg1">
              <a:lumMod val="50000"/>
            </a:schemeClr>
          </a:solidFill>
        </p:spPr>
        <p:txBody>
          <a:bodyPr wrap="square" rtlCol="0">
            <a:spAutoFit/>
          </a:bodyPr>
          <a:lstStyle/>
          <a:p>
            <a:pPr algn="r"/>
            <a:r>
              <a:rPr lang="de-DE" sz="1600" dirty="0">
                <a:solidFill>
                  <a:schemeClr val="bg1"/>
                </a:solidFill>
                <a:latin typeface="Calibri" panose="020F0502020204030204" pitchFamily="34" charset="0"/>
                <a:cs typeface="Calibri" panose="020F0502020204030204" pitchFamily="34" charset="0"/>
              </a:rPr>
              <a:t>5.3 </a:t>
            </a:r>
            <a:r>
              <a:rPr lang="de-DE" sz="1600" dirty="0" err="1">
                <a:solidFill>
                  <a:schemeClr val="bg1"/>
                </a:solidFill>
                <a:latin typeface="Calibri" panose="020F0502020204030204" pitchFamily="34" charset="0"/>
                <a:cs typeface="Calibri" panose="020F0502020204030204" pitchFamily="34" charset="0"/>
              </a:rPr>
              <a:t>Appraisal</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of</a:t>
            </a:r>
            <a:r>
              <a:rPr lang="de-DE" sz="1600" dirty="0">
                <a:solidFill>
                  <a:schemeClr val="bg1"/>
                </a:solidFill>
                <a:latin typeface="Calibri" panose="020F0502020204030204" pitchFamily="34" charset="0"/>
                <a:cs typeface="Calibri" panose="020F0502020204030204" pitchFamily="34" charset="0"/>
              </a:rPr>
              <a:t> </a:t>
            </a:r>
            <a:r>
              <a:rPr lang="de-DE" sz="1600" dirty="0" err="1">
                <a:solidFill>
                  <a:schemeClr val="bg1"/>
                </a:solidFill>
                <a:latin typeface="Calibri" panose="020F0502020204030204" pitchFamily="34" charset="0"/>
                <a:cs typeface="Calibri" panose="020F0502020204030204" pitchFamily="34" charset="0"/>
              </a:rPr>
              <a:t>information</a:t>
            </a:r>
            <a:endParaRPr lang="de-DE" dirty="0">
              <a:solidFill>
                <a:schemeClr val="bg1"/>
              </a:solidFill>
            </a:endParaRPr>
          </a:p>
        </p:txBody>
      </p:sp>
    </p:spTree>
    <p:extLst>
      <p:ext uri="{BB962C8B-B14F-4D97-AF65-F5344CB8AC3E}">
        <p14:creationId xmlns:p14="http://schemas.microsoft.com/office/powerpoint/2010/main" val="28286989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5.3.3</a:t>
            </a:r>
            <a:br>
              <a:rPr lang="en-US" altLang="el-GR" dirty="0">
                <a:solidFill>
                  <a:srgbClr val="C01E24"/>
                </a:solidFill>
              </a:rPr>
            </a:br>
            <a:r>
              <a:rPr lang="en-US" altLang="el-GR" dirty="0">
                <a:solidFill>
                  <a:srgbClr val="C01E24"/>
                </a:solidFill>
              </a:rPr>
              <a:t>Outcome of appraisal</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5157787" cy="3958468"/>
          </a:xfrm>
        </p:spPr>
        <p:txBody>
          <a:bodyPr>
            <a:normAutofit fontScale="77500" lnSpcReduction="200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a:t>
            </a:r>
            <a:r>
              <a:rPr lang="en-US" sz="2200" dirty="0">
                <a:latin typeface="Calibri" panose="020F0502020204030204" pitchFamily="34" charset="0"/>
                <a:cs typeface="Calibri" panose="020F0502020204030204" pitchFamily="34" charset="0"/>
                <a:sym typeface="Arial" panose="020B0604020202020204" pitchFamily="34" charset="0"/>
              </a:rPr>
              <a:t> trainees </a:t>
            </a:r>
            <a:r>
              <a:rPr lang="en-US" sz="2200" b="0" dirty="0">
                <a:latin typeface="Calibri" panose="020F0502020204030204" pitchFamily="34" charset="0"/>
                <a:cs typeface="Calibri" panose="020F0502020204030204" pitchFamily="34" charset="0"/>
                <a:sym typeface="Arial" panose="020B0604020202020204" pitchFamily="34" charset="0"/>
              </a:rPr>
              <a:t>will be asked to present their outcome in terms of appraisal of the content provided by different websites and portals. </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t>
            </a:r>
            <a:r>
              <a:rPr lang="en-US" sz="2200" dirty="0">
                <a:latin typeface="Calibri" panose="020F0502020204030204" pitchFamily="34" charset="0"/>
                <a:cs typeface="Calibri" panose="020F0502020204030204" pitchFamily="34" charset="0"/>
                <a:sym typeface="Arial" panose="020B0604020202020204" pitchFamily="34" charset="0"/>
              </a:rPr>
              <a:t>trainer </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asks the trainees who of them will still / not any more trust the information on the chosen website and why</a:t>
            </a:r>
          </a:p>
          <a:p>
            <a:pPr marL="342900" indent="-342900">
              <a:lnSpc>
                <a:spcPct val="110000"/>
              </a:lnSpc>
              <a:spcAft>
                <a:spcPts val="600"/>
              </a:spcAft>
              <a:buFont typeface="Wingdings" panose="05000000000000000000" pitchFamily="2" charset="2"/>
              <a:buChar char="§"/>
            </a:pPr>
            <a:r>
              <a:rPr lang="en-US" sz="2200" b="0" dirty="0" err="1">
                <a:latin typeface="Calibri" panose="020F0502020204030204" pitchFamily="34" charset="0"/>
                <a:cs typeface="Calibri" panose="020F0502020204030204" pitchFamily="34" charset="0"/>
                <a:sym typeface="Arial" panose="020B0604020202020204" pitchFamily="34" charset="0"/>
              </a:rPr>
              <a:t>summarises</a:t>
            </a:r>
            <a:r>
              <a:rPr lang="en-US" sz="2200" b="0" dirty="0">
                <a:latin typeface="Calibri" panose="020F0502020204030204" pitchFamily="34" charset="0"/>
                <a:cs typeface="Calibri" panose="020F0502020204030204" pitchFamily="34" charset="0"/>
                <a:sym typeface="Arial" panose="020B0604020202020204" pitchFamily="34" charset="0"/>
              </a:rPr>
              <a:t> the content of the session and tries to clarify possible doubts and questions</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explains the assignments to be done in the online training session </a:t>
            </a:r>
          </a:p>
        </p:txBody>
      </p:sp>
      <p:sp>
        <p:nvSpPr>
          <p:cNvPr id="14" name="Ορθογώνιο 13">
            <a:extLst>
              <a:ext uri="{FF2B5EF4-FFF2-40B4-BE49-F238E27FC236}">
                <a16:creationId xmlns:a16="http://schemas.microsoft.com/office/drawing/2014/main" id="{C48DB1DC-2ECC-1303-2155-27F9BAD6AE49}"/>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5.3.1</a:t>
            </a:r>
            <a:endParaRPr lang="el-GR" sz="1600" dirty="0">
              <a:solidFill>
                <a:schemeClr val="bg1"/>
              </a:solidFill>
            </a:endParaRPr>
          </a:p>
        </p:txBody>
      </p:sp>
      <p:sp>
        <p:nvSpPr>
          <p:cNvPr id="15" name="Ορθογώνιο 14">
            <a:extLst>
              <a:ext uri="{FF2B5EF4-FFF2-40B4-BE49-F238E27FC236}">
                <a16:creationId xmlns:a16="http://schemas.microsoft.com/office/drawing/2014/main" id="{2FEF8B9D-A237-9676-D6E4-13A1DABF3C74}"/>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5.3.2</a:t>
            </a:r>
            <a:endParaRPr lang="el-GR" sz="1600" dirty="0">
              <a:solidFill>
                <a:schemeClr val="bg1"/>
              </a:solidFill>
            </a:endParaRPr>
          </a:p>
        </p:txBody>
      </p:sp>
      <p:sp>
        <p:nvSpPr>
          <p:cNvPr id="17" name="Ορθογώνιο 16">
            <a:extLst>
              <a:ext uri="{FF2B5EF4-FFF2-40B4-BE49-F238E27FC236}">
                <a16:creationId xmlns:a16="http://schemas.microsoft.com/office/drawing/2014/main" id="{AE2D5AAC-54ED-1C11-65EF-9883B37B1171}"/>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5.3.3</a:t>
            </a:r>
            <a:endParaRPr lang="el-GR" sz="1800" dirty="0">
              <a:solidFill>
                <a:srgbClr val="C01E24"/>
              </a:solidFill>
            </a:endParaRPr>
          </a:p>
        </p:txBody>
      </p:sp>
      <p:sp>
        <p:nvSpPr>
          <p:cNvPr id="18" name="Ορθογώνιο 17">
            <a:extLst>
              <a:ext uri="{FF2B5EF4-FFF2-40B4-BE49-F238E27FC236}">
                <a16:creationId xmlns:a16="http://schemas.microsoft.com/office/drawing/2014/main" id="{AACCACF0-D958-F707-8A95-E18EFEBB36E7}"/>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5.3.4</a:t>
            </a:r>
            <a:endParaRPr lang="el-GR" sz="1600" dirty="0">
              <a:solidFill>
                <a:schemeClr val="bg1"/>
              </a:solidFill>
            </a:endParaRPr>
          </a:p>
        </p:txBody>
      </p:sp>
      <p:sp>
        <p:nvSpPr>
          <p:cNvPr id="19" name="Ορθογώνιο 18">
            <a:extLst>
              <a:ext uri="{FF2B5EF4-FFF2-40B4-BE49-F238E27FC236}">
                <a16:creationId xmlns:a16="http://schemas.microsoft.com/office/drawing/2014/main" id="{E8E6B7F8-209F-0A2D-307D-6DFAC2BCB223}"/>
              </a:ext>
            </a:extLst>
          </p:cNvPr>
          <p:cNvSpPr/>
          <p:nvPr/>
        </p:nvSpPr>
        <p:spPr>
          <a:xfrm>
            <a:off x="10753494" y="271796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5.3</a:t>
            </a:r>
            <a:endParaRPr lang="el-GR" sz="1800" dirty="0">
              <a:solidFill>
                <a:srgbClr val="203864"/>
              </a:solidFill>
            </a:endParaRPr>
          </a:p>
        </p:txBody>
      </p:sp>
    </p:spTree>
    <p:extLst>
      <p:ext uri="{BB962C8B-B14F-4D97-AF65-F5344CB8AC3E}">
        <p14:creationId xmlns:p14="http://schemas.microsoft.com/office/powerpoint/2010/main" val="346473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177856" y="788358"/>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EXPLORING DIGITAL HEALTH TOOLS IN:</a:t>
            </a:r>
          </a:p>
        </p:txBody>
      </p:sp>
      <p:graphicFrame>
        <p:nvGraphicFramePr>
          <p:cNvPr id="2" name="Diagram 1">
            <a:extLst>
              <a:ext uri="{FF2B5EF4-FFF2-40B4-BE49-F238E27FC236}">
                <a16:creationId xmlns:a16="http://schemas.microsoft.com/office/drawing/2014/main" id="{7434A233-A542-4416-A0E8-7223C2C3DF2E}"/>
              </a:ext>
            </a:extLst>
          </p:cNvPr>
          <p:cNvGraphicFramePr/>
          <p:nvPr>
            <p:extLst>
              <p:ext uri="{D42A27DB-BD31-4B8C-83A1-F6EECF244321}">
                <p14:modId xmlns:p14="http://schemas.microsoft.com/office/powerpoint/2010/main" val="3757375706"/>
              </p:ext>
            </p:extLst>
          </p:nvPr>
        </p:nvGraphicFramePr>
        <p:xfrm>
          <a:off x="-587949" y="12865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182;p7">
            <a:extLst>
              <a:ext uri="{FF2B5EF4-FFF2-40B4-BE49-F238E27FC236}">
                <a16:creationId xmlns:a16="http://schemas.microsoft.com/office/drawing/2014/main" id="{B5EDE453-4F64-41BE-AF2F-AEA0EC2A7EC5}"/>
              </a:ext>
            </a:extLst>
          </p:cNvPr>
          <p:cNvSpPr/>
          <p:nvPr/>
        </p:nvSpPr>
        <p:spPr>
          <a:xfrm>
            <a:off x="11527436" y="346842"/>
            <a:ext cx="664563" cy="261718"/>
          </a:xfrm>
          <a:prstGeom prst="rect">
            <a:avLst/>
          </a:prstGeom>
          <a:solidFill>
            <a:srgbClr val="7F7F7F"/>
          </a:solidFill>
          <a:ln>
            <a:noFill/>
          </a:ln>
        </p:spPr>
        <p:txBody>
          <a:bodyPr spcFirstLastPara="1" wrap="square" lIns="91425" tIns="45700" rIns="91425" bIns="45700" anchor="ctr" anchorCtr="0">
            <a:normAutofit fontScale="92500" lnSpcReduction="10000"/>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Spain</a:t>
            </a:r>
            <a:endParaRPr lang="en-US" sz="1600" dirty="0">
              <a:solidFill>
                <a:schemeClr val="lt1"/>
              </a:solidFill>
              <a:latin typeface="Calibri" panose="020F0502020204030204" pitchFamily="34" charset="0"/>
              <a:cs typeface="Calibri" panose="020F0502020204030204" pitchFamily="34" charset="0"/>
              <a:sym typeface="Arial"/>
            </a:endParaRPr>
          </a:p>
        </p:txBody>
      </p:sp>
      <p:sp>
        <p:nvSpPr>
          <p:cNvPr id="7" name="Στρογγυλεμένο ορθογώνιο 4">
            <a:hlinkClick r:id="rId8" action="ppaction://hlinksldjump"/>
            <a:extLst>
              <a:ext uri="{FF2B5EF4-FFF2-40B4-BE49-F238E27FC236}">
                <a16:creationId xmlns:a16="http://schemas.microsoft.com/office/drawing/2014/main" id="{48FE4693-B191-4270-BC0B-4C1F9BAF8D6A}"/>
              </a:ext>
            </a:extLst>
          </p:cNvPr>
          <p:cNvSpPr/>
          <p:nvPr/>
        </p:nvSpPr>
        <p:spPr>
          <a:xfrm>
            <a:off x="7185088" y="3209193"/>
            <a:ext cx="2917273" cy="1670539"/>
          </a:xfrm>
          <a:prstGeom prst="roundRect">
            <a:avLst/>
          </a:prstGeom>
          <a:solidFill>
            <a:srgbClr val="C01E24"/>
          </a:solidFill>
          <a:ln w="38100">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a:effectLst>
                  <a:outerShdw blurRad="38100" dist="38100" dir="2700000" algn="tl">
                    <a:srgbClr val="000000">
                      <a:alpha val="43137"/>
                    </a:srgbClr>
                  </a:outerShdw>
                </a:effectLst>
              </a:rPr>
              <a:t>Skip Spain</a:t>
            </a:r>
            <a:endParaRPr lang="el-GR" sz="4400" b="1" dirty="0">
              <a:effectLst>
                <a:outerShdw blurRad="38100" dist="38100" dir="2700000" algn="tl">
                  <a:srgbClr val="000000">
                    <a:alpha val="43137"/>
                  </a:srgbClr>
                </a:outerShdw>
              </a:effectLst>
            </a:endParaRPr>
          </a:p>
        </p:txBody>
      </p:sp>
      <p:sp>
        <p:nvSpPr>
          <p:cNvPr id="11" name="Google Shape;182;p7">
            <a:extLst>
              <a:ext uri="{FF2B5EF4-FFF2-40B4-BE49-F238E27FC236}">
                <a16:creationId xmlns:a16="http://schemas.microsoft.com/office/drawing/2014/main" id="{8AE30E96-494E-CBB0-5511-7F011F24A7C3}"/>
              </a:ext>
            </a:extLst>
          </p:cNvPr>
          <p:cNvSpPr/>
          <p:nvPr/>
        </p:nvSpPr>
        <p:spPr>
          <a:xfrm>
            <a:off x="7584141" y="-3932"/>
            <a:ext cx="4606600"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600" dirty="0">
                <a:solidFill>
                  <a:schemeClr val="lt1"/>
                </a:solidFill>
                <a:latin typeface="Calibri" panose="020F0502020204030204" pitchFamily="34" charset="0"/>
                <a:cs typeface="Calibri" panose="020F0502020204030204" pitchFamily="34" charset="0"/>
              </a:rPr>
              <a:t>5.1 Introducing digital health tool platforms and apps</a:t>
            </a:r>
            <a:endParaRPr sz="1600" dirty="0">
              <a:solidFill>
                <a:schemeClr val="l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77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5.3.4</a:t>
            </a:r>
            <a:br>
              <a:rPr lang="en-US" altLang="el-GR" dirty="0">
                <a:solidFill>
                  <a:srgbClr val="C01E24"/>
                </a:solidFill>
              </a:rPr>
            </a:br>
            <a:r>
              <a:rPr lang="en-US" altLang="el-GR" dirty="0">
                <a:solidFill>
                  <a:srgbClr val="C01E24"/>
                </a:solidFill>
              </a:rPr>
              <a:t>Closing - debriefing </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6291832" cy="3958468"/>
          </a:xfrm>
        </p:spPr>
        <p:txBody>
          <a:bodyPr>
            <a:normAutofit fontScale="925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t>
            </a:r>
            <a:r>
              <a:rPr lang="en-US" sz="2200" dirty="0">
                <a:latin typeface="Calibri" panose="020F0502020204030204" pitchFamily="34" charset="0"/>
                <a:cs typeface="Calibri" panose="020F0502020204030204" pitchFamily="34" charset="0"/>
                <a:sym typeface="Arial" panose="020B0604020202020204" pitchFamily="34" charset="0"/>
              </a:rPr>
              <a:t>trainer </a:t>
            </a:r>
          </a:p>
          <a:p>
            <a:pPr marL="342900" indent="-342900">
              <a:lnSpc>
                <a:spcPct val="110000"/>
              </a:lnSpc>
              <a:spcAft>
                <a:spcPts val="600"/>
              </a:spcAft>
              <a:buFont typeface="Wingdings" panose="05000000000000000000" pitchFamily="2" charset="2"/>
              <a:buChar char="§"/>
            </a:pPr>
            <a:r>
              <a:rPr lang="en-US" sz="2200" b="0" dirty="0" err="1">
                <a:latin typeface="Calibri" panose="020F0502020204030204" pitchFamily="34" charset="0"/>
                <a:cs typeface="Calibri" panose="020F0502020204030204" pitchFamily="34" charset="0"/>
                <a:sym typeface="Arial" panose="020B0604020202020204" pitchFamily="34" charset="0"/>
              </a:rPr>
              <a:t>summarises</a:t>
            </a:r>
            <a:r>
              <a:rPr lang="en-US" sz="2200" b="0" dirty="0">
                <a:latin typeface="Calibri" panose="020F0502020204030204" pitchFamily="34" charset="0"/>
                <a:cs typeface="Calibri" panose="020F0502020204030204" pitchFamily="34" charset="0"/>
                <a:sym typeface="Arial" panose="020B0604020202020204" pitchFamily="34" charset="0"/>
              </a:rPr>
              <a:t> the content of the session and tries to clarify possible doubts and questions</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summons trainees for the next F2F training session and asks them to keep the collected information for the online session</a:t>
            </a:r>
          </a:p>
          <a:p>
            <a:pPr marL="342900" indent="-342900">
              <a:lnSpc>
                <a:spcPct val="110000"/>
              </a:lnSpc>
              <a:spcAft>
                <a:spcPts val="600"/>
              </a:spcAft>
              <a:buFont typeface="Wingdings" panose="05000000000000000000" pitchFamily="2" charset="2"/>
              <a:buChar char="§"/>
            </a:pPr>
            <a:r>
              <a:rPr lang="en-US" sz="2200" b="0" dirty="0">
                <a:latin typeface="Calibri" panose="020F0502020204030204" pitchFamily="34" charset="0"/>
                <a:cs typeface="Calibri" panose="020F0502020204030204" pitchFamily="34" charset="0"/>
                <a:sym typeface="Arial" panose="020B0604020202020204" pitchFamily="34" charset="0"/>
              </a:rPr>
              <a:t>explains the assignments to be done in the online training session and gives an indication on the timeline. </a:t>
            </a:r>
          </a:p>
        </p:txBody>
      </p:sp>
      <p:sp>
        <p:nvSpPr>
          <p:cNvPr id="14" name="Ορθογώνιο 13">
            <a:extLst>
              <a:ext uri="{FF2B5EF4-FFF2-40B4-BE49-F238E27FC236}">
                <a16:creationId xmlns:a16="http://schemas.microsoft.com/office/drawing/2014/main" id="{C48DB1DC-2ECC-1303-2155-27F9BAD6AE49}"/>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5.3.1</a:t>
            </a:r>
            <a:endParaRPr lang="el-GR" sz="1600" dirty="0">
              <a:solidFill>
                <a:schemeClr val="bg1"/>
              </a:solidFill>
            </a:endParaRPr>
          </a:p>
        </p:txBody>
      </p:sp>
      <p:sp>
        <p:nvSpPr>
          <p:cNvPr id="15" name="Ορθογώνιο 14">
            <a:extLst>
              <a:ext uri="{FF2B5EF4-FFF2-40B4-BE49-F238E27FC236}">
                <a16:creationId xmlns:a16="http://schemas.microsoft.com/office/drawing/2014/main" id="{2FEF8B9D-A237-9676-D6E4-13A1DABF3C74}"/>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5.3.2</a:t>
            </a:r>
            <a:endParaRPr lang="el-GR" sz="1600" dirty="0">
              <a:solidFill>
                <a:schemeClr val="bg1"/>
              </a:solidFill>
            </a:endParaRPr>
          </a:p>
        </p:txBody>
      </p:sp>
      <p:sp>
        <p:nvSpPr>
          <p:cNvPr id="17" name="Ορθογώνιο 16">
            <a:extLst>
              <a:ext uri="{FF2B5EF4-FFF2-40B4-BE49-F238E27FC236}">
                <a16:creationId xmlns:a16="http://schemas.microsoft.com/office/drawing/2014/main" id="{AE2D5AAC-54ED-1C11-65EF-9883B37B1171}"/>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5.3.3</a:t>
            </a:r>
            <a:endParaRPr lang="el-GR" sz="1600" dirty="0">
              <a:solidFill>
                <a:schemeClr val="bg1"/>
              </a:solidFill>
            </a:endParaRPr>
          </a:p>
        </p:txBody>
      </p:sp>
      <p:sp>
        <p:nvSpPr>
          <p:cNvPr id="18" name="Ορθογώνιο 17">
            <a:extLst>
              <a:ext uri="{FF2B5EF4-FFF2-40B4-BE49-F238E27FC236}">
                <a16:creationId xmlns:a16="http://schemas.microsoft.com/office/drawing/2014/main" id="{AACCACF0-D958-F707-8A95-E18EFEBB36E7}"/>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5.3.4</a:t>
            </a:r>
            <a:endParaRPr lang="el-GR" sz="1800" dirty="0">
              <a:solidFill>
                <a:srgbClr val="C01E24"/>
              </a:solidFill>
            </a:endParaRPr>
          </a:p>
        </p:txBody>
      </p:sp>
      <p:sp>
        <p:nvSpPr>
          <p:cNvPr id="19" name="Ορθογώνιο 18">
            <a:extLst>
              <a:ext uri="{FF2B5EF4-FFF2-40B4-BE49-F238E27FC236}">
                <a16:creationId xmlns:a16="http://schemas.microsoft.com/office/drawing/2014/main" id="{E8E6B7F8-209F-0A2D-307D-6DFAC2BCB223}"/>
              </a:ext>
            </a:extLst>
          </p:cNvPr>
          <p:cNvSpPr/>
          <p:nvPr/>
        </p:nvSpPr>
        <p:spPr>
          <a:xfrm>
            <a:off x="10753494" y="271796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5.3</a:t>
            </a:r>
            <a:endParaRPr lang="el-GR" sz="1800" dirty="0">
              <a:solidFill>
                <a:srgbClr val="203864"/>
              </a:solidFill>
            </a:endParaRPr>
          </a:p>
        </p:txBody>
      </p:sp>
    </p:spTree>
    <p:extLst>
      <p:ext uri="{BB962C8B-B14F-4D97-AF65-F5344CB8AC3E}">
        <p14:creationId xmlns:p14="http://schemas.microsoft.com/office/powerpoint/2010/main" val="437195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Action 5.4.1</a:t>
            </a:r>
            <a:br>
              <a:rPr lang="en-US" altLang="el-GR" dirty="0">
                <a:solidFill>
                  <a:srgbClr val="C01E24"/>
                </a:solidFill>
              </a:rPr>
            </a:br>
            <a:r>
              <a:rPr lang="en-US" altLang="el-GR" dirty="0">
                <a:solidFill>
                  <a:srgbClr val="C01E24"/>
                </a:solidFill>
              </a:rPr>
              <a:t>Opening (day 4)</a:t>
            </a:r>
            <a:endParaRPr lang="el-GR" dirty="0">
              <a:solidFill>
                <a:srgbClr val="C01E24"/>
              </a:solidFill>
            </a:endParaRPr>
          </a:p>
        </p:txBody>
      </p:sp>
      <p:sp>
        <p:nvSpPr>
          <p:cNvPr id="5" name="Θέση κειμένου 4">
            <a:extLst>
              <a:ext uri="{FF2B5EF4-FFF2-40B4-BE49-F238E27FC236}">
                <a16:creationId xmlns:a16="http://schemas.microsoft.com/office/drawing/2014/main" id="{FAA18648-8A7B-40D3-A066-80FDB05B7DF4}"/>
              </a:ext>
            </a:extLst>
          </p:cNvPr>
          <p:cNvSpPr>
            <a:spLocks noGrp="1"/>
          </p:cNvSpPr>
          <p:nvPr>
            <p:ph type="body" idx="1"/>
          </p:nvPr>
        </p:nvSpPr>
        <p:spPr>
          <a:xfrm>
            <a:off x="548239" y="2149092"/>
            <a:ext cx="5157787" cy="3958468"/>
          </a:xfrm>
        </p:spPr>
        <p:txBody>
          <a:bodyPr>
            <a:normAutofit fontScale="92500" lnSpcReduction="10000"/>
          </a:bodyPr>
          <a:lstStyle/>
          <a:p>
            <a:pPr>
              <a:lnSpc>
                <a:spcPct val="110000"/>
              </a:lnSpc>
              <a:spcAft>
                <a:spcPts val="600"/>
              </a:spcAft>
            </a:pPr>
            <a:r>
              <a:rPr lang="en-US" sz="2200" dirty="0">
                <a:sym typeface="Arial" panose="020B0604020202020204" pitchFamily="34" charset="0"/>
              </a:rPr>
              <a:t>Objectives</a:t>
            </a:r>
          </a:p>
          <a:p>
            <a:pPr>
              <a:lnSpc>
                <a:spcPct val="110000"/>
              </a:lnSpc>
              <a:spcAft>
                <a:spcPts val="600"/>
              </a:spcAft>
            </a:pPr>
            <a:endParaRPr lang="en-US" sz="2200" dirty="0">
              <a:sym typeface="Arial" panose="020B0604020202020204" pitchFamily="34" charset="0"/>
            </a:endParaRP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trainer introduces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the session, including objectives, activities, and planning. </a:t>
            </a:r>
          </a:p>
          <a:p>
            <a:pPr>
              <a:lnSpc>
                <a:spcPct val="110000"/>
              </a:lnSpc>
              <a:spcAft>
                <a:spcPts val="600"/>
              </a:spcAft>
            </a:pPr>
            <a:r>
              <a:rPr lang="en-US" sz="2200" b="0" dirty="0">
                <a:latin typeface="Calibri" panose="020F0502020204030204" pitchFamily="34" charset="0"/>
                <a:cs typeface="Calibri" panose="020F0502020204030204" pitchFamily="34" charset="0"/>
                <a:sym typeface="Arial" panose="020B0604020202020204" pitchFamily="34" charset="0"/>
              </a:rPr>
              <a:t>The aim of the introduction is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give an outlook on the training session </a:t>
            </a:r>
          </a:p>
          <a:p>
            <a:pPr marL="342900" indent="-342900">
              <a:lnSpc>
                <a:spcPct val="110000"/>
              </a:lnSpc>
              <a:spcAft>
                <a:spcPts val="600"/>
              </a:spcAft>
              <a:buFont typeface="Arial" panose="020B0604020202020204" pitchFamily="34" charset="0"/>
              <a:buChar char="•"/>
            </a:pPr>
            <a:r>
              <a:rPr lang="en-US" sz="2200" b="0" dirty="0">
                <a:latin typeface="Calibri" panose="020F0502020204030204" pitchFamily="34" charset="0"/>
                <a:cs typeface="Calibri" panose="020F0502020204030204" pitchFamily="34" charset="0"/>
                <a:sym typeface="Arial" panose="020B0604020202020204" pitchFamily="34" charset="0"/>
              </a:rPr>
              <a:t>to present the training activities in an overview </a:t>
            </a:r>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185022" cy="584775"/>
          </a:xfrm>
          <a:prstGeom prst="rect">
            <a:avLst/>
          </a:prstGeom>
        </p:spPr>
        <p:txBody>
          <a:bodyPr wrap="none" rtlCol="0">
            <a:spAutoFit/>
          </a:bodyPr>
          <a:lstStyle/>
          <a:p>
            <a:pPr algn="l"/>
            <a:r>
              <a:rPr lang="en-US" sz="3200" dirty="0">
                <a:solidFill>
                  <a:srgbClr val="203864"/>
                </a:solidFill>
              </a:rPr>
              <a:t>Let’s start …</a:t>
            </a:r>
            <a:endParaRPr lang="el-GR" sz="3200" dirty="0" err="1">
              <a:solidFill>
                <a:srgbClr val="203864"/>
              </a:solidFill>
            </a:endParaRPr>
          </a:p>
        </p:txBody>
      </p:sp>
      <p:sp>
        <p:nvSpPr>
          <p:cNvPr id="11" name="Ορθογώνιο 10">
            <a:extLst>
              <a:ext uri="{FF2B5EF4-FFF2-40B4-BE49-F238E27FC236}">
                <a16:creationId xmlns:a16="http://schemas.microsoft.com/office/drawing/2014/main" id="{F13D0E50-6B02-E3AB-A21E-84824E083C37}"/>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5.4.1</a:t>
            </a:r>
            <a:endParaRPr lang="el-GR" sz="1800" dirty="0">
              <a:solidFill>
                <a:srgbClr val="C01E24"/>
              </a:solidFill>
            </a:endParaRPr>
          </a:p>
        </p:txBody>
      </p:sp>
      <p:sp>
        <p:nvSpPr>
          <p:cNvPr id="12" name="Ορθογώνιο 11">
            <a:extLst>
              <a:ext uri="{FF2B5EF4-FFF2-40B4-BE49-F238E27FC236}">
                <a16:creationId xmlns:a16="http://schemas.microsoft.com/office/drawing/2014/main" id="{2F8D3C81-D6BA-E9D3-EA80-25ED1793D0E5}"/>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5.4.2</a:t>
            </a:r>
            <a:endParaRPr lang="el-GR" sz="1600" dirty="0">
              <a:solidFill>
                <a:schemeClr val="bg1"/>
              </a:solidFill>
            </a:endParaRPr>
          </a:p>
        </p:txBody>
      </p:sp>
      <p:sp>
        <p:nvSpPr>
          <p:cNvPr id="13" name="Ορθογώνιο 12">
            <a:extLst>
              <a:ext uri="{FF2B5EF4-FFF2-40B4-BE49-F238E27FC236}">
                <a16:creationId xmlns:a16="http://schemas.microsoft.com/office/drawing/2014/main" id="{584EAFE5-B26B-C64A-CD2F-0731554AACCA}"/>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5.4.3</a:t>
            </a:r>
            <a:endParaRPr lang="el-GR" sz="1600" dirty="0">
              <a:solidFill>
                <a:schemeClr val="bg1"/>
              </a:solidFill>
            </a:endParaRPr>
          </a:p>
        </p:txBody>
      </p:sp>
      <p:sp>
        <p:nvSpPr>
          <p:cNvPr id="20" name="Ορθογώνιο 19">
            <a:extLst>
              <a:ext uri="{FF2B5EF4-FFF2-40B4-BE49-F238E27FC236}">
                <a16:creationId xmlns:a16="http://schemas.microsoft.com/office/drawing/2014/main" id="{311C612F-4A6A-4AE8-7A2A-0EE5A3B9891C}"/>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5.4.4</a:t>
            </a:r>
            <a:endParaRPr lang="el-GR" sz="1600" dirty="0">
              <a:solidFill>
                <a:schemeClr val="bg1"/>
              </a:solidFill>
            </a:endParaRPr>
          </a:p>
        </p:txBody>
      </p:sp>
      <p:sp>
        <p:nvSpPr>
          <p:cNvPr id="21" name="Ορθογώνιο 20">
            <a:extLst>
              <a:ext uri="{FF2B5EF4-FFF2-40B4-BE49-F238E27FC236}">
                <a16:creationId xmlns:a16="http://schemas.microsoft.com/office/drawing/2014/main" id="{4E8CB183-F13D-92B8-B268-0AD02B02567F}"/>
              </a:ext>
            </a:extLst>
          </p:cNvPr>
          <p:cNvSpPr/>
          <p:nvPr/>
        </p:nvSpPr>
        <p:spPr>
          <a:xfrm>
            <a:off x="10739307" y="349818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5.4</a:t>
            </a:r>
            <a:endParaRPr lang="el-GR" sz="1800" dirty="0">
              <a:solidFill>
                <a:srgbClr val="203864"/>
              </a:solidFill>
            </a:endParaRPr>
          </a:p>
        </p:txBody>
      </p:sp>
    </p:spTree>
    <p:extLst>
      <p:ext uri="{BB962C8B-B14F-4D97-AF65-F5344CB8AC3E}">
        <p14:creationId xmlns:p14="http://schemas.microsoft.com/office/powerpoint/2010/main" val="34864467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47D0821-8573-4002-9B33-F43C68A1D403}"/>
              </a:ext>
            </a:extLst>
          </p:cNvPr>
          <p:cNvSpPr>
            <a:spLocks noGrp="1"/>
          </p:cNvSpPr>
          <p:nvPr>
            <p:ph type="title"/>
          </p:nvPr>
        </p:nvSpPr>
        <p:spPr/>
        <p:txBody>
          <a:bodyPr>
            <a:normAutofit/>
          </a:bodyPr>
          <a:lstStyle/>
          <a:p>
            <a:r>
              <a:rPr lang="en-US" altLang="el-GR" sz="2000" dirty="0">
                <a:solidFill>
                  <a:srgbClr val="C01E24"/>
                </a:solidFill>
              </a:rPr>
              <a:t>5.4.2 &amp; 5.4.3</a:t>
            </a:r>
            <a:br>
              <a:rPr lang="en-US" altLang="el-GR" dirty="0"/>
            </a:br>
            <a:r>
              <a:rPr lang="en-GB" altLang="el-GR" dirty="0">
                <a:solidFill>
                  <a:srgbClr val="C01E24"/>
                </a:solidFill>
              </a:rPr>
              <a:t>Practical exercises</a:t>
            </a:r>
            <a:endParaRPr lang="el-GR" dirty="0">
              <a:solidFill>
                <a:srgbClr val="C01E24"/>
              </a:solidFill>
            </a:endParaRPr>
          </a:p>
        </p:txBody>
      </p:sp>
      <p:sp>
        <p:nvSpPr>
          <p:cNvPr id="7" name="Ορθογώνιο 1">
            <a:extLst>
              <a:ext uri="{FF2B5EF4-FFF2-40B4-BE49-F238E27FC236}">
                <a16:creationId xmlns:a16="http://schemas.microsoft.com/office/drawing/2014/main" id="{3EABFA14-CCC1-48A6-A2A5-B838C912D37A}"/>
              </a:ext>
            </a:extLst>
          </p:cNvPr>
          <p:cNvSpPr/>
          <p:nvPr/>
        </p:nvSpPr>
        <p:spPr>
          <a:xfrm>
            <a:off x="7980099" y="6453317"/>
            <a:ext cx="2411718" cy="276999"/>
          </a:xfrm>
          <a:prstGeom prst="rect">
            <a:avLst/>
          </a:prstGeom>
        </p:spPr>
        <p:txBody>
          <a:bodyPr wrap="square">
            <a:spAutoFit/>
          </a:bodyPr>
          <a:lstStyle/>
          <a:p>
            <a:pPr algn="r"/>
            <a:r>
              <a:rPr lang="en-US" sz="1200" dirty="0">
                <a:hlinkClick r:id="rId3"/>
              </a:rPr>
              <a:t>Source</a:t>
            </a:r>
            <a:r>
              <a:rPr lang="en-US" sz="1200" dirty="0"/>
              <a:t> | </a:t>
            </a:r>
            <a:r>
              <a:rPr lang="en-US" sz="1200" dirty="0" err="1">
                <a:hlinkClick r:id="rId4"/>
              </a:rPr>
              <a:t>Pixabay</a:t>
            </a:r>
            <a:r>
              <a:rPr lang="en-US" sz="1200" dirty="0">
                <a:hlinkClick r:id="rId4"/>
              </a:rPr>
              <a:t> license</a:t>
            </a:r>
            <a:endParaRPr lang="en-US" sz="1200" dirty="0"/>
          </a:p>
        </p:txBody>
      </p:sp>
      <p:pic>
        <p:nvPicPr>
          <p:cNvPr id="3" name="Γραφικό 2" descr="Ομιλία περίγραμμα">
            <a:extLst>
              <a:ext uri="{FF2B5EF4-FFF2-40B4-BE49-F238E27FC236}">
                <a16:creationId xmlns:a16="http://schemas.microsoft.com/office/drawing/2014/main" id="{4DB5C50E-C2A5-4D37-9EF7-55510DFB57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9789" y="1392675"/>
            <a:ext cx="3958468" cy="3958468"/>
          </a:xfrm>
          <a:prstGeom prst="rect">
            <a:avLst/>
          </a:prstGeom>
        </p:spPr>
      </p:pic>
      <p:sp>
        <p:nvSpPr>
          <p:cNvPr id="16" name="TextBox 15">
            <a:extLst>
              <a:ext uri="{FF2B5EF4-FFF2-40B4-BE49-F238E27FC236}">
                <a16:creationId xmlns:a16="http://schemas.microsoft.com/office/drawing/2014/main" id="{28254EEA-5466-488A-B331-67C451BDD49C}"/>
              </a:ext>
            </a:extLst>
          </p:cNvPr>
          <p:cNvSpPr txBox="1"/>
          <p:nvPr/>
        </p:nvSpPr>
        <p:spPr>
          <a:xfrm>
            <a:off x="7658396" y="2593053"/>
            <a:ext cx="2185022" cy="584775"/>
          </a:xfrm>
          <a:prstGeom prst="rect">
            <a:avLst/>
          </a:prstGeom>
        </p:spPr>
        <p:txBody>
          <a:bodyPr wrap="none" rtlCol="0">
            <a:spAutoFit/>
          </a:bodyPr>
          <a:lstStyle/>
          <a:p>
            <a:pPr algn="l"/>
            <a:r>
              <a:rPr lang="en-US" sz="3200" dirty="0">
                <a:solidFill>
                  <a:srgbClr val="203864"/>
                </a:solidFill>
              </a:rPr>
              <a:t>Let’s start …</a:t>
            </a:r>
            <a:endParaRPr lang="el-GR" sz="3200" dirty="0" err="1">
              <a:solidFill>
                <a:srgbClr val="203864"/>
              </a:solidFill>
            </a:endParaRPr>
          </a:p>
        </p:txBody>
      </p:sp>
      <p:sp>
        <p:nvSpPr>
          <p:cNvPr id="15" name="TextBox 14">
            <a:extLst>
              <a:ext uri="{FF2B5EF4-FFF2-40B4-BE49-F238E27FC236}">
                <a16:creationId xmlns:a16="http://schemas.microsoft.com/office/drawing/2014/main" id="{699C929B-C3CB-4098-AFB0-B855155E2B34}"/>
              </a:ext>
            </a:extLst>
          </p:cNvPr>
          <p:cNvSpPr txBox="1"/>
          <p:nvPr/>
        </p:nvSpPr>
        <p:spPr>
          <a:xfrm>
            <a:off x="647272" y="3382183"/>
            <a:ext cx="6441897" cy="830997"/>
          </a:xfrm>
          <a:prstGeom prst="rect">
            <a:avLst/>
          </a:prstGeom>
          <a:noFill/>
        </p:spPr>
        <p:txBody>
          <a:bodyPr wrap="square" rtlCol="0">
            <a:spAutoFit/>
          </a:bodyPr>
          <a:lstStyle/>
          <a:p>
            <a:pPr algn="ctr"/>
            <a:r>
              <a:rPr lang="en-GB" sz="2400" b="1" dirty="0"/>
              <a:t>Let's put what we have previously learned into practice!</a:t>
            </a:r>
          </a:p>
        </p:txBody>
      </p:sp>
      <p:sp>
        <p:nvSpPr>
          <p:cNvPr id="13" name="Ορθογώνιο 12">
            <a:extLst>
              <a:ext uri="{FF2B5EF4-FFF2-40B4-BE49-F238E27FC236}">
                <a16:creationId xmlns:a16="http://schemas.microsoft.com/office/drawing/2014/main" id="{949B7829-12E9-73E7-1FC3-15847CAFC83C}"/>
              </a:ext>
            </a:extLst>
          </p:cNvPr>
          <p:cNvSpPr/>
          <p:nvPr/>
        </p:nvSpPr>
        <p:spPr>
          <a:xfrm>
            <a:off x="11469624" y="1000854"/>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5.4.1</a:t>
            </a:r>
            <a:endParaRPr lang="el-GR" sz="1600" dirty="0">
              <a:solidFill>
                <a:schemeClr val="bg1"/>
              </a:solidFill>
            </a:endParaRPr>
          </a:p>
        </p:txBody>
      </p:sp>
      <p:sp>
        <p:nvSpPr>
          <p:cNvPr id="14" name="Ορθογώνιο 13">
            <a:extLst>
              <a:ext uri="{FF2B5EF4-FFF2-40B4-BE49-F238E27FC236}">
                <a16:creationId xmlns:a16="http://schemas.microsoft.com/office/drawing/2014/main" id="{58828168-D141-93FD-1868-CB005A387898}"/>
              </a:ext>
            </a:extLst>
          </p:cNvPr>
          <p:cNvSpPr/>
          <p:nvPr/>
        </p:nvSpPr>
        <p:spPr>
          <a:xfrm>
            <a:off x="11472235" y="1836675"/>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5.4.2</a:t>
            </a:r>
            <a:endParaRPr lang="el-GR" sz="1800" dirty="0">
              <a:solidFill>
                <a:srgbClr val="C01E24"/>
              </a:solidFill>
            </a:endParaRPr>
          </a:p>
        </p:txBody>
      </p:sp>
      <p:sp>
        <p:nvSpPr>
          <p:cNvPr id="17" name="Ορθογώνιο 16">
            <a:extLst>
              <a:ext uri="{FF2B5EF4-FFF2-40B4-BE49-F238E27FC236}">
                <a16:creationId xmlns:a16="http://schemas.microsoft.com/office/drawing/2014/main" id="{CBAF6311-84B5-1F99-841F-45A1B353DA3D}"/>
              </a:ext>
            </a:extLst>
          </p:cNvPr>
          <p:cNvSpPr/>
          <p:nvPr/>
        </p:nvSpPr>
        <p:spPr>
          <a:xfrm>
            <a:off x="11469570" y="2631442"/>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C01E24"/>
                </a:solidFill>
              </a:rPr>
              <a:t>5.4.3</a:t>
            </a:r>
            <a:endParaRPr lang="el-GR" sz="1800" dirty="0">
              <a:solidFill>
                <a:srgbClr val="C01E24"/>
              </a:solidFill>
            </a:endParaRPr>
          </a:p>
        </p:txBody>
      </p:sp>
      <p:sp>
        <p:nvSpPr>
          <p:cNvPr id="18" name="Ορθογώνιο 17">
            <a:extLst>
              <a:ext uri="{FF2B5EF4-FFF2-40B4-BE49-F238E27FC236}">
                <a16:creationId xmlns:a16="http://schemas.microsoft.com/office/drawing/2014/main" id="{F398B405-1AC3-0EAB-5B58-9328F6FB3067}"/>
              </a:ext>
            </a:extLst>
          </p:cNvPr>
          <p:cNvSpPr/>
          <p:nvPr/>
        </p:nvSpPr>
        <p:spPr>
          <a:xfrm>
            <a:off x="11469624" y="3499898"/>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5.4.4</a:t>
            </a:r>
            <a:endParaRPr lang="el-GR" sz="1600" dirty="0">
              <a:solidFill>
                <a:schemeClr val="bg1"/>
              </a:solidFill>
            </a:endParaRPr>
          </a:p>
        </p:txBody>
      </p:sp>
      <p:sp>
        <p:nvSpPr>
          <p:cNvPr id="19" name="Ορθογώνιο 18">
            <a:extLst>
              <a:ext uri="{FF2B5EF4-FFF2-40B4-BE49-F238E27FC236}">
                <a16:creationId xmlns:a16="http://schemas.microsoft.com/office/drawing/2014/main" id="{430E0DE7-A4CE-635B-55D6-31209289C58F}"/>
              </a:ext>
            </a:extLst>
          </p:cNvPr>
          <p:cNvSpPr/>
          <p:nvPr/>
        </p:nvSpPr>
        <p:spPr>
          <a:xfrm>
            <a:off x="10739307" y="3498189"/>
            <a:ext cx="722376" cy="868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203864"/>
                </a:solidFill>
              </a:rPr>
              <a:t>5.4</a:t>
            </a:r>
            <a:endParaRPr lang="el-GR" sz="1800" dirty="0">
              <a:solidFill>
                <a:srgbClr val="203864"/>
              </a:solidFill>
            </a:endParaRPr>
          </a:p>
        </p:txBody>
      </p:sp>
    </p:spTree>
    <p:extLst>
      <p:ext uri="{BB962C8B-B14F-4D97-AF65-F5344CB8AC3E}">
        <p14:creationId xmlns:p14="http://schemas.microsoft.com/office/powerpoint/2010/main" val="18736230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2" name="Google Shape;182;p7"/>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STEPS FOR THE ACTIVITY</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090157" cy="3427666"/>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gn="just">
              <a:spcBef>
                <a:spcPts val="0"/>
              </a:spcBef>
              <a:buSzPts val="2000"/>
            </a:pPr>
            <a:r>
              <a:rPr lang="en-GB" sz="3000" dirty="0"/>
              <a:t>Form groups of 2</a:t>
            </a:r>
          </a:p>
          <a:p>
            <a:pPr marL="228600" indent="-228600" algn="just">
              <a:spcBef>
                <a:spcPts val="0"/>
              </a:spcBef>
              <a:buSzPts val="2000"/>
            </a:pPr>
            <a:r>
              <a:rPr lang="en-GB" sz="3000" dirty="0"/>
              <a:t>Take the card with the proposed scenario, discuss it with your partner.</a:t>
            </a:r>
          </a:p>
          <a:p>
            <a:pPr marL="228600" indent="-228600" algn="just">
              <a:spcBef>
                <a:spcPts val="0"/>
              </a:spcBef>
              <a:buSzPts val="2000"/>
            </a:pPr>
            <a:r>
              <a:rPr lang="en-GB" sz="3000" dirty="0"/>
              <a:t>Solve the scenario using the digital device at your disposal.</a:t>
            </a:r>
          </a:p>
          <a:p>
            <a:pPr marL="228600" indent="-228600" algn="just">
              <a:spcBef>
                <a:spcPts val="0"/>
              </a:spcBef>
              <a:buSzPts val="2000"/>
            </a:pPr>
            <a:r>
              <a:rPr lang="en-GB" sz="3000" dirty="0"/>
              <a:t>Discuss the solution with the rest of the class and the trainer.</a:t>
            </a:r>
          </a:p>
        </p:txBody>
      </p:sp>
      <p:pic>
        <p:nvPicPr>
          <p:cNvPr id="2" name="Picture 2" descr="Puesta En Marcha, Cita, Lluvia De Ideas, Negocio">
            <a:extLst>
              <a:ext uri="{FF2B5EF4-FFF2-40B4-BE49-F238E27FC236}">
                <a16:creationId xmlns:a16="http://schemas.microsoft.com/office/drawing/2014/main" id="{C3A56311-653B-4074-8C71-204193A82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051" y="2473769"/>
            <a:ext cx="3874641" cy="258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906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66154" y="1003361"/>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1</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1" y="2350334"/>
            <a:ext cx="7343164" cy="342766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I want to find information on the internet regarding whether or not it is advisable to get a flu vaccination, given the pandemic situation, how would I search for information?</a:t>
            </a:r>
          </a:p>
        </p:txBody>
      </p:sp>
      <p:pic>
        <p:nvPicPr>
          <p:cNvPr id="1026" name="Picture 2" descr="Jeringuilla, Aguja, Inyección, Disparo, Medicamento">
            <a:extLst>
              <a:ext uri="{FF2B5EF4-FFF2-40B4-BE49-F238E27FC236}">
                <a16:creationId xmlns:a16="http://schemas.microsoft.com/office/drawing/2014/main" id="{5116CCE5-AD8C-44F2-A517-DACFC0DC1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85352" y="2705510"/>
            <a:ext cx="2013093" cy="2542854"/>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82;p7">
            <a:extLst>
              <a:ext uri="{FF2B5EF4-FFF2-40B4-BE49-F238E27FC236}">
                <a16:creationId xmlns:a16="http://schemas.microsoft.com/office/drawing/2014/main" id="{8297C7D8-19AE-4FD6-8826-9636F09B3884}"/>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904663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889967" y="6640448"/>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2</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872901"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I want to become a blood donor, where can I find the information? What are the requirements to donate blood? Where can I go to donate blood?</a:t>
            </a:r>
          </a:p>
        </p:txBody>
      </p:sp>
      <p:pic>
        <p:nvPicPr>
          <p:cNvPr id="2052" name="Picture 4" descr="Donación De Sangre, Donando Sangre">
            <a:extLst>
              <a:ext uri="{FF2B5EF4-FFF2-40B4-BE49-F238E27FC236}">
                <a16:creationId xmlns:a16="http://schemas.microsoft.com/office/drawing/2014/main" id="{2340837E-B970-4270-9E07-5DE1539AC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4025" y="2473769"/>
            <a:ext cx="3163668" cy="379640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26CEAB2E-0BE1-46C8-9B1A-6D558B4B39A3}"/>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9743313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3</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1" y="2350334"/>
            <a:ext cx="7526044"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How do I find a hospital for an emergency?</a:t>
            </a:r>
          </a:p>
          <a:p>
            <a:pPr marL="228600" indent="-228600">
              <a:spcBef>
                <a:spcPts val="0"/>
              </a:spcBef>
              <a:buSzPts val="2000"/>
            </a:pPr>
            <a:r>
              <a:rPr lang="en-GB" sz="3000" i="1" dirty="0"/>
              <a:t>If something happens to me while I am at home, which hospital I should go to?</a:t>
            </a:r>
          </a:p>
        </p:txBody>
      </p:sp>
      <p:pic>
        <p:nvPicPr>
          <p:cNvPr id="3074" name="Picture 2" descr="Médico, Enfermero, Hospital, Salud, Healthcare, Cirugía">
            <a:extLst>
              <a:ext uri="{FF2B5EF4-FFF2-40B4-BE49-F238E27FC236}">
                <a16:creationId xmlns:a16="http://schemas.microsoft.com/office/drawing/2014/main" id="{3FFBC158-8660-4EA5-AB58-9D86AE4538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835" y="2606716"/>
            <a:ext cx="2714857" cy="271485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A4CB9F71-50D4-4DA2-8027-59BE74414D1A}"/>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50592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2029300" y="658100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4</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311199"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How do I get an appointment with my doctor?</a:t>
            </a:r>
          </a:p>
        </p:txBody>
      </p:sp>
      <p:pic>
        <p:nvPicPr>
          <p:cNvPr id="4098" name="Picture 2" descr="Hospital, Salud, Profesional, Médico, Diagnóstico">
            <a:extLst>
              <a:ext uri="{FF2B5EF4-FFF2-40B4-BE49-F238E27FC236}">
                <a16:creationId xmlns:a16="http://schemas.microsoft.com/office/drawing/2014/main" id="{82802E52-4B59-43B3-8DAE-8B59BA7D82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0102" y="2350334"/>
            <a:ext cx="2309332" cy="394009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1A2F732C-95FE-444E-833A-97657455CA36}"/>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62101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418652" y="6566673"/>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xfrm>
            <a:off x="558000" y="1066937"/>
            <a:ext cx="11059692" cy="60509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5</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7787301"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I think I have a sprain, who should look at it, how do I make an appointment?</a:t>
            </a:r>
          </a:p>
        </p:txBody>
      </p:sp>
      <p:pic>
        <p:nvPicPr>
          <p:cNvPr id="5122" name="Picture 2" descr="Vendaje, Primeros Auxilios, Médico, Lastimar, Dolor">
            <a:extLst>
              <a:ext uri="{FF2B5EF4-FFF2-40B4-BE49-F238E27FC236}">
                <a16:creationId xmlns:a16="http://schemas.microsoft.com/office/drawing/2014/main" id="{AA3B0B31-4BCA-4521-BC30-AC9AF2CE9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306" y="2077439"/>
            <a:ext cx="5181983" cy="342766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74EB4B1D-5EBD-4098-B2D4-DCD13A3E9636}"/>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2341289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3" name="Google Shape;183;p7"/>
          <p:cNvSpPr/>
          <p:nvPr/>
        </p:nvSpPr>
        <p:spPr>
          <a:xfrm>
            <a:off x="3128596" y="6581001"/>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Source</a:t>
            </a:r>
            <a:r>
              <a:rPr lang="en-US" sz="1200" dirty="0">
                <a:solidFill>
                  <a:schemeClr val="dk1"/>
                </a:solidFill>
                <a:latin typeface="Calibri"/>
                <a:ea typeface="Calibri"/>
                <a:cs typeface="Calibri"/>
                <a:sym typeface="Calibri"/>
              </a:rPr>
              <a:t> | </a:t>
            </a:r>
            <a:r>
              <a:rPr lang="en-US" sz="1200" u="sng" dirty="0" err="1">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Pixabay</a:t>
            </a: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license</a:t>
            </a:r>
            <a:endParaRPr sz="1200" dirty="0">
              <a:solidFill>
                <a:schemeClr val="dk1"/>
              </a:solidFill>
              <a:latin typeface="Calibri"/>
              <a:ea typeface="Calibri"/>
              <a:cs typeface="Calibri"/>
              <a:sym typeface="Calibri"/>
            </a:endParaRPr>
          </a:p>
        </p:txBody>
      </p:sp>
      <p:sp>
        <p:nvSpPr>
          <p:cNvPr id="8" name="Google Shape;169;p6">
            <a:extLst>
              <a:ext uri="{FF2B5EF4-FFF2-40B4-BE49-F238E27FC236}">
                <a16:creationId xmlns:a16="http://schemas.microsoft.com/office/drawing/2014/main" id="{E0A7BC44-4FE1-4A3D-8776-19E6A8B9F329}"/>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203864"/>
              </a:buClr>
              <a:buSzPts val="3600"/>
              <a:buFont typeface="Calibri"/>
              <a:buNone/>
              <a:defRPr sz="3600" b="1" i="0" u="none" strike="noStrike" cap="none">
                <a:solidFill>
                  <a:srgbClr val="20386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C01E24"/>
              </a:buClr>
              <a:buSzPts val="2000"/>
            </a:pPr>
            <a:r>
              <a:rPr lang="en-GB" dirty="0">
                <a:solidFill>
                  <a:srgbClr val="002060"/>
                </a:solidFill>
              </a:rPr>
              <a:t>Activity 6</a:t>
            </a:r>
          </a:p>
        </p:txBody>
      </p:sp>
      <p:sp>
        <p:nvSpPr>
          <p:cNvPr id="10" name="Google Shape;171;p6">
            <a:extLst>
              <a:ext uri="{FF2B5EF4-FFF2-40B4-BE49-F238E27FC236}">
                <a16:creationId xmlns:a16="http://schemas.microsoft.com/office/drawing/2014/main" id="{A76D4AA0-5B2D-4504-A8B5-7F5A95DA9AEB}"/>
              </a:ext>
            </a:extLst>
          </p:cNvPr>
          <p:cNvSpPr txBox="1">
            <a:spLocks/>
          </p:cNvSpPr>
          <p:nvPr/>
        </p:nvSpPr>
        <p:spPr>
          <a:xfrm>
            <a:off x="403110" y="2350334"/>
            <a:ext cx="6311199" cy="342766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50000"/>
              </a:lnSpc>
              <a:spcBef>
                <a:spcPts val="600"/>
              </a:spcBef>
              <a:spcAft>
                <a:spcPts val="0"/>
              </a:spcAft>
              <a:buClr>
                <a:srgbClr val="C01E24"/>
              </a:buClr>
              <a:buSzPts val="2400"/>
              <a:buFont typeface="Noto Sans Symbols"/>
              <a:buChar char="▪"/>
              <a:defRPr sz="2400" b="0" i="0" u="none" strike="noStrike" cap="none">
                <a:solidFill>
                  <a:schemeClr val="dk1"/>
                </a:solidFill>
                <a:latin typeface="Calibri"/>
                <a:ea typeface="Calibri"/>
                <a:cs typeface="Calibri"/>
                <a:sym typeface="Calibri"/>
              </a:defRPr>
            </a:lvl1pPr>
            <a:lvl2pPr marL="914400" marR="0" lvl="1" indent="-396240" algn="l" rtl="0">
              <a:lnSpc>
                <a:spcPct val="15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5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spcBef>
                <a:spcPts val="0"/>
              </a:spcBef>
              <a:buSzPts val="2000"/>
            </a:pPr>
            <a:r>
              <a:rPr lang="en-GB" sz="3000" i="1" dirty="0"/>
              <a:t>I have a toothache; how do I access public dental services?</a:t>
            </a:r>
          </a:p>
        </p:txBody>
      </p:sp>
      <p:pic>
        <p:nvPicPr>
          <p:cNvPr id="6148" name="Picture 4" descr="Niña, Paquete De Hielo, Dolor De Muelas, Dental, Mujer">
            <a:extLst>
              <a:ext uri="{FF2B5EF4-FFF2-40B4-BE49-F238E27FC236}">
                <a16:creationId xmlns:a16="http://schemas.microsoft.com/office/drawing/2014/main" id="{FFD5D5EE-2A09-43BD-8F18-0ACEAC9C9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957" y="2548588"/>
            <a:ext cx="4814727" cy="3209818"/>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2;p7">
            <a:extLst>
              <a:ext uri="{FF2B5EF4-FFF2-40B4-BE49-F238E27FC236}">
                <a16:creationId xmlns:a16="http://schemas.microsoft.com/office/drawing/2014/main" id="{67B79E03-D8FE-46DE-B274-34775A6BDD3B}"/>
              </a:ext>
            </a:extLst>
          </p:cNvPr>
          <p:cNvSpPr/>
          <p:nvPr/>
        </p:nvSpPr>
        <p:spPr>
          <a:xfrm>
            <a:off x="10006149" y="-3932"/>
            <a:ext cx="2184592" cy="350774"/>
          </a:xfrm>
          <a:prstGeom prst="rect">
            <a:avLst/>
          </a:prstGeom>
          <a:solidFill>
            <a:srgbClr val="7F7F7F"/>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dirty="0">
                <a:solidFill>
                  <a:schemeClr val="lt1"/>
                </a:solidFill>
                <a:latin typeface="Arial"/>
                <a:ea typeface="Arial"/>
                <a:cs typeface="Arial"/>
                <a:sym typeface="Arial"/>
              </a:rPr>
              <a:t>5.4 Practical Exercise</a:t>
            </a:r>
            <a:endParaRPr sz="1275"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270556921"/>
      </p:ext>
    </p:extLst>
  </p:cSld>
  <p:clrMapOvr>
    <a:masterClrMapping/>
  </p:clrMapOvr>
</p:sld>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4220</TotalTime>
  <Words>8006</Words>
  <Application>Microsoft Office PowerPoint</Application>
  <PresentationFormat>Ευρεία οθόνη</PresentationFormat>
  <Paragraphs>861</Paragraphs>
  <Slides>103</Slides>
  <Notes>97</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103</vt:i4>
      </vt:variant>
    </vt:vector>
  </HeadingPairs>
  <TitlesOfParts>
    <vt:vector size="108" baseType="lpstr">
      <vt:lpstr>Calibri</vt:lpstr>
      <vt:lpstr>Gill Sans</vt:lpstr>
      <vt:lpstr>Impact</vt:lpstr>
      <vt:lpstr>Roboto</vt:lpstr>
      <vt:lpstr>Θέμα του Office</vt:lpstr>
      <vt:lpstr>Παρουσίαση του PowerPoint</vt:lpstr>
      <vt:lpstr>Partners</vt:lpstr>
      <vt:lpstr>Modules</vt:lpstr>
      <vt:lpstr>Objectives</vt:lpstr>
      <vt:lpstr>Competences</vt:lpstr>
      <vt:lpstr>Action 5.1.1 Opening (Day 1)</vt:lpstr>
      <vt:lpstr>Action 5.1.2 Introducing Digital Health tools platforms and apps</vt:lpstr>
      <vt:lpstr>RATIONALE</vt:lpstr>
      <vt:lpstr>EXPLORING DIGITAL HEALTH TOOLS IN:</vt:lpstr>
      <vt:lpstr>Spain and Valencian Community</vt:lpstr>
      <vt:lpstr>1. Institutional: National Health system</vt:lpstr>
      <vt:lpstr>1. Institutional: Regional Health system</vt:lpstr>
      <vt:lpstr>1. Institutional: Regional Health system</vt:lpstr>
      <vt:lpstr>1. Institutional: Regional Health system</vt:lpstr>
      <vt:lpstr>1. Institutional: Regional Health system</vt:lpstr>
      <vt:lpstr>1. Institutional: supra-national level</vt:lpstr>
      <vt:lpstr>2. Non institutional</vt:lpstr>
      <vt:lpstr>2. Non institutional</vt:lpstr>
      <vt:lpstr>2. Non institutional</vt:lpstr>
      <vt:lpstr>2. Non institutional</vt:lpstr>
      <vt:lpstr>2. Non institutional</vt:lpstr>
      <vt:lpstr>2. Non institutional</vt:lpstr>
      <vt:lpstr>EXPLORING DIGITAL HEALTH TOOLS IN:</vt:lpstr>
      <vt:lpstr>Germany</vt:lpstr>
      <vt:lpstr>National health system</vt:lpstr>
      <vt:lpstr>National health system</vt:lpstr>
      <vt:lpstr>Outpatient and inpatient health care</vt:lpstr>
      <vt:lpstr>Getting to a doctor’s practice: outpatient health care</vt:lpstr>
      <vt:lpstr>Inpatient health care - hospitals in Germany</vt:lpstr>
      <vt:lpstr>  Health care for migrants, refugees and asylum seekers</vt:lpstr>
      <vt:lpstr>Useful links for migrants</vt:lpstr>
      <vt:lpstr>Useful links for refugees and asylum seekers</vt:lpstr>
      <vt:lpstr>More useful links</vt:lpstr>
      <vt:lpstr>Useful apps</vt:lpstr>
      <vt:lpstr>EXPLORING DIGITAL HEALTH TOOLS IN:</vt:lpstr>
      <vt:lpstr>Italy</vt:lpstr>
      <vt:lpstr>Italian National Health System (1)</vt:lpstr>
      <vt:lpstr>Italian National Health System (2)</vt:lpstr>
      <vt:lpstr>National health insurance (1)</vt:lpstr>
      <vt:lpstr>National health insurance (2)</vt:lpstr>
      <vt:lpstr>Outpatient and inpatient health care</vt:lpstr>
      <vt:lpstr>Inpatient health care - hospitals in Italy</vt:lpstr>
      <vt:lpstr>Getting to a doctor’s practice: outpatient health care</vt:lpstr>
      <vt:lpstr>Public Healthcare System Tuscan Region- Servizio Sanitario Regione Toscana</vt:lpstr>
      <vt:lpstr>  Health care for migrants, refugees and asylum seekers (1)</vt:lpstr>
      <vt:lpstr>  Health care for migrants, refugees and asylum seekers (2)</vt:lpstr>
      <vt:lpstr>  Health care for migrants, refugees and asylum seekers (3)</vt:lpstr>
      <vt:lpstr>Useful links (1)</vt:lpstr>
      <vt:lpstr>Useful links (2)</vt:lpstr>
      <vt:lpstr>Useful apps</vt:lpstr>
      <vt:lpstr>EXPLORING DIGITAL HEALTH TOOLS IN:</vt:lpstr>
      <vt:lpstr>Greece</vt:lpstr>
      <vt:lpstr>National health system</vt:lpstr>
      <vt:lpstr>National health insurance</vt:lpstr>
      <vt:lpstr>Public Healthcare System</vt:lpstr>
      <vt:lpstr>What does Public Healthcare system provide for free (when owning a PAAYPA/AMKA)?</vt:lpstr>
      <vt:lpstr>Inpatient health care - hospitals in Greece</vt:lpstr>
      <vt:lpstr>  Health care for migrants, refugees and asylum seekers</vt:lpstr>
      <vt:lpstr>  Health care for migrants, refugees and asylum seekers</vt:lpstr>
      <vt:lpstr>Useful links</vt:lpstr>
      <vt:lpstr>Useful apps</vt:lpstr>
      <vt:lpstr>Action 5.1.3 Conclusions</vt:lpstr>
      <vt:lpstr>Questions</vt:lpstr>
      <vt:lpstr>Action 5.1.4 Closing – debriefing </vt:lpstr>
      <vt:lpstr>Questions</vt:lpstr>
      <vt:lpstr>Action 5.2.1 Opening (Day 2)</vt:lpstr>
      <vt:lpstr>Actions 5.2.2, 5.2.3 How to find health information online</vt:lpstr>
      <vt:lpstr>Παρουσίαση του PowerPoint</vt:lpstr>
      <vt:lpstr>Starting a discussion</vt:lpstr>
      <vt:lpstr>Coming to a decision</vt:lpstr>
      <vt:lpstr>Παρουσίαση του PowerPoint</vt:lpstr>
      <vt:lpstr>Παρουσίαση του PowerPoint</vt:lpstr>
      <vt:lpstr>Παρουσίαση του PowerPoint</vt:lpstr>
      <vt:lpstr>Online homework</vt:lpstr>
      <vt:lpstr>Online homework</vt:lpstr>
      <vt:lpstr>Action 5.2.4 Conclusions</vt:lpstr>
      <vt:lpstr>Action 5.2.5 Closing - debriefing </vt:lpstr>
      <vt:lpstr>Action 5.3.1 Opening (day 3)</vt:lpstr>
      <vt:lpstr>5.3.2 Appraisal of information</vt:lpstr>
      <vt:lpstr>Check health information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Online homework</vt:lpstr>
      <vt:lpstr>Παρουσίαση του PowerPoint</vt:lpstr>
      <vt:lpstr>Action 5.3.3 Outcome of appraisal</vt:lpstr>
      <vt:lpstr>Action 5.3.4 Closing - debriefing </vt:lpstr>
      <vt:lpstr>Action 5.4.1 Opening (day 4)</vt:lpstr>
      <vt:lpstr>5.4.2 &amp; 5.4.3 Practical exercises</vt:lpstr>
      <vt:lpstr>STEPS FOR THE ACTIVITY</vt:lpstr>
      <vt:lpstr>Activity 1</vt:lpstr>
      <vt:lpstr>Activity 2</vt:lpstr>
      <vt:lpstr>Activity 3</vt:lpstr>
      <vt:lpstr>Activity 4</vt:lpstr>
      <vt:lpstr>Activity 5</vt:lpstr>
      <vt:lpstr>Activity 6</vt:lpstr>
      <vt:lpstr>Activity 7</vt:lpstr>
      <vt:lpstr>Activity 8</vt:lpstr>
      <vt:lpstr>Action 5.4.4 Closing - debriefing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pantelis bbalaouras</dc:creator>
  <cp:lastModifiedBy>pantelis balaouras</cp:lastModifiedBy>
  <cp:revision>73</cp:revision>
  <dcterms:created xsi:type="dcterms:W3CDTF">2020-06-02T13:31:56Z</dcterms:created>
  <dcterms:modified xsi:type="dcterms:W3CDTF">2022-05-23T08:07:08Z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0x010100FEF3466DE4BB014F91F3181A8421C90C</vt:lpwstr>
  </property>
</Properties>
</file>