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326" r:id="rId25"/>
    <p:sldId id="335" r:id="rId26"/>
    <p:sldId id="336" r:id="rId27"/>
    <p:sldId id="276" r:id="rId28"/>
    <p:sldId id="415" r:id="rId29"/>
    <p:sldId id="416" r:id="rId30"/>
    <p:sldId id="285"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Gill Sans" panose="020B0604020202020204" charset="0"/>
      <p:regular r:id="rId37"/>
      <p:bold r:id="rId38"/>
    </p:embeddedFont>
    <p:embeddedFont>
      <p:font typeface="Impact" panose="020B0806030902050204" pitchFamily="34" charset="0"/>
      <p:regular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yf92nCc7zvkKQ0vYmVTGiazMy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24CB2B-E357-4A8C-8BA7-EA238F6659E1}" v="40" dt="2022-07-29T17:06:25.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08"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AE24CB2B-E357-4A8C-8BA7-EA238F6659E1}"/>
    <pc:docChg chg="undo custSel addSld delSld modSld sldOrd modMainMaster">
      <pc:chgData name="pantelis balaouras" userId="25e8755020fc1734" providerId="LiveId" clId="{AE24CB2B-E357-4A8C-8BA7-EA238F6659E1}" dt="2022-08-02T19:22:43.900" v="938" actId="20577"/>
      <pc:docMkLst>
        <pc:docMk/>
      </pc:docMkLst>
      <pc:sldChg chg="addSp delSp modSp mod">
        <pc:chgData name="pantelis balaouras" userId="25e8755020fc1734" providerId="LiveId" clId="{AE24CB2B-E357-4A8C-8BA7-EA238F6659E1}" dt="2022-07-29T17:06:25.773" v="926"/>
        <pc:sldMkLst>
          <pc:docMk/>
          <pc:sldMk cId="0" sldId="256"/>
        </pc:sldMkLst>
        <pc:spChg chg="add mod">
          <ac:chgData name="pantelis balaouras" userId="25e8755020fc1734" providerId="LiveId" clId="{AE24CB2B-E357-4A8C-8BA7-EA238F6659E1}" dt="2022-07-29T17:06:25.773" v="926"/>
          <ac:spMkLst>
            <pc:docMk/>
            <pc:sldMk cId="0" sldId="256"/>
            <ac:spMk id="15" creationId="{6B3251F2-B7BF-9CF5-E447-1165477EA2EE}"/>
          </ac:spMkLst>
        </pc:spChg>
        <pc:spChg chg="del">
          <ac:chgData name="pantelis balaouras" userId="25e8755020fc1734" providerId="LiveId" clId="{AE24CB2B-E357-4A8C-8BA7-EA238F6659E1}" dt="2022-07-29T17:06:24.619" v="925" actId="478"/>
          <ac:spMkLst>
            <pc:docMk/>
            <pc:sldMk cId="0" sldId="256"/>
            <ac:spMk id="50" creationId="{00000000-0000-0000-0000-000000000000}"/>
          </ac:spMkLst>
        </pc:spChg>
      </pc:sldChg>
      <pc:sldChg chg="modSp mod">
        <pc:chgData name="pantelis balaouras" userId="25e8755020fc1734" providerId="LiveId" clId="{AE24CB2B-E357-4A8C-8BA7-EA238F6659E1}" dt="2022-07-28T11:51:46.696" v="2" actId="1076"/>
        <pc:sldMkLst>
          <pc:docMk/>
          <pc:sldMk cId="0" sldId="258"/>
        </pc:sldMkLst>
        <pc:spChg chg="mod">
          <ac:chgData name="pantelis balaouras" userId="25e8755020fc1734" providerId="LiveId" clId="{AE24CB2B-E357-4A8C-8BA7-EA238F6659E1}" dt="2022-07-28T11:51:41.008" v="0" actId="14100"/>
          <ac:spMkLst>
            <pc:docMk/>
            <pc:sldMk cId="0" sldId="258"/>
            <ac:spMk id="95" creationId="{00000000-0000-0000-0000-000000000000}"/>
          </ac:spMkLst>
        </pc:spChg>
        <pc:grpChg chg="mod">
          <ac:chgData name="pantelis balaouras" userId="25e8755020fc1734" providerId="LiveId" clId="{AE24CB2B-E357-4A8C-8BA7-EA238F6659E1}" dt="2022-07-28T11:51:43.281" v="1" actId="14100"/>
          <ac:grpSpMkLst>
            <pc:docMk/>
            <pc:sldMk cId="0" sldId="258"/>
            <ac:grpSpMk id="93" creationId="{00000000-0000-0000-0000-000000000000}"/>
          </ac:grpSpMkLst>
        </pc:grpChg>
        <pc:picChg chg="mod">
          <ac:chgData name="pantelis balaouras" userId="25e8755020fc1734" providerId="LiveId" clId="{AE24CB2B-E357-4A8C-8BA7-EA238F6659E1}" dt="2022-07-28T11:51:46.696" v="2" actId="1076"/>
          <ac:picMkLst>
            <pc:docMk/>
            <pc:sldMk cId="0" sldId="258"/>
            <ac:picMk id="107" creationId="{00000000-0000-0000-0000-000000000000}"/>
          </ac:picMkLst>
        </pc:picChg>
      </pc:sldChg>
      <pc:sldChg chg="modSp mod">
        <pc:chgData name="pantelis balaouras" userId="25e8755020fc1734" providerId="LiveId" clId="{AE24CB2B-E357-4A8C-8BA7-EA238F6659E1}" dt="2022-08-02T19:22:43.900" v="938" actId="20577"/>
        <pc:sldMkLst>
          <pc:docMk/>
          <pc:sldMk cId="0" sldId="260"/>
        </pc:sldMkLst>
        <pc:spChg chg="mod">
          <ac:chgData name="pantelis balaouras" userId="25e8755020fc1734" providerId="LiveId" clId="{AE24CB2B-E357-4A8C-8BA7-EA238F6659E1}" dt="2022-08-02T19:22:43.900" v="938" actId="20577"/>
          <ac:spMkLst>
            <pc:docMk/>
            <pc:sldMk cId="0" sldId="260"/>
            <ac:spMk id="132" creationId="{00000000-0000-0000-0000-000000000000}"/>
          </ac:spMkLst>
        </pc:spChg>
      </pc:sldChg>
      <pc:sldChg chg="addSp delSp modSp mod">
        <pc:chgData name="pantelis balaouras" userId="25e8755020fc1734" providerId="LiveId" clId="{AE24CB2B-E357-4A8C-8BA7-EA238F6659E1}" dt="2022-07-28T11:52:51.153" v="20"/>
        <pc:sldMkLst>
          <pc:docMk/>
          <pc:sldMk cId="0" sldId="261"/>
        </pc:sldMkLst>
        <pc:spChg chg="add mod">
          <ac:chgData name="pantelis balaouras" userId="25e8755020fc1734" providerId="LiveId" clId="{AE24CB2B-E357-4A8C-8BA7-EA238F6659E1}" dt="2022-07-28T11:52:51.153" v="20"/>
          <ac:spMkLst>
            <pc:docMk/>
            <pc:sldMk cId="0" sldId="261"/>
            <ac:spMk id="13" creationId="{47218695-2FBC-90F5-75AE-0F1338A5E4CE}"/>
          </ac:spMkLst>
        </pc:spChg>
        <pc:spChg chg="add mod">
          <ac:chgData name="pantelis balaouras" userId="25e8755020fc1734" providerId="LiveId" clId="{AE24CB2B-E357-4A8C-8BA7-EA238F6659E1}" dt="2022-07-28T11:52:51.153" v="20"/>
          <ac:spMkLst>
            <pc:docMk/>
            <pc:sldMk cId="0" sldId="261"/>
            <ac:spMk id="14" creationId="{4BC1B251-FEC4-4849-3C4C-A65A9050FED3}"/>
          </ac:spMkLst>
        </pc:spChg>
        <pc:spChg chg="add mod">
          <ac:chgData name="pantelis balaouras" userId="25e8755020fc1734" providerId="LiveId" clId="{AE24CB2B-E357-4A8C-8BA7-EA238F6659E1}" dt="2022-07-28T11:52:51.153" v="20"/>
          <ac:spMkLst>
            <pc:docMk/>
            <pc:sldMk cId="0" sldId="261"/>
            <ac:spMk id="15" creationId="{FEDA2A8C-7EC2-805C-E884-0125D5682AF9}"/>
          </ac:spMkLst>
        </pc:spChg>
        <pc:spChg chg="add mod">
          <ac:chgData name="pantelis balaouras" userId="25e8755020fc1734" providerId="LiveId" clId="{AE24CB2B-E357-4A8C-8BA7-EA238F6659E1}" dt="2022-07-28T11:52:51.153" v="20"/>
          <ac:spMkLst>
            <pc:docMk/>
            <pc:sldMk cId="0" sldId="261"/>
            <ac:spMk id="16" creationId="{8E323859-C414-0FF4-CB6B-60303E63BF14}"/>
          </ac:spMkLst>
        </pc:spChg>
        <pc:spChg chg="add mod">
          <ac:chgData name="pantelis balaouras" userId="25e8755020fc1734" providerId="LiveId" clId="{AE24CB2B-E357-4A8C-8BA7-EA238F6659E1}" dt="2022-07-28T11:52:51.153" v="20"/>
          <ac:spMkLst>
            <pc:docMk/>
            <pc:sldMk cId="0" sldId="261"/>
            <ac:spMk id="17" creationId="{797A066B-54DD-9CDE-F1D7-D35486C2FAF7}"/>
          </ac:spMkLst>
        </pc:spChg>
        <pc:spChg chg="add mod">
          <ac:chgData name="pantelis balaouras" userId="25e8755020fc1734" providerId="LiveId" clId="{AE24CB2B-E357-4A8C-8BA7-EA238F6659E1}" dt="2022-07-28T11:52:51.153" v="20"/>
          <ac:spMkLst>
            <pc:docMk/>
            <pc:sldMk cId="0" sldId="261"/>
            <ac:spMk id="18" creationId="{9E8DE03D-7B62-40E1-DE59-2E7872C53960}"/>
          </ac:spMkLst>
        </pc:spChg>
        <pc:spChg chg="add mod">
          <ac:chgData name="pantelis balaouras" userId="25e8755020fc1734" providerId="LiveId" clId="{AE24CB2B-E357-4A8C-8BA7-EA238F6659E1}" dt="2022-07-28T11:52:51.153" v="20"/>
          <ac:spMkLst>
            <pc:docMk/>
            <pc:sldMk cId="0" sldId="261"/>
            <ac:spMk id="19" creationId="{D2D207CA-B373-7A6A-0F7E-6C05FEF03850}"/>
          </ac:spMkLst>
        </pc:spChg>
        <pc:spChg chg="mod">
          <ac:chgData name="pantelis balaouras" userId="25e8755020fc1734" providerId="LiveId" clId="{AE24CB2B-E357-4A8C-8BA7-EA238F6659E1}" dt="2022-07-28T11:52:08.727" v="4" actId="20577"/>
          <ac:spMkLst>
            <pc:docMk/>
            <pc:sldMk cId="0" sldId="261"/>
            <ac:spMk id="144" creationId="{00000000-0000-0000-0000-000000000000}"/>
          </ac:spMkLst>
        </pc:spChg>
        <pc:spChg chg="del">
          <ac:chgData name="pantelis balaouras" userId="25e8755020fc1734" providerId="LiveId" clId="{AE24CB2B-E357-4A8C-8BA7-EA238F6659E1}" dt="2022-07-28T11:52:45.944" v="19" actId="478"/>
          <ac:spMkLst>
            <pc:docMk/>
            <pc:sldMk cId="0" sldId="261"/>
            <ac:spMk id="145" creationId="{00000000-0000-0000-0000-000000000000}"/>
          </ac:spMkLst>
        </pc:spChg>
        <pc:spChg chg="del">
          <ac:chgData name="pantelis balaouras" userId="25e8755020fc1734" providerId="LiveId" clId="{AE24CB2B-E357-4A8C-8BA7-EA238F6659E1}" dt="2022-07-28T11:52:44.599" v="18" actId="478"/>
          <ac:spMkLst>
            <pc:docMk/>
            <pc:sldMk cId="0" sldId="261"/>
            <ac:spMk id="146" creationId="{00000000-0000-0000-0000-000000000000}"/>
          </ac:spMkLst>
        </pc:spChg>
        <pc:spChg chg="del">
          <ac:chgData name="pantelis balaouras" userId="25e8755020fc1734" providerId="LiveId" clId="{AE24CB2B-E357-4A8C-8BA7-EA238F6659E1}" dt="2022-07-28T11:52:44.599" v="18" actId="478"/>
          <ac:spMkLst>
            <pc:docMk/>
            <pc:sldMk cId="0" sldId="261"/>
            <ac:spMk id="147" creationId="{00000000-0000-0000-0000-000000000000}"/>
          </ac:spMkLst>
        </pc:spChg>
        <pc:spChg chg="del">
          <ac:chgData name="pantelis balaouras" userId="25e8755020fc1734" providerId="LiveId" clId="{AE24CB2B-E357-4A8C-8BA7-EA238F6659E1}" dt="2022-07-28T11:52:44.599" v="18" actId="478"/>
          <ac:spMkLst>
            <pc:docMk/>
            <pc:sldMk cId="0" sldId="261"/>
            <ac:spMk id="148" creationId="{00000000-0000-0000-0000-000000000000}"/>
          </ac:spMkLst>
        </pc:spChg>
        <pc:spChg chg="del">
          <ac:chgData name="pantelis balaouras" userId="25e8755020fc1734" providerId="LiveId" clId="{AE24CB2B-E357-4A8C-8BA7-EA238F6659E1}" dt="2022-07-28T11:52:44.599" v="18" actId="478"/>
          <ac:spMkLst>
            <pc:docMk/>
            <pc:sldMk cId="0" sldId="261"/>
            <ac:spMk id="149" creationId="{00000000-0000-0000-0000-000000000000}"/>
          </ac:spMkLst>
        </pc:spChg>
        <pc:spChg chg="del">
          <ac:chgData name="pantelis balaouras" userId="25e8755020fc1734" providerId="LiveId" clId="{AE24CB2B-E357-4A8C-8BA7-EA238F6659E1}" dt="2022-07-28T11:52:44.599" v="18" actId="478"/>
          <ac:spMkLst>
            <pc:docMk/>
            <pc:sldMk cId="0" sldId="261"/>
            <ac:spMk id="150" creationId="{00000000-0000-0000-0000-000000000000}"/>
          </ac:spMkLst>
        </pc:spChg>
        <pc:spChg chg="del">
          <ac:chgData name="pantelis balaouras" userId="25e8755020fc1734" providerId="LiveId" clId="{AE24CB2B-E357-4A8C-8BA7-EA238F6659E1}" dt="2022-07-28T11:52:44.599" v="18" actId="478"/>
          <ac:spMkLst>
            <pc:docMk/>
            <pc:sldMk cId="0" sldId="261"/>
            <ac:spMk id="151" creationId="{00000000-0000-0000-0000-000000000000}"/>
          </ac:spMkLst>
        </pc:spChg>
        <pc:spChg chg="mod">
          <ac:chgData name="pantelis balaouras" userId="25e8755020fc1734" providerId="LiveId" clId="{AE24CB2B-E357-4A8C-8BA7-EA238F6659E1}" dt="2022-07-28T11:52:40.193" v="17" actId="12"/>
          <ac:spMkLst>
            <pc:docMk/>
            <pc:sldMk cId="0" sldId="261"/>
            <ac:spMk id="154" creationId="{00000000-0000-0000-0000-000000000000}"/>
          </ac:spMkLst>
        </pc:spChg>
      </pc:sldChg>
      <pc:sldChg chg="addSp delSp modSp mod">
        <pc:chgData name="pantelis balaouras" userId="25e8755020fc1734" providerId="LiveId" clId="{AE24CB2B-E357-4A8C-8BA7-EA238F6659E1}" dt="2022-07-28T11:57:04.590" v="101" actId="20577"/>
        <pc:sldMkLst>
          <pc:docMk/>
          <pc:sldMk cId="0" sldId="262"/>
        </pc:sldMkLst>
        <pc:spChg chg="add mod">
          <ac:chgData name="pantelis balaouras" userId="25e8755020fc1734" providerId="LiveId" clId="{AE24CB2B-E357-4A8C-8BA7-EA238F6659E1}" dt="2022-07-28T11:53:36.500" v="46"/>
          <ac:spMkLst>
            <pc:docMk/>
            <pc:sldMk cId="0" sldId="262"/>
            <ac:spMk id="12" creationId="{C43775C4-AD37-A6FC-7EED-CC88D07FF1C6}"/>
          </ac:spMkLst>
        </pc:spChg>
        <pc:spChg chg="add mod">
          <ac:chgData name="pantelis balaouras" userId="25e8755020fc1734" providerId="LiveId" clId="{AE24CB2B-E357-4A8C-8BA7-EA238F6659E1}" dt="2022-07-28T11:53:36.500" v="46"/>
          <ac:spMkLst>
            <pc:docMk/>
            <pc:sldMk cId="0" sldId="262"/>
            <ac:spMk id="13" creationId="{07B9E217-413F-B140-B5BC-064D0588538C}"/>
          </ac:spMkLst>
        </pc:spChg>
        <pc:spChg chg="add mod">
          <ac:chgData name="pantelis balaouras" userId="25e8755020fc1734" providerId="LiveId" clId="{AE24CB2B-E357-4A8C-8BA7-EA238F6659E1}" dt="2022-07-28T11:53:36.500" v="46"/>
          <ac:spMkLst>
            <pc:docMk/>
            <pc:sldMk cId="0" sldId="262"/>
            <ac:spMk id="14" creationId="{602DE018-6FD4-8F56-8D89-67CA841ABAEA}"/>
          </ac:spMkLst>
        </pc:spChg>
        <pc:spChg chg="add mod">
          <ac:chgData name="pantelis balaouras" userId="25e8755020fc1734" providerId="LiveId" clId="{AE24CB2B-E357-4A8C-8BA7-EA238F6659E1}" dt="2022-07-28T11:53:36.500" v="46"/>
          <ac:spMkLst>
            <pc:docMk/>
            <pc:sldMk cId="0" sldId="262"/>
            <ac:spMk id="15" creationId="{319FE8FA-4D5F-E0BE-6095-C1FCAA38BA35}"/>
          </ac:spMkLst>
        </pc:spChg>
        <pc:spChg chg="add mod">
          <ac:chgData name="pantelis balaouras" userId="25e8755020fc1734" providerId="LiveId" clId="{AE24CB2B-E357-4A8C-8BA7-EA238F6659E1}" dt="2022-07-28T11:53:36.500" v="46"/>
          <ac:spMkLst>
            <pc:docMk/>
            <pc:sldMk cId="0" sldId="262"/>
            <ac:spMk id="16" creationId="{F2C91199-D08A-718D-13D6-52C1DD3D4CB7}"/>
          </ac:spMkLst>
        </pc:spChg>
        <pc:spChg chg="add mod">
          <ac:chgData name="pantelis balaouras" userId="25e8755020fc1734" providerId="LiveId" clId="{AE24CB2B-E357-4A8C-8BA7-EA238F6659E1}" dt="2022-07-28T11:53:36.500" v="46"/>
          <ac:spMkLst>
            <pc:docMk/>
            <pc:sldMk cId="0" sldId="262"/>
            <ac:spMk id="17" creationId="{0D15B06B-A90F-5131-B857-D168D40E5EB4}"/>
          </ac:spMkLst>
        </pc:spChg>
        <pc:spChg chg="add mod">
          <ac:chgData name="pantelis balaouras" userId="25e8755020fc1734" providerId="LiveId" clId="{AE24CB2B-E357-4A8C-8BA7-EA238F6659E1}" dt="2022-07-28T11:53:36.500" v="46"/>
          <ac:spMkLst>
            <pc:docMk/>
            <pc:sldMk cId="0" sldId="262"/>
            <ac:spMk id="18" creationId="{2CCD078D-5CA4-85A8-DC74-85BF094A1FB9}"/>
          </ac:spMkLst>
        </pc:spChg>
        <pc:spChg chg="add mod">
          <ac:chgData name="pantelis balaouras" userId="25e8755020fc1734" providerId="LiveId" clId="{AE24CB2B-E357-4A8C-8BA7-EA238F6659E1}" dt="2022-07-28T11:57:04.590" v="101" actId="20577"/>
          <ac:spMkLst>
            <pc:docMk/>
            <pc:sldMk cId="0" sldId="262"/>
            <ac:spMk id="19" creationId="{3FFFAE8E-6635-B896-22DB-8C30D6C14008}"/>
          </ac:spMkLst>
        </pc:spChg>
        <pc:spChg chg="mod">
          <ac:chgData name="pantelis balaouras" userId="25e8755020fc1734" providerId="LiveId" clId="{AE24CB2B-E357-4A8C-8BA7-EA238F6659E1}" dt="2022-07-28T11:53:44.110" v="50" actId="20577"/>
          <ac:spMkLst>
            <pc:docMk/>
            <pc:sldMk cId="0" sldId="262"/>
            <ac:spMk id="160" creationId="{00000000-0000-0000-0000-000000000000}"/>
          </ac:spMkLst>
        </pc:spChg>
        <pc:spChg chg="del">
          <ac:chgData name="pantelis balaouras" userId="25e8755020fc1734" providerId="LiveId" clId="{AE24CB2B-E357-4A8C-8BA7-EA238F6659E1}" dt="2022-07-28T11:53:34.204" v="45" actId="478"/>
          <ac:spMkLst>
            <pc:docMk/>
            <pc:sldMk cId="0" sldId="262"/>
            <ac:spMk id="161" creationId="{00000000-0000-0000-0000-000000000000}"/>
          </ac:spMkLst>
        </pc:spChg>
        <pc:spChg chg="del">
          <ac:chgData name="pantelis balaouras" userId="25e8755020fc1734" providerId="LiveId" clId="{AE24CB2B-E357-4A8C-8BA7-EA238F6659E1}" dt="2022-07-28T11:53:32.808" v="44" actId="478"/>
          <ac:spMkLst>
            <pc:docMk/>
            <pc:sldMk cId="0" sldId="262"/>
            <ac:spMk id="162" creationId="{00000000-0000-0000-0000-000000000000}"/>
          </ac:spMkLst>
        </pc:spChg>
        <pc:spChg chg="del">
          <ac:chgData name="pantelis balaouras" userId="25e8755020fc1734" providerId="LiveId" clId="{AE24CB2B-E357-4A8C-8BA7-EA238F6659E1}" dt="2022-07-28T11:53:32.808" v="44" actId="478"/>
          <ac:spMkLst>
            <pc:docMk/>
            <pc:sldMk cId="0" sldId="262"/>
            <ac:spMk id="163" creationId="{00000000-0000-0000-0000-000000000000}"/>
          </ac:spMkLst>
        </pc:spChg>
        <pc:spChg chg="del">
          <ac:chgData name="pantelis balaouras" userId="25e8755020fc1734" providerId="LiveId" clId="{AE24CB2B-E357-4A8C-8BA7-EA238F6659E1}" dt="2022-07-28T11:53:32.808" v="44" actId="478"/>
          <ac:spMkLst>
            <pc:docMk/>
            <pc:sldMk cId="0" sldId="262"/>
            <ac:spMk id="164" creationId="{00000000-0000-0000-0000-000000000000}"/>
          </ac:spMkLst>
        </pc:spChg>
        <pc:spChg chg="del">
          <ac:chgData name="pantelis balaouras" userId="25e8755020fc1734" providerId="LiveId" clId="{AE24CB2B-E357-4A8C-8BA7-EA238F6659E1}" dt="2022-07-28T11:53:32.808" v="44" actId="478"/>
          <ac:spMkLst>
            <pc:docMk/>
            <pc:sldMk cId="0" sldId="262"/>
            <ac:spMk id="165" creationId="{00000000-0000-0000-0000-000000000000}"/>
          </ac:spMkLst>
        </pc:spChg>
        <pc:spChg chg="del">
          <ac:chgData name="pantelis balaouras" userId="25e8755020fc1734" providerId="LiveId" clId="{AE24CB2B-E357-4A8C-8BA7-EA238F6659E1}" dt="2022-07-28T11:53:32.808" v="44" actId="478"/>
          <ac:spMkLst>
            <pc:docMk/>
            <pc:sldMk cId="0" sldId="262"/>
            <ac:spMk id="166" creationId="{00000000-0000-0000-0000-000000000000}"/>
          </ac:spMkLst>
        </pc:spChg>
        <pc:spChg chg="del">
          <ac:chgData name="pantelis balaouras" userId="25e8755020fc1734" providerId="LiveId" clId="{AE24CB2B-E357-4A8C-8BA7-EA238F6659E1}" dt="2022-07-28T11:53:32.808" v="44" actId="478"/>
          <ac:spMkLst>
            <pc:docMk/>
            <pc:sldMk cId="0" sldId="262"/>
            <ac:spMk id="167" creationId="{00000000-0000-0000-0000-000000000000}"/>
          </ac:spMkLst>
        </pc:spChg>
        <pc:spChg chg="del">
          <ac:chgData name="pantelis balaouras" userId="25e8755020fc1734" providerId="LiveId" clId="{AE24CB2B-E357-4A8C-8BA7-EA238F6659E1}" dt="2022-07-28T11:53:29.769" v="43" actId="478"/>
          <ac:spMkLst>
            <pc:docMk/>
            <pc:sldMk cId="0" sldId="262"/>
            <ac:spMk id="169" creationId="{00000000-0000-0000-0000-000000000000}"/>
          </ac:spMkLst>
        </pc:spChg>
        <pc:picChg chg="del">
          <ac:chgData name="pantelis balaouras" userId="25e8755020fc1734" providerId="LiveId" clId="{AE24CB2B-E357-4A8C-8BA7-EA238F6659E1}" dt="2022-07-28T11:53:26.125" v="42" actId="478"/>
          <ac:picMkLst>
            <pc:docMk/>
            <pc:sldMk cId="0" sldId="262"/>
            <ac:picMk id="168" creationId="{00000000-0000-0000-0000-000000000000}"/>
          </ac:picMkLst>
        </pc:picChg>
      </pc:sldChg>
      <pc:sldChg chg="delSp modSp mod">
        <pc:chgData name="pantelis balaouras" userId="25e8755020fc1734" providerId="LiveId" clId="{AE24CB2B-E357-4A8C-8BA7-EA238F6659E1}" dt="2022-07-28T13:06:12.357" v="924" actId="27636"/>
        <pc:sldMkLst>
          <pc:docMk/>
          <pc:sldMk cId="0" sldId="263"/>
        </pc:sldMkLst>
        <pc:spChg chg="mod">
          <ac:chgData name="pantelis balaouras" userId="25e8755020fc1734" providerId="LiveId" clId="{AE24CB2B-E357-4A8C-8BA7-EA238F6659E1}" dt="2022-07-28T13:06:12.357" v="924" actId="27636"/>
          <ac:spMkLst>
            <pc:docMk/>
            <pc:sldMk cId="0" sldId="263"/>
            <ac:spMk id="177" creationId="{00000000-0000-0000-0000-000000000000}"/>
          </ac:spMkLst>
        </pc:spChg>
        <pc:spChg chg="del">
          <ac:chgData name="pantelis balaouras" userId="25e8755020fc1734" providerId="LiveId" clId="{AE24CB2B-E357-4A8C-8BA7-EA238F6659E1}" dt="2022-07-28T11:57:24.975" v="102" actId="478"/>
          <ac:spMkLst>
            <pc:docMk/>
            <pc:sldMk cId="0" sldId="263"/>
            <ac:spMk id="179" creationId="{00000000-0000-0000-0000-000000000000}"/>
          </ac:spMkLst>
        </pc:spChg>
        <pc:picChg chg="mod">
          <ac:chgData name="pantelis balaouras" userId="25e8755020fc1734" providerId="LiveId" clId="{AE24CB2B-E357-4A8C-8BA7-EA238F6659E1}" dt="2022-07-28T11:57:31.319" v="103" actId="1076"/>
          <ac:picMkLst>
            <pc:docMk/>
            <pc:sldMk cId="0" sldId="263"/>
            <ac:picMk id="178" creationId="{00000000-0000-0000-0000-000000000000}"/>
          </ac:picMkLst>
        </pc:picChg>
      </pc:sldChg>
      <pc:sldChg chg="addSp delSp modSp mod">
        <pc:chgData name="pantelis balaouras" userId="25e8755020fc1734" providerId="LiveId" clId="{AE24CB2B-E357-4A8C-8BA7-EA238F6659E1}" dt="2022-07-28T13:06:03.731" v="922" actId="1076"/>
        <pc:sldMkLst>
          <pc:docMk/>
          <pc:sldMk cId="0" sldId="264"/>
        </pc:sldMkLst>
        <pc:spChg chg="del">
          <ac:chgData name="pantelis balaouras" userId="25e8755020fc1734" providerId="LiveId" clId="{AE24CB2B-E357-4A8C-8BA7-EA238F6659E1}" dt="2022-07-28T11:58:06.410" v="104" actId="478"/>
          <ac:spMkLst>
            <pc:docMk/>
            <pc:sldMk cId="0" sldId="264"/>
            <ac:spMk id="189" creationId="{00000000-0000-0000-0000-000000000000}"/>
          </ac:spMkLst>
        </pc:spChg>
        <pc:picChg chg="add mod">
          <ac:chgData name="pantelis balaouras" userId="25e8755020fc1734" providerId="LiveId" clId="{AE24CB2B-E357-4A8C-8BA7-EA238F6659E1}" dt="2022-07-28T12:01:11.741" v="143"/>
          <ac:picMkLst>
            <pc:docMk/>
            <pc:sldMk cId="0" sldId="264"/>
            <ac:picMk id="9" creationId="{A2A4938C-D0DC-CA16-B395-FF91D20A2AC7}"/>
          </ac:picMkLst>
        </pc:picChg>
        <pc:picChg chg="mod">
          <ac:chgData name="pantelis balaouras" userId="25e8755020fc1734" providerId="LiveId" clId="{AE24CB2B-E357-4A8C-8BA7-EA238F6659E1}" dt="2022-07-28T13:06:03.731" v="922" actId="1076"/>
          <ac:picMkLst>
            <pc:docMk/>
            <pc:sldMk cId="0" sldId="264"/>
            <ac:picMk id="188" creationId="{00000000-0000-0000-0000-000000000000}"/>
          </ac:picMkLst>
        </pc:picChg>
      </pc:sldChg>
      <pc:sldChg chg="addSp delSp modSp mod">
        <pc:chgData name="pantelis balaouras" userId="25e8755020fc1734" providerId="LiveId" clId="{AE24CB2B-E357-4A8C-8BA7-EA238F6659E1}" dt="2022-07-28T12:04:14.705" v="212" actId="20577"/>
        <pc:sldMkLst>
          <pc:docMk/>
          <pc:sldMk cId="0" sldId="265"/>
        </pc:sldMkLst>
        <pc:spChg chg="add mod">
          <ac:chgData name="pantelis balaouras" userId="25e8755020fc1734" providerId="LiveId" clId="{AE24CB2B-E357-4A8C-8BA7-EA238F6659E1}" dt="2022-07-28T12:04:14.705" v="212" actId="20577"/>
          <ac:spMkLst>
            <pc:docMk/>
            <pc:sldMk cId="0" sldId="265"/>
            <ac:spMk id="12" creationId="{84FEDBC3-2613-FB50-94F0-3AA599AB6573}"/>
          </ac:spMkLst>
        </pc:spChg>
        <pc:spChg chg="add mod">
          <ac:chgData name="pantelis balaouras" userId="25e8755020fc1734" providerId="LiveId" clId="{AE24CB2B-E357-4A8C-8BA7-EA238F6659E1}" dt="2022-07-28T12:02:53.075" v="149"/>
          <ac:spMkLst>
            <pc:docMk/>
            <pc:sldMk cId="0" sldId="265"/>
            <ac:spMk id="14" creationId="{A6C29020-3FB3-32FB-47A3-D4B46C5AB2B1}"/>
          </ac:spMkLst>
        </pc:spChg>
        <pc:spChg chg="add mod">
          <ac:chgData name="pantelis balaouras" userId="25e8755020fc1734" providerId="LiveId" clId="{AE24CB2B-E357-4A8C-8BA7-EA238F6659E1}" dt="2022-07-28T12:02:53.075" v="149"/>
          <ac:spMkLst>
            <pc:docMk/>
            <pc:sldMk cId="0" sldId="265"/>
            <ac:spMk id="15" creationId="{7CE15B18-DB4D-0D93-1AA9-29A067C27F11}"/>
          </ac:spMkLst>
        </pc:spChg>
        <pc:spChg chg="add mod">
          <ac:chgData name="pantelis balaouras" userId="25e8755020fc1734" providerId="LiveId" clId="{AE24CB2B-E357-4A8C-8BA7-EA238F6659E1}" dt="2022-07-28T12:02:53.075" v="149"/>
          <ac:spMkLst>
            <pc:docMk/>
            <pc:sldMk cId="0" sldId="265"/>
            <ac:spMk id="16" creationId="{85013D54-63BF-B4D2-35E9-794B1D0B37D0}"/>
          </ac:spMkLst>
        </pc:spChg>
        <pc:spChg chg="add mod">
          <ac:chgData name="pantelis balaouras" userId="25e8755020fc1734" providerId="LiveId" clId="{AE24CB2B-E357-4A8C-8BA7-EA238F6659E1}" dt="2022-07-28T12:02:53.075" v="149"/>
          <ac:spMkLst>
            <pc:docMk/>
            <pc:sldMk cId="0" sldId="265"/>
            <ac:spMk id="17" creationId="{8F2D3F92-6682-7956-C397-D4DAF8CB40A8}"/>
          </ac:spMkLst>
        </pc:spChg>
        <pc:spChg chg="add mod">
          <ac:chgData name="pantelis balaouras" userId="25e8755020fc1734" providerId="LiveId" clId="{AE24CB2B-E357-4A8C-8BA7-EA238F6659E1}" dt="2022-07-28T12:02:53.075" v="149"/>
          <ac:spMkLst>
            <pc:docMk/>
            <pc:sldMk cId="0" sldId="265"/>
            <ac:spMk id="18" creationId="{822485F3-E6DE-85BE-C340-3E15277DDCDC}"/>
          </ac:spMkLst>
        </pc:spChg>
        <pc:spChg chg="add mod">
          <ac:chgData name="pantelis balaouras" userId="25e8755020fc1734" providerId="LiveId" clId="{AE24CB2B-E357-4A8C-8BA7-EA238F6659E1}" dt="2022-07-28T12:02:53.075" v="149"/>
          <ac:spMkLst>
            <pc:docMk/>
            <pc:sldMk cId="0" sldId="265"/>
            <ac:spMk id="19" creationId="{74F4A37D-8D68-2DB2-7D61-62ABB5EDCDD7}"/>
          </ac:spMkLst>
        </pc:spChg>
        <pc:spChg chg="add mod">
          <ac:chgData name="pantelis balaouras" userId="25e8755020fc1734" providerId="LiveId" clId="{AE24CB2B-E357-4A8C-8BA7-EA238F6659E1}" dt="2022-07-28T12:02:53.075" v="149"/>
          <ac:spMkLst>
            <pc:docMk/>
            <pc:sldMk cId="0" sldId="265"/>
            <ac:spMk id="20" creationId="{4F6F94C2-A82B-7FD6-24C8-141D27D10BBD}"/>
          </ac:spMkLst>
        </pc:spChg>
        <pc:spChg chg="mod">
          <ac:chgData name="pantelis balaouras" userId="25e8755020fc1734" providerId="LiveId" clId="{AE24CB2B-E357-4A8C-8BA7-EA238F6659E1}" dt="2022-07-28T12:03:31.508" v="186" actId="20577"/>
          <ac:spMkLst>
            <pc:docMk/>
            <pc:sldMk cId="0" sldId="265"/>
            <ac:spMk id="196" creationId="{00000000-0000-0000-0000-000000000000}"/>
          </ac:spMkLst>
        </pc:spChg>
        <pc:spChg chg="del">
          <ac:chgData name="pantelis balaouras" userId="25e8755020fc1734" providerId="LiveId" clId="{AE24CB2B-E357-4A8C-8BA7-EA238F6659E1}" dt="2022-07-28T12:02:27.538" v="145" actId="478"/>
          <ac:spMkLst>
            <pc:docMk/>
            <pc:sldMk cId="0" sldId="265"/>
            <ac:spMk id="197" creationId="{00000000-0000-0000-0000-000000000000}"/>
          </ac:spMkLst>
        </pc:spChg>
        <pc:spChg chg="del">
          <ac:chgData name="pantelis balaouras" userId="25e8755020fc1734" providerId="LiveId" clId="{AE24CB2B-E357-4A8C-8BA7-EA238F6659E1}" dt="2022-07-28T12:02:32.018" v="146" actId="478"/>
          <ac:spMkLst>
            <pc:docMk/>
            <pc:sldMk cId="0" sldId="265"/>
            <ac:spMk id="198" creationId="{00000000-0000-0000-0000-000000000000}"/>
          </ac:spMkLst>
        </pc:spChg>
        <pc:spChg chg="del">
          <ac:chgData name="pantelis balaouras" userId="25e8755020fc1734" providerId="LiveId" clId="{AE24CB2B-E357-4A8C-8BA7-EA238F6659E1}" dt="2022-07-28T12:02:32.018" v="146" actId="478"/>
          <ac:spMkLst>
            <pc:docMk/>
            <pc:sldMk cId="0" sldId="265"/>
            <ac:spMk id="199" creationId="{00000000-0000-0000-0000-000000000000}"/>
          </ac:spMkLst>
        </pc:spChg>
        <pc:spChg chg="del">
          <ac:chgData name="pantelis balaouras" userId="25e8755020fc1734" providerId="LiveId" clId="{AE24CB2B-E357-4A8C-8BA7-EA238F6659E1}" dt="2022-07-28T12:02:32.018" v="146" actId="478"/>
          <ac:spMkLst>
            <pc:docMk/>
            <pc:sldMk cId="0" sldId="265"/>
            <ac:spMk id="200" creationId="{00000000-0000-0000-0000-000000000000}"/>
          </ac:spMkLst>
        </pc:spChg>
        <pc:spChg chg="del">
          <ac:chgData name="pantelis balaouras" userId="25e8755020fc1734" providerId="LiveId" clId="{AE24CB2B-E357-4A8C-8BA7-EA238F6659E1}" dt="2022-07-28T12:02:32.018" v="146" actId="478"/>
          <ac:spMkLst>
            <pc:docMk/>
            <pc:sldMk cId="0" sldId="265"/>
            <ac:spMk id="201" creationId="{00000000-0000-0000-0000-000000000000}"/>
          </ac:spMkLst>
        </pc:spChg>
        <pc:spChg chg="del">
          <ac:chgData name="pantelis balaouras" userId="25e8755020fc1734" providerId="LiveId" clId="{AE24CB2B-E357-4A8C-8BA7-EA238F6659E1}" dt="2022-07-28T12:02:32.018" v="146" actId="478"/>
          <ac:spMkLst>
            <pc:docMk/>
            <pc:sldMk cId="0" sldId="265"/>
            <ac:spMk id="202" creationId="{00000000-0000-0000-0000-000000000000}"/>
          </ac:spMkLst>
        </pc:spChg>
        <pc:spChg chg="del">
          <ac:chgData name="pantelis balaouras" userId="25e8755020fc1734" providerId="LiveId" clId="{AE24CB2B-E357-4A8C-8BA7-EA238F6659E1}" dt="2022-07-28T12:02:32.018" v="146" actId="478"/>
          <ac:spMkLst>
            <pc:docMk/>
            <pc:sldMk cId="0" sldId="265"/>
            <ac:spMk id="203" creationId="{00000000-0000-0000-0000-000000000000}"/>
          </ac:spMkLst>
        </pc:spChg>
        <pc:spChg chg="del">
          <ac:chgData name="pantelis balaouras" userId="25e8755020fc1734" providerId="LiveId" clId="{AE24CB2B-E357-4A8C-8BA7-EA238F6659E1}" dt="2022-07-28T12:02:43.009" v="148" actId="478"/>
          <ac:spMkLst>
            <pc:docMk/>
            <pc:sldMk cId="0" sldId="265"/>
            <ac:spMk id="205" creationId="{00000000-0000-0000-0000-000000000000}"/>
          </ac:spMkLst>
        </pc:spChg>
        <pc:picChg chg="add mod">
          <ac:chgData name="pantelis balaouras" userId="25e8755020fc1734" providerId="LiveId" clId="{AE24CB2B-E357-4A8C-8BA7-EA238F6659E1}" dt="2022-07-28T12:02:53.075" v="149"/>
          <ac:picMkLst>
            <pc:docMk/>
            <pc:sldMk cId="0" sldId="265"/>
            <ac:picMk id="13" creationId="{98137F80-90E6-4D74-A0E7-ADE1E75278A7}"/>
          </ac:picMkLst>
        </pc:picChg>
        <pc:picChg chg="add mod">
          <ac:chgData name="pantelis balaouras" userId="25e8755020fc1734" providerId="LiveId" clId="{AE24CB2B-E357-4A8C-8BA7-EA238F6659E1}" dt="2022-07-28T12:03:05.721" v="150"/>
          <ac:picMkLst>
            <pc:docMk/>
            <pc:sldMk cId="0" sldId="265"/>
            <ac:picMk id="21" creationId="{80601504-2CEE-C2C1-7995-71D33A9E1413}"/>
          </ac:picMkLst>
        </pc:picChg>
        <pc:picChg chg="del">
          <ac:chgData name="pantelis balaouras" userId="25e8755020fc1734" providerId="LiveId" clId="{AE24CB2B-E357-4A8C-8BA7-EA238F6659E1}" dt="2022-07-28T12:02:39.184" v="147" actId="478"/>
          <ac:picMkLst>
            <pc:docMk/>
            <pc:sldMk cId="0" sldId="265"/>
            <ac:picMk id="204" creationId="{00000000-0000-0000-0000-000000000000}"/>
          </ac:picMkLst>
        </pc:picChg>
      </pc:sldChg>
      <pc:sldChg chg="addSp delSp modSp mod">
        <pc:chgData name="pantelis balaouras" userId="25e8755020fc1734" providerId="LiveId" clId="{AE24CB2B-E357-4A8C-8BA7-EA238F6659E1}" dt="2022-07-28T12:05:05.537" v="219" actId="167"/>
        <pc:sldMkLst>
          <pc:docMk/>
          <pc:sldMk cId="0" sldId="266"/>
        </pc:sldMkLst>
        <pc:spChg chg="add mod">
          <ac:chgData name="pantelis balaouras" userId="25e8755020fc1734" providerId="LiveId" clId="{AE24CB2B-E357-4A8C-8BA7-EA238F6659E1}" dt="2022-07-28T12:00:23.609" v="142"/>
          <ac:spMkLst>
            <pc:docMk/>
            <pc:sldMk cId="0" sldId="266"/>
            <ac:spMk id="8" creationId="{7E93B527-CA82-8005-DF0A-773D8EFACA31}"/>
          </ac:spMkLst>
        </pc:spChg>
        <pc:spChg chg="del mod">
          <ac:chgData name="pantelis balaouras" userId="25e8755020fc1734" providerId="LiveId" clId="{AE24CB2B-E357-4A8C-8BA7-EA238F6659E1}" dt="2022-07-28T12:00:23.251" v="141" actId="478"/>
          <ac:spMkLst>
            <pc:docMk/>
            <pc:sldMk cId="0" sldId="266"/>
            <ac:spMk id="210" creationId="{00000000-0000-0000-0000-000000000000}"/>
          </ac:spMkLst>
        </pc:spChg>
        <pc:spChg chg="del">
          <ac:chgData name="pantelis balaouras" userId="25e8755020fc1734" providerId="LiveId" clId="{AE24CB2B-E357-4A8C-8BA7-EA238F6659E1}" dt="2022-07-28T11:58:11.649" v="105" actId="478"/>
          <ac:spMkLst>
            <pc:docMk/>
            <pc:sldMk cId="0" sldId="266"/>
            <ac:spMk id="213" creationId="{00000000-0000-0000-0000-000000000000}"/>
          </ac:spMkLst>
        </pc:spChg>
        <pc:spChg chg="mod">
          <ac:chgData name="pantelis balaouras" userId="25e8755020fc1734" providerId="LiveId" clId="{AE24CB2B-E357-4A8C-8BA7-EA238F6659E1}" dt="2022-07-28T12:04:56.517" v="216" actId="207"/>
          <ac:spMkLst>
            <pc:docMk/>
            <pc:sldMk cId="0" sldId="266"/>
            <ac:spMk id="214" creationId="{00000000-0000-0000-0000-000000000000}"/>
          </ac:spMkLst>
        </pc:spChg>
        <pc:picChg chg="mod ord">
          <ac:chgData name="pantelis balaouras" userId="25e8755020fc1734" providerId="LiveId" clId="{AE24CB2B-E357-4A8C-8BA7-EA238F6659E1}" dt="2022-07-28T12:05:05.537" v="219" actId="167"/>
          <ac:picMkLst>
            <pc:docMk/>
            <pc:sldMk cId="0" sldId="266"/>
            <ac:picMk id="215" creationId="{00000000-0000-0000-0000-000000000000}"/>
          </ac:picMkLst>
        </pc:picChg>
      </pc:sldChg>
      <pc:sldChg chg="addSp delSp modSp mod">
        <pc:chgData name="pantelis balaouras" userId="25e8755020fc1734" providerId="LiveId" clId="{AE24CB2B-E357-4A8C-8BA7-EA238F6659E1}" dt="2022-07-28T13:05:50.373" v="921" actId="478"/>
        <pc:sldMkLst>
          <pc:docMk/>
          <pc:sldMk cId="0" sldId="267"/>
        </pc:sldMkLst>
        <pc:spChg chg="add mod">
          <ac:chgData name="pantelis balaouras" userId="25e8755020fc1734" providerId="LiveId" clId="{AE24CB2B-E357-4A8C-8BA7-EA238F6659E1}" dt="2022-07-28T12:00:19.876" v="139"/>
          <ac:spMkLst>
            <pc:docMk/>
            <pc:sldMk cId="0" sldId="267"/>
            <ac:spMk id="7" creationId="{84C67BA6-6F71-A3C5-BC32-8D4B41F683C5}"/>
          </ac:spMkLst>
        </pc:spChg>
        <pc:spChg chg="del">
          <ac:chgData name="pantelis balaouras" userId="25e8755020fc1734" providerId="LiveId" clId="{AE24CB2B-E357-4A8C-8BA7-EA238F6659E1}" dt="2022-07-28T12:00:19.350" v="138" actId="478"/>
          <ac:spMkLst>
            <pc:docMk/>
            <pc:sldMk cId="0" sldId="267"/>
            <ac:spMk id="220" creationId="{00000000-0000-0000-0000-000000000000}"/>
          </ac:spMkLst>
        </pc:spChg>
        <pc:spChg chg="del">
          <ac:chgData name="pantelis balaouras" userId="25e8755020fc1734" providerId="LiveId" clId="{AE24CB2B-E357-4A8C-8BA7-EA238F6659E1}" dt="2022-07-28T13:05:50.373" v="921" actId="478"/>
          <ac:spMkLst>
            <pc:docMk/>
            <pc:sldMk cId="0" sldId="267"/>
            <ac:spMk id="221" creationId="{00000000-0000-0000-0000-000000000000}"/>
          </ac:spMkLst>
        </pc:spChg>
        <pc:spChg chg="mod">
          <ac:chgData name="pantelis balaouras" userId="25e8755020fc1734" providerId="LiveId" clId="{AE24CB2B-E357-4A8C-8BA7-EA238F6659E1}" dt="2022-07-28T12:05:42.659" v="225" actId="14100"/>
          <ac:spMkLst>
            <pc:docMk/>
            <pc:sldMk cId="0" sldId="267"/>
            <ac:spMk id="223" creationId="{00000000-0000-0000-0000-000000000000}"/>
          </ac:spMkLst>
        </pc:spChg>
        <pc:spChg chg="del">
          <ac:chgData name="pantelis balaouras" userId="25e8755020fc1734" providerId="LiveId" clId="{AE24CB2B-E357-4A8C-8BA7-EA238F6659E1}" dt="2022-07-28T11:58:16.412" v="106" actId="478"/>
          <ac:spMkLst>
            <pc:docMk/>
            <pc:sldMk cId="0" sldId="267"/>
            <ac:spMk id="224" creationId="{00000000-0000-0000-0000-000000000000}"/>
          </ac:spMkLst>
        </pc:spChg>
      </pc:sldChg>
      <pc:sldChg chg="addSp delSp modSp mod">
        <pc:chgData name="pantelis balaouras" userId="25e8755020fc1734" providerId="LiveId" clId="{AE24CB2B-E357-4A8C-8BA7-EA238F6659E1}" dt="2022-07-28T12:07:54.244" v="251" actId="14100"/>
        <pc:sldMkLst>
          <pc:docMk/>
          <pc:sldMk cId="0" sldId="268"/>
        </pc:sldMkLst>
        <pc:spChg chg="add mod">
          <ac:chgData name="pantelis balaouras" userId="25e8755020fc1734" providerId="LiveId" clId="{AE24CB2B-E357-4A8C-8BA7-EA238F6659E1}" dt="2022-07-28T12:00:16.219" v="137"/>
          <ac:spMkLst>
            <pc:docMk/>
            <pc:sldMk cId="0" sldId="268"/>
            <ac:spMk id="7" creationId="{1A35DA46-69F3-4C9F-EA23-1BC7D3B86B92}"/>
          </ac:spMkLst>
        </pc:spChg>
        <pc:spChg chg="add mod">
          <ac:chgData name="pantelis balaouras" userId="25e8755020fc1734" providerId="LiveId" clId="{AE24CB2B-E357-4A8C-8BA7-EA238F6659E1}" dt="2022-07-28T12:07:40.346" v="249"/>
          <ac:spMkLst>
            <pc:docMk/>
            <pc:sldMk cId="0" sldId="268"/>
            <ac:spMk id="9" creationId="{1BAFDB7C-4E9D-ACFA-E825-70AB127B0886}"/>
          </ac:spMkLst>
        </pc:spChg>
        <pc:spChg chg="del">
          <ac:chgData name="pantelis balaouras" userId="25e8755020fc1734" providerId="LiveId" clId="{AE24CB2B-E357-4A8C-8BA7-EA238F6659E1}" dt="2022-07-28T12:00:15.680" v="136" actId="478"/>
          <ac:spMkLst>
            <pc:docMk/>
            <pc:sldMk cId="0" sldId="268"/>
            <ac:spMk id="229" creationId="{00000000-0000-0000-0000-000000000000}"/>
          </ac:spMkLst>
        </pc:spChg>
        <pc:spChg chg="del">
          <ac:chgData name="pantelis balaouras" userId="25e8755020fc1734" providerId="LiveId" clId="{AE24CB2B-E357-4A8C-8BA7-EA238F6659E1}" dt="2022-07-28T12:07:35.272" v="248" actId="478"/>
          <ac:spMkLst>
            <pc:docMk/>
            <pc:sldMk cId="0" sldId="268"/>
            <ac:spMk id="230" creationId="{00000000-0000-0000-0000-000000000000}"/>
          </ac:spMkLst>
        </pc:spChg>
        <pc:spChg chg="mod">
          <ac:chgData name="pantelis balaouras" userId="25e8755020fc1734" providerId="LiveId" clId="{AE24CB2B-E357-4A8C-8BA7-EA238F6659E1}" dt="2022-07-28T12:07:54.244" v="251" actId="14100"/>
          <ac:spMkLst>
            <pc:docMk/>
            <pc:sldMk cId="0" sldId="268"/>
            <ac:spMk id="232" creationId="{00000000-0000-0000-0000-000000000000}"/>
          </ac:spMkLst>
        </pc:spChg>
        <pc:spChg chg="del">
          <ac:chgData name="pantelis balaouras" userId="25e8755020fc1734" providerId="LiveId" clId="{AE24CB2B-E357-4A8C-8BA7-EA238F6659E1}" dt="2022-07-28T11:58:24.316" v="107" actId="478"/>
          <ac:spMkLst>
            <pc:docMk/>
            <pc:sldMk cId="0" sldId="268"/>
            <ac:spMk id="233" creationId="{00000000-0000-0000-0000-000000000000}"/>
          </ac:spMkLst>
        </pc:spChg>
        <pc:picChg chg="add mod">
          <ac:chgData name="pantelis balaouras" userId="25e8755020fc1734" providerId="LiveId" clId="{AE24CB2B-E357-4A8C-8BA7-EA238F6659E1}" dt="2022-07-28T12:07:31.974" v="247"/>
          <ac:picMkLst>
            <pc:docMk/>
            <pc:sldMk cId="0" sldId="268"/>
            <ac:picMk id="8" creationId="{9A7AE2EF-7A7B-94D0-6A7C-47C1FDE99FA2}"/>
          </ac:picMkLst>
        </pc:picChg>
      </pc:sldChg>
      <pc:sldChg chg="addSp delSp modSp mod">
        <pc:chgData name="pantelis balaouras" userId="25e8755020fc1734" providerId="LiveId" clId="{AE24CB2B-E357-4A8C-8BA7-EA238F6659E1}" dt="2022-07-28T12:08:53.999" v="263" actId="207"/>
        <pc:sldMkLst>
          <pc:docMk/>
          <pc:sldMk cId="0" sldId="269"/>
        </pc:sldMkLst>
        <pc:spChg chg="add mod">
          <ac:chgData name="pantelis balaouras" userId="25e8755020fc1734" providerId="LiveId" clId="{AE24CB2B-E357-4A8C-8BA7-EA238F6659E1}" dt="2022-07-28T12:00:12.912" v="135"/>
          <ac:spMkLst>
            <pc:docMk/>
            <pc:sldMk cId="0" sldId="269"/>
            <ac:spMk id="7" creationId="{6F8A0DA3-91AD-2553-6E14-C1FE1D7723A4}"/>
          </ac:spMkLst>
        </pc:spChg>
        <pc:spChg chg="add mod">
          <ac:chgData name="pantelis balaouras" userId="25e8755020fc1734" providerId="LiveId" clId="{AE24CB2B-E357-4A8C-8BA7-EA238F6659E1}" dt="2022-07-28T12:08:40.975" v="260"/>
          <ac:spMkLst>
            <pc:docMk/>
            <pc:sldMk cId="0" sldId="269"/>
            <ac:spMk id="8" creationId="{B6DC3D3B-7EA5-9FDB-8541-CE287C571534}"/>
          </ac:spMkLst>
        </pc:spChg>
        <pc:spChg chg="del">
          <ac:chgData name="pantelis balaouras" userId="25e8755020fc1734" providerId="LiveId" clId="{AE24CB2B-E357-4A8C-8BA7-EA238F6659E1}" dt="2022-07-28T12:00:12.417" v="134" actId="478"/>
          <ac:spMkLst>
            <pc:docMk/>
            <pc:sldMk cId="0" sldId="269"/>
            <ac:spMk id="238" creationId="{00000000-0000-0000-0000-000000000000}"/>
          </ac:spMkLst>
        </pc:spChg>
        <pc:spChg chg="del">
          <ac:chgData name="pantelis balaouras" userId="25e8755020fc1734" providerId="LiveId" clId="{AE24CB2B-E357-4A8C-8BA7-EA238F6659E1}" dt="2022-07-28T12:08:04.882" v="252" actId="478"/>
          <ac:spMkLst>
            <pc:docMk/>
            <pc:sldMk cId="0" sldId="269"/>
            <ac:spMk id="239" creationId="{00000000-0000-0000-0000-000000000000}"/>
          </ac:spMkLst>
        </pc:spChg>
        <pc:spChg chg="mod">
          <ac:chgData name="pantelis balaouras" userId="25e8755020fc1734" providerId="LiveId" clId="{AE24CB2B-E357-4A8C-8BA7-EA238F6659E1}" dt="2022-07-28T12:08:53.999" v="263" actId="207"/>
          <ac:spMkLst>
            <pc:docMk/>
            <pc:sldMk cId="0" sldId="269"/>
            <ac:spMk id="241" creationId="{00000000-0000-0000-0000-000000000000}"/>
          </ac:spMkLst>
        </pc:spChg>
        <pc:spChg chg="del">
          <ac:chgData name="pantelis balaouras" userId="25e8755020fc1734" providerId="LiveId" clId="{AE24CB2B-E357-4A8C-8BA7-EA238F6659E1}" dt="2022-07-28T11:58:28.355" v="108" actId="478"/>
          <ac:spMkLst>
            <pc:docMk/>
            <pc:sldMk cId="0" sldId="269"/>
            <ac:spMk id="242" creationId="{00000000-0000-0000-0000-000000000000}"/>
          </ac:spMkLst>
        </pc:spChg>
        <pc:picChg chg="add mod">
          <ac:chgData name="pantelis balaouras" userId="25e8755020fc1734" providerId="LiveId" clId="{AE24CB2B-E357-4A8C-8BA7-EA238F6659E1}" dt="2022-07-28T12:08:40.975" v="260"/>
          <ac:picMkLst>
            <pc:docMk/>
            <pc:sldMk cId="0" sldId="269"/>
            <ac:picMk id="9" creationId="{EBEAA9D5-8383-D260-7D49-6D9DD81DC1FE}"/>
          </ac:picMkLst>
        </pc:picChg>
      </pc:sldChg>
      <pc:sldChg chg="addSp delSp modSp mod">
        <pc:chgData name="pantelis balaouras" userId="25e8755020fc1734" providerId="LiveId" clId="{AE24CB2B-E357-4A8C-8BA7-EA238F6659E1}" dt="2022-07-28T12:09:25.534" v="268" actId="1076"/>
        <pc:sldMkLst>
          <pc:docMk/>
          <pc:sldMk cId="0" sldId="270"/>
        </pc:sldMkLst>
        <pc:spChg chg="add mod">
          <ac:chgData name="pantelis balaouras" userId="25e8755020fc1734" providerId="LiveId" clId="{AE24CB2B-E357-4A8C-8BA7-EA238F6659E1}" dt="2022-07-28T12:00:09.685" v="133"/>
          <ac:spMkLst>
            <pc:docMk/>
            <pc:sldMk cId="0" sldId="270"/>
            <ac:spMk id="7" creationId="{33378379-922B-7F33-9283-3F0A60B81345}"/>
          </ac:spMkLst>
        </pc:spChg>
        <pc:spChg chg="add mod">
          <ac:chgData name="pantelis balaouras" userId="25e8755020fc1734" providerId="LiveId" clId="{AE24CB2B-E357-4A8C-8BA7-EA238F6659E1}" dt="2022-07-28T12:09:07.152" v="264"/>
          <ac:spMkLst>
            <pc:docMk/>
            <pc:sldMk cId="0" sldId="270"/>
            <ac:spMk id="8" creationId="{6C47BCB9-DDA5-C25D-BEE2-61E0E33CA4FF}"/>
          </ac:spMkLst>
        </pc:spChg>
        <pc:spChg chg="del">
          <ac:chgData name="pantelis balaouras" userId="25e8755020fc1734" providerId="LiveId" clId="{AE24CB2B-E357-4A8C-8BA7-EA238F6659E1}" dt="2022-07-28T12:00:09.281" v="132" actId="478"/>
          <ac:spMkLst>
            <pc:docMk/>
            <pc:sldMk cId="0" sldId="270"/>
            <ac:spMk id="247" creationId="{00000000-0000-0000-0000-000000000000}"/>
          </ac:spMkLst>
        </pc:spChg>
        <pc:spChg chg="del">
          <ac:chgData name="pantelis balaouras" userId="25e8755020fc1734" providerId="LiveId" clId="{AE24CB2B-E357-4A8C-8BA7-EA238F6659E1}" dt="2022-07-28T12:08:08.838" v="253" actId="478"/>
          <ac:spMkLst>
            <pc:docMk/>
            <pc:sldMk cId="0" sldId="270"/>
            <ac:spMk id="248" creationId="{00000000-0000-0000-0000-000000000000}"/>
          </ac:spMkLst>
        </pc:spChg>
        <pc:spChg chg="mod">
          <ac:chgData name="pantelis balaouras" userId="25e8755020fc1734" providerId="LiveId" clId="{AE24CB2B-E357-4A8C-8BA7-EA238F6659E1}" dt="2022-07-28T12:09:25.534" v="268" actId="1076"/>
          <ac:spMkLst>
            <pc:docMk/>
            <pc:sldMk cId="0" sldId="270"/>
            <ac:spMk id="250" creationId="{00000000-0000-0000-0000-000000000000}"/>
          </ac:spMkLst>
        </pc:spChg>
        <pc:spChg chg="del">
          <ac:chgData name="pantelis balaouras" userId="25e8755020fc1734" providerId="LiveId" clId="{AE24CB2B-E357-4A8C-8BA7-EA238F6659E1}" dt="2022-07-28T11:58:32.205" v="109" actId="478"/>
          <ac:spMkLst>
            <pc:docMk/>
            <pc:sldMk cId="0" sldId="270"/>
            <ac:spMk id="251" creationId="{00000000-0000-0000-0000-000000000000}"/>
          </ac:spMkLst>
        </pc:spChg>
        <pc:picChg chg="add mod">
          <ac:chgData name="pantelis balaouras" userId="25e8755020fc1734" providerId="LiveId" clId="{AE24CB2B-E357-4A8C-8BA7-EA238F6659E1}" dt="2022-07-28T12:09:07.152" v="264"/>
          <ac:picMkLst>
            <pc:docMk/>
            <pc:sldMk cId="0" sldId="270"/>
            <ac:picMk id="9" creationId="{A2DE94FA-9832-81B4-5905-EE554FE01C54}"/>
          </ac:picMkLst>
        </pc:picChg>
      </pc:sldChg>
      <pc:sldChg chg="addSp delSp modSp mod">
        <pc:chgData name="pantelis balaouras" userId="25e8755020fc1734" providerId="LiveId" clId="{AE24CB2B-E357-4A8C-8BA7-EA238F6659E1}" dt="2022-07-28T12:10:04.350" v="276" actId="14100"/>
        <pc:sldMkLst>
          <pc:docMk/>
          <pc:sldMk cId="0" sldId="271"/>
        </pc:sldMkLst>
        <pc:spChg chg="add mod">
          <ac:chgData name="pantelis balaouras" userId="25e8755020fc1734" providerId="LiveId" clId="{AE24CB2B-E357-4A8C-8BA7-EA238F6659E1}" dt="2022-07-28T12:00:06.500" v="131"/>
          <ac:spMkLst>
            <pc:docMk/>
            <pc:sldMk cId="0" sldId="271"/>
            <ac:spMk id="7" creationId="{C45AC674-0829-3672-8B96-9067129E19DF}"/>
          </ac:spMkLst>
        </pc:spChg>
        <pc:spChg chg="add mod">
          <ac:chgData name="pantelis balaouras" userId="25e8755020fc1734" providerId="LiveId" clId="{AE24CB2B-E357-4A8C-8BA7-EA238F6659E1}" dt="2022-07-28T12:09:42.718" v="270"/>
          <ac:spMkLst>
            <pc:docMk/>
            <pc:sldMk cId="0" sldId="271"/>
            <ac:spMk id="9" creationId="{48684B4F-39CA-90EB-FF26-7541707014E5}"/>
          </ac:spMkLst>
        </pc:spChg>
        <pc:spChg chg="del">
          <ac:chgData name="pantelis balaouras" userId="25e8755020fc1734" providerId="LiveId" clId="{AE24CB2B-E357-4A8C-8BA7-EA238F6659E1}" dt="2022-07-28T12:00:05.969" v="130" actId="478"/>
          <ac:spMkLst>
            <pc:docMk/>
            <pc:sldMk cId="0" sldId="271"/>
            <ac:spMk id="256" creationId="{00000000-0000-0000-0000-000000000000}"/>
          </ac:spMkLst>
        </pc:spChg>
        <pc:spChg chg="del">
          <ac:chgData name="pantelis balaouras" userId="25e8755020fc1734" providerId="LiveId" clId="{AE24CB2B-E357-4A8C-8BA7-EA238F6659E1}" dt="2022-07-28T12:08:13.414" v="254" actId="478"/>
          <ac:spMkLst>
            <pc:docMk/>
            <pc:sldMk cId="0" sldId="271"/>
            <ac:spMk id="257" creationId="{00000000-0000-0000-0000-000000000000}"/>
          </ac:spMkLst>
        </pc:spChg>
        <pc:spChg chg="mod">
          <ac:chgData name="pantelis balaouras" userId="25e8755020fc1734" providerId="LiveId" clId="{AE24CB2B-E357-4A8C-8BA7-EA238F6659E1}" dt="2022-07-28T12:10:04.350" v="276" actId="14100"/>
          <ac:spMkLst>
            <pc:docMk/>
            <pc:sldMk cId="0" sldId="271"/>
            <ac:spMk id="259" creationId="{00000000-0000-0000-0000-000000000000}"/>
          </ac:spMkLst>
        </pc:spChg>
        <pc:spChg chg="del mod">
          <ac:chgData name="pantelis balaouras" userId="25e8755020fc1734" providerId="LiveId" clId="{AE24CB2B-E357-4A8C-8BA7-EA238F6659E1}" dt="2022-07-28T11:58:37.057" v="111" actId="478"/>
          <ac:spMkLst>
            <pc:docMk/>
            <pc:sldMk cId="0" sldId="271"/>
            <ac:spMk id="260" creationId="{00000000-0000-0000-0000-000000000000}"/>
          </ac:spMkLst>
        </pc:spChg>
        <pc:picChg chg="add mod">
          <ac:chgData name="pantelis balaouras" userId="25e8755020fc1734" providerId="LiveId" clId="{AE24CB2B-E357-4A8C-8BA7-EA238F6659E1}" dt="2022-07-28T12:09:36.710" v="269"/>
          <ac:picMkLst>
            <pc:docMk/>
            <pc:sldMk cId="0" sldId="271"/>
            <ac:picMk id="8" creationId="{CD487388-DFDD-3163-6053-84E6E03D1579}"/>
          </ac:picMkLst>
        </pc:picChg>
      </pc:sldChg>
      <pc:sldChg chg="addSp delSp modSp mod">
        <pc:chgData name="pantelis balaouras" userId="25e8755020fc1734" providerId="LiveId" clId="{AE24CB2B-E357-4A8C-8BA7-EA238F6659E1}" dt="2022-07-28T12:11:05.383" v="304" actId="14100"/>
        <pc:sldMkLst>
          <pc:docMk/>
          <pc:sldMk cId="0" sldId="272"/>
        </pc:sldMkLst>
        <pc:spChg chg="add mod">
          <ac:chgData name="pantelis balaouras" userId="25e8755020fc1734" providerId="LiveId" clId="{AE24CB2B-E357-4A8C-8BA7-EA238F6659E1}" dt="2022-07-28T12:00:02.465" v="129"/>
          <ac:spMkLst>
            <pc:docMk/>
            <pc:sldMk cId="0" sldId="272"/>
            <ac:spMk id="7" creationId="{30FCD2D1-A9D5-8617-366C-E55F6D7242A8}"/>
          </ac:spMkLst>
        </pc:spChg>
        <pc:spChg chg="add mod">
          <ac:chgData name="pantelis balaouras" userId="25e8755020fc1734" providerId="LiveId" clId="{AE24CB2B-E357-4A8C-8BA7-EA238F6659E1}" dt="2022-07-28T12:10:18.062" v="277"/>
          <ac:spMkLst>
            <pc:docMk/>
            <pc:sldMk cId="0" sldId="272"/>
            <ac:spMk id="9" creationId="{64C5D9C6-3573-583F-77A4-5633D6DEE069}"/>
          </ac:spMkLst>
        </pc:spChg>
        <pc:spChg chg="del">
          <ac:chgData name="pantelis balaouras" userId="25e8755020fc1734" providerId="LiveId" clId="{AE24CB2B-E357-4A8C-8BA7-EA238F6659E1}" dt="2022-07-28T12:00:01.936" v="128" actId="478"/>
          <ac:spMkLst>
            <pc:docMk/>
            <pc:sldMk cId="0" sldId="272"/>
            <ac:spMk id="265" creationId="{00000000-0000-0000-0000-000000000000}"/>
          </ac:spMkLst>
        </pc:spChg>
        <pc:spChg chg="del">
          <ac:chgData name="pantelis balaouras" userId="25e8755020fc1734" providerId="LiveId" clId="{AE24CB2B-E357-4A8C-8BA7-EA238F6659E1}" dt="2022-07-28T12:08:16.723" v="255" actId="478"/>
          <ac:spMkLst>
            <pc:docMk/>
            <pc:sldMk cId="0" sldId="272"/>
            <ac:spMk id="266" creationId="{00000000-0000-0000-0000-000000000000}"/>
          </ac:spMkLst>
        </pc:spChg>
        <pc:spChg chg="mod">
          <ac:chgData name="pantelis balaouras" userId="25e8755020fc1734" providerId="LiveId" clId="{AE24CB2B-E357-4A8C-8BA7-EA238F6659E1}" dt="2022-07-28T12:11:05.383" v="304" actId="14100"/>
          <ac:spMkLst>
            <pc:docMk/>
            <pc:sldMk cId="0" sldId="272"/>
            <ac:spMk id="268" creationId="{00000000-0000-0000-0000-000000000000}"/>
          </ac:spMkLst>
        </pc:spChg>
        <pc:spChg chg="del">
          <ac:chgData name="pantelis balaouras" userId="25e8755020fc1734" providerId="LiveId" clId="{AE24CB2B-E357-4A8C-8BA7-EA238F6659E1}" dt="2022-07-28T11:58:40.622" v="112" actId="478"/>
          <ac:spMkLst>
            <pc:docMk/>
            <pc:sldMk cId="0" sldId="272"/>
            <ac:spMk id="269" creationId="{00000000-0000-0000-0000-000000000000}"/>
          </ac:spMkLst>
        </pc:spChg>
        <pc:picChg chg="add mod">
          <ac:chgData name="pantelis balaouras" userId="25e8755020fc1734" providerId="LiveId" clId="{AE24CB2B-E357-4A8C-8BA7-EA238F6659E1}" dt="2022-07-28T12:10:57.057" v="302" actId="1076"/>
          <ac:picMkLst>
            <pc:docMk/>
            <pc:sldMk cId="0" sldId="272"/>
            <ac:picMk id="8" creationId="{E96C54C0-17C7-2333-B9B7-01D390A147C1}"/>
          </ac:picMkLst>
        </pc:picChg>
      </pc:sldChg>
      <pc:sldChg chg="addSp delSp modSp mod">
        <pc:chgData name="pantelis balaouras" userId="25e8755020fc1734" providerId="LiveId" clId="{AE24CB2B-E357-4A8C-8BA7-EA238F6659E1}" dt="2022-07-28T12:12:13.080" v="314" actId="1076"/>
        <pc:sldMkLst>
          <pc:docMk/>
          <pc:sldMk cId="0" sldId="273"/>
        </pc:sldMkLst>
        <pc:spChg chg="add mod">
          <ac:chgData name="pantelis balaouras" userId="25e8755020fc1734" providerId="LiveId" clId="{AE24CB2B-E357-4A8C-8BA7-EA238F6659E1}" dt="2022-07-28T11:59:58.736" v="127"/>
          <ac:spMkLst>
            <pc:docMk/>
            <pc:sldMk cId="0" sldId="273"/>
            <ac:spMk id="7" creationId="{F875C0C0-347C-EB9D-F65D-71F7F7807CDA}"/>
          </ac:spMkLst>
        </pc:spChg>
        <pc:spChg chg="add mod">
          <ac:chgData name="pantelis balaouras" userId="25e8755020fc1734" providerId="LiveId" clId="{AE24CB2B-E357-4A8C-8BA7-EA238F6659E1}" dt="2022-07-28T12:11:36.006" v="308"/>
          <ac:spMkLst>
            <pc:docMk/>
            <pc:sldMk cId="0" sldId="273"/>
            <ac:spMk id="9" creationId="{EE1F33BD-2420-B84B-D88B-EC335C94C47C}"/>
          </ac:spMkLst>
        </pc:spChg>
        <pc:spChg chg="del">
          <ac:chgData name="pantelis balaouras" userId="25e8755020fc1734" providerId="LiveId" clId="{AE24CB2B-E357-4A8C-8BA7-EA238F6659E1}" dt="2022-07-28T11:59:57.969" v="126" actId="478"/>
          <ac:spMkLst>
            <pc:docMk/>
            <pc:sldMk cId="0" sldId="273"/>
            <ac:spMk id="274" creationId="{00000000-0000-0000-0000-000000000000}"/>
          </ac:spMkLst>
        </pc:spChg>
        <pc:spChg chg="del">
          <ac:chgData name="pantelis balaouras" userId="25e8755020fc1734" providerId="LiveId" clId="{AE24CB2B-E357-4A8C-8BA7-EA238F6659E1}" dt="2022-07-28T12:08:19.606" v="256" actId="478"/>
          <ac:spMkLst>
            <pc:docMk/>
            <pc:sldMk cId="0" sldId="273"/>
            <ac:spMk id="275" creationId="{00000000-0000-0000-0000-000000000000}"/>
          </ac:spMkLst>
        </pc:spChg>
        <pc:spChg chg="mod">
          <ac:chgData name="pantelis balaouras" userId="25e8755020fc1734" providerId="LiveId" clId="{AE24CB2B-E357-4A8C-8BA7-EA238F6659E1}" dt="2022-07-28T12:12:07.671" v="313" actId="14100"/>
          <ac:spMkLst>
            <pc:docMk/>
            <pc:sldMk cId="0" sldId="273"/>
            <ac:spMk id="277" creationId="{00000000-0000-0000-0000-000000000000}"/>
          </ac:spMkLst>
        </pc:spChg>
        <pc:spChg chg="del">
          <ac:chgData name="pantelis balaouras" userId="25e8755020fc1734" providerId="LiveId" clId="{AE24CB2B-E357-4A8C-8BA7-EA238F6659E1}" dt="2022-07-28T11:58:44.946" v="113" actId="478"/>
          <ac:spMkLst>
            <pc:docMk/>
            <pc:sldMk cId="0" sldId="273"/>
            <ac:spMk id="278" creationId="{00000000-0000-0000-0000-000000000000}"/>
          </ac:spMkLst>
        </pc:spChg>
        <pc:picChg chg="add mod">
          <ac:chgData name="pantelis balaouras" userId="25e8755020fc1734" providerId="LiveId" clId="{AE24CB2B-E357-4A8C-8BA7-EA238F6659E1}" dt="2022-07-28T12:12:13.080" v="314" actId="1076"/>
          <ac:picMkLst>
            <pc:docMk/>
            <pc:sldMk cId="0" sldId="273"/>
            <ac:picMk id="8" creationId="{E22703FE-D6F2-5C49-DC56-B9B3E6E0318F}"/>
          </ac:picMkLst>
        </pc:picChg>
      </pc:sldChg>
      <pc:sldChg chg="addSp delSp modSp mod">
        <pc:chgData name="pantelis balaouras" userId="25e8755020fc1734" providerId="LiveId" clId="{AE24CB2B-E357-4A8C-8BA7-EA238F6659E1}" dt="2022-07-28T12:12:35.285" v="317" actId="113"/>
        <pc:sldMkLst>
          <pc:docMk/>
          <pc:sldMk cId="0" sldId="274"/>
        </pc:sldMkLst>
        <pc:spChg chg="add mod">
          <ac:chgData name="pantelis balaouras" userId="25e8755020fc1734" providerId="LiveId" clId="{AE24CB2B-E357-4A8C-8BA7-EA238F6659E1}" dt="2022-07-28T11:59:54.090" v="125"/>
          <ac:spMkLst>
            <pc:docMk/>
            <pc:sldMk cId="0" sldId="274"/>
            <ac:spMk id="7" creationId="{6A16D102-7A4D-3253-6FEE-2196D2F06C60}"/>
          </ac:spMkLst>
        </pc:spChg>
        <pc:spChg chg="add mod">
          <ac:chgData name="pantelis balaouras" userId="25e8755020fc1734" providerId="LiveId" clId="{AE24CB2B-E357-4A8C-8BA7-EA238F6659E1}" dt="2022-07-28T12:12:27.775" v="315"/>
          <ac:spMkLst>
            <pc:docMk/>
            <pc:sldMk cId="0" sldId="274"/>
            <ac:spMk id="9" creationId="{2BF09AFF-7C6F-4CCD-DB13-78EA0770B93B}"/>
          </ac:spMkLst>
        </pc:spChg>
        <pc:spChg chg="del">
          <ac:chgData name="pantelis balaouras" userId="25e8755020fc1734" providerId="LiveId" clId="{AE24CB2B-E357-4A8C-8BA7-EA238F6659E1}" dt="2022-07-28T11:59:53.503" v="124" actId="478"/>
          <ac:spMkLst>
            <pc:docMk/>
            <pc:sldMk cId="0" sldId="274"/>
            <ac:spMk id="283" creationId="{00000000-0000-0000-0000-000000000000}"/>
          </ac:spMkLst>
        </pc:spChg>
        <pc:spChg chg="del">
          <ac:chgData name="pantelis balaouras" userId="25e8755020fc1734" providerId="LiveId" clId="{AE24CB2B-E357-4A8C-8BA7-EA238F6659E1}" dt="2022-07-28T12:08:23.336" v="257" actId="478"/>
          <ac:spMkLst>
            <pc:docMk/>
            <pc:sldMk cId="0" sldId="274"/>
            <ac:spMk id="284" creationId="{00000000-0000-0000-0000-000000000000}"/>
          </ac:spMkLst>
        </pc:spChg>
        <pc:spChg chg="mod">
          <ac:chgData name="pantelis balaouras" userId="25e8755020fc1734" providerId="LiveId" clId="{AE24CB2B-E357-4A8C-8BA7-EA238F6659E1}" dt="2022-07-28T12:12:35.285" v="317" actId="113"/>
          <ac:spMkLst>
            <pc:docMk/>
            <pc:sldMk cId="0" sldId="274"/>
            <ac:spMk id="286" creationId="{00000000-0000-0000-0000-000000000000}"/>
          </ac:spMkLst>
        </pc:spChg>
        <pc:spChg chg="del">
          <ac:chgData name="pantelis balaouras" userId="25e8755020fc1734" providerId="LiveId" clId="{AE24CB2B-E357-4A8C-8BA7-EA238F6659E1}" dt="2022-07-28T11:58:47.501" v="114" actId="478"/>
          <ac:spMkLst>
            <pc:docMk/>
            <pc:sldMk cId="0" sldId="274"/>
            <ac:spMk id="287" creationId="{00000000-0000-0000-0000-000000000000}"/>
          </ac:spMkLst>
        </pc:spChg>
        <pc:picChg chg="add mod">
          <ac:chgData name="pantelis balaouras" userId="25e8755020fc1734" providerId="LiveId" clId="{AE24CB2B-E357-4A8C-8BA7-EA238F6659E1}" dt="2022-07-28T12:12:27.775" v="315"/>
          <ac:picMkLst>
            <pc:docMk/>
            <pc:sldMk cId="0" sldId="274"/>
            <ac:picMk id="8" creationId="{D210FEFF-CC17-AA98-8445-58C0CBC2AF00}"/>
          </ac:picMkLst>
        </pc:picChg>
      </pc:sldChg>
      <pc:sldChg chg="addSp delSp modSp mod">
        <pc:chgData name="pantelis balaouras" userId="25e8755020fc1734" providerId="LiveId" clId="{AE24CB2B-E357-4A8C-8BA7-EA238F6659E1}" dt="2022-07-28T12:32:21.940" v="428" actId="403"/>
        <pc:sldMkLst>
          <pc:docMk/>
          <pc:sldMk cId="0" sldId="275"/>
        </pc:sldMkLst>
        <pc:spChg chg="add mod">
          <ac:chgData name="pantelis balaouras" userId="25e8755020fc1734" providerId="LiveId" clId="{AE24CB2B-E357-4A8C-8BA7-EA238F6659E1}" dt="2022-07-28T12:32:21.940" v="428" actId="403"/>
          <ac:spMkLst>
            <pc:docMk/>
            <pc:sldMk cId="0" sldId="275"/>
            <ac:spMk id="7" creationId="{BA21D6EB-9795-5645-AFC2-6DB9309511CE}"/>
          </ac:spMkLst>
        </pc:spChg>
        <pc:spChg chg="mod">
          <ac:chgData name="pantelis balaouras" userId="25e8755020fc1734" providerId="LiveId" clId="{AE24CB2B-E357-4A8C-8BA7-EA238F6659E1}" dt="2022-07-28T11:59:48.597" v="123" actId="1076"/>
          <ac:spMkLst>
            <pc:docMk/>
            <pc:sldMk cId="0" sldId="275"/>
            <ac:spMk id="292" creationId="{00000000-0000-0000-0000-000000000000}"/>
          </ac:spMkLst>
        </pc:spChg>
        <pc:spChg chg="del mod">
          <ac:chgData name="pantelis balaouras" userId="25e8755020fc1734" providerId="LiveId" clId="{AE24CB2B-E357-4A8C-8BA7-EA238F6659E1}" dt="2022-07-28T12:08:25.460" v="259" actId="478"/>
          <ac:spMkLst>
            <pc:docMk/>
            <pc:sldMk cId="0" sldId="275"/>
            <ac:spMk id="293" creationId="{00000000-0000-0000-0000-000000000000}"/>
          </ac:spMkLst>
        </pc:spChg>
        <pc:spChg chg="mod">
          <ac:chgData name="pantelis balaouras" userId="25e8755020fc1734" providerId="LiveId" clId="{AE24CB2B-E357-4A8C-8BA7-EA238F6659E1}" dt="2022-07-28T12:16:27.909" v="423" actId="6549"/>
          <ac:spMkLst>
            <pc:docMk/>
            <pc:sldMk cId="0" sldId="275"/>
            <ac:spMk id="294" creationId="{00000000-0000-0000-0000-000000000000}"/>
          </ac:spMkLst>
        </pc:spChg>
        <pc:spChg chg="del">
          <ac:chgData name="pantelis balaouras" userId="25e8755020fc1734" providerId="LiveId" clId="{AE24CB2B-E357-4A8C-8BA7-EA238F6659E1}" dt="2022-07-28T11:58:52.255" v="115" actId="478"/>
          <ac:spMkLst>
            <pc:docMk/>
            <pc:sldMk cId="0" sldId="275"/>
            <ac:spMk id="295" creationId="{00000000-0000-0000-0000-000000000000}"/>
          </ac:spMkLst>
        </pc:spChg>
      </pc:sldChg>
      <pc:sldChg chg="delSp modSp mod">
        <pc:chgData name="pantelis balaouras" userId="25e8755020fc1734" providerId="LiveId" clId="{AE24CB2B-E357-4A8C-8BA7-EA238F6659E1}" dt="2022-07-28T12:37:12.069" v="765" actId="2085"/>
        <pc:sldMkLst>
          <pc:docMk/>
          <pc:sldMk cId="0" sldId="276"/>
        </pc:sldMkLst>
        <pc:spChg chg="mod">
          <ac:chgData name="pantelis balaouras" userId="25e8755020fc1734" providerId="LiveId" clId="{AE24CB2B-E357-4A8C-8BA7-EA238F6659E1}" dt="2022-07-28T12:36:42.999" v="755" actId="2085"/>
          <ac:spMkLst>
            <pc:docMk/>
            <pc:sldMk cId="0" sldId="276"/>
            <ac:spMk id="17" creationId="{B669E74A-7CED-428B-A95D-6B60BDEFB153}"/>
          </ac:spMkLst>
        </pc:spChg>
        <pc:spChg chg="mod">
          <ac:chgData name="pantelis balaouras" userId="25e8755020fc1734" providerId="LiveId" clId="{AE24CB2B-E357-4A8C-8BA7-EA238F6659E1}" dt="2022-07-28T11:59:35.550" v="121" actId="14100"/>
          <ac:spMkLst>
            <pc:docMk/>
            <pc:sldMk cId="0" sldId="276"/>
            <ac:spMk id="300" creationId="{00000000-0000-0000-0000-000000000000}"/>
          </ac:spMkLst>
        </pc:spChg>
        <pc:spChg chg="del">
          <ac:chgData name="pantelis balaouras" userId="25e8755020fc1734" providerId="LiveId" clId="{AE24CB2B-E357-4A8C-8BA7-EA238F6659E1}" dt="2022-07-28T11:58:56.165" v="116" actId="478"/>
          <ac:spMkLst>
            <pc:docMk/>
            <pc:sldMk cId="0" sldId="276"/>
            <ac:spMk id="302" creationId="{00000000-0000-0000-0000-000000000000}"/>
          </ac:spMkLst>
        </pc:spChg>
        <pc:spChg chg="mod">
          <ac:chgData name="pantelis balaouras" userId="25e8755020fc1734" providerId="LiveId" clId="{AE24CB2B-E357-4A8C-8BA7-EA238F6659E1}" dt="2022-07-28T12:33:12.292" v="431" actId="208"/>
          <ac:spMkLst>
            <pc:docMk/>
            <pc:sldMk cId="0" sldId="276"/>
            <ac:spMk id="304" creationId="{00000000-0000-0000-0000-000000000000}"/>
          </ac:spMkLst>
        </pc:spChg>
        <pc:spChg chg="mod">
          <ac:chgData name="pantelis balaouras" userId="25e8755020fc1734" providerId="LiveId" clId="{AE24CB2B-E357-4A8C-8BA7-EA238F6659E1}" dt="2022-07-28T12:33:12.292" v="431" actId="208"/>
          <ac:spMkLst>
            <pc:docMk/>
            <pc:sldMk cId="0" sldId="276"/>
            <ac:spMk id="305" creationId="{00000000-0000-0000-0000-000000000000}"/>
          </ac:spMkLst>
        </pc:spChg>
        <pc:spChg chg="mod">
          <ac:chgData name="pantelis balaouras" userId="25e8755020fc1734" providerId="LiveId" clId="{AE24CB2B-E357-4A8C-8BA7-EA238F6659E1}" dt="2022-07-28T12:33:12.292" v="431" actId="208"/>
          <ac:spMkLst>
            <pc:docMk/>
            <pc:sldMk cId="0" sldId="276"/>
            <ac:spMk id="306" creationId="{00000000-0000-0000-0000-000000000000}"/>
          </ac:spMkLst>
        </pc:spChg>
        <pc:spChg chg="mod">
          <ac:chgData name="pantelis balaouras" userId="25e8755020fc1734" providerId="LiveId" clId="{AE24CB2B-E357-4A8C-8BA7-EA238F6659E1}" dt="2022-07-28T12:36:50.629" v="757" actId="207"/>
          <ac:spMkLst>
            <pc:docMk/>
            <pc:sldMk cId="0" sldId="276"/>
            <ac:spMk id="307" creationId="{00000000-0000-0000-0000-000000000000}"/>
          </ac:spMkLst>
        </pc:spChg>
        <pc:spChg chg="mod">
          <ac:chgData name="pantelis balaouras" userId="25e8755020fc1734" providerId="LiveId" clId="{AE24CB2B-E357-4A8C-8BA7-EA238F6659E1}" dt="2022-07-28T12:33:12.292" v="431" actId="208"/>
          <ac:spMkLst>
            <pc:docMk/>
            <pc:sldMk cId="0" sldId="276"/>
            <ac:spMk id="308" creationId="{00000000-0000-0000-0000-000000000000}"/>
          </ac:spMkLst>
        </pc:spChg>
        <pc:spChg chg="mod">
          <ac:chgData name="pantelis balaouras" userId="25e8755020fc1734" providerId="LiveId" clId="{AE24CB2B-E357-4A8C-8BA7-EA238F6659E1}" dt="2022-07-28T12:36:55.629" v="759" actId="2085"/>
          <ac:spMkLst>
            <pc:docMk/>
            <pc:sldMk cId="0" sldId="276"/>
            <ac:spMk id="309" creationId="{00000000-0000-0000-0000-000000000000}"/>
          </ac:spMkLst>
        </pc:spChg>
        <pc:spChg chg="mod">
          <ac:chgData name="pantelis balaouras" userId="25e8755020fc1734" providerId="LiveId" clId="{AE24CB2B-E357-4A8C-8BA7-EA238F6659E1}" dt="2022-07-28T12:37:03.813" v="763" actId="207"/>
          <ac:spMkLst>
            <pc:docMk/>
            <pc:sldMk cId="0" sldId="276"/>
            <ac:spMk id="310" creationId="{00000000-0000-0000-0000-000000000000}"/>
          </ac:spMkLst>
        </pc:spChg>
        <pc:spChg chg="mod">
          <ac:chgData name="pantelis balaouras" userId="25e8755020fc1734" providerId="LiveId" clId="{AE24CB2B-E357-4A8C-8BA7-EA238F6659E1}" dt="2022-07-28T12:37:12.069" v="765" actId="2085"/>
          <ac:spMkLst>
            <pc:docMk/>
            <pc:sldMk cId="0" sldId="276"/>
            <ac:spMk id="311" creationId="{00000000-0000-0000-0000-000000000000}"/>
          </ac:spMkLst>
        </pc:spChg>
        <pc:grpChg chg="mod">
          <ac:chgData name="pantelis balaouras" userId="25e8755020fc1734" providerId="LiveId" clId="{AE24CB2B-E357-4A8C-8BA7-EA238F6659E1}" dt="2022-07-28T12:33:15.910" v="432"/>
          <ac:grpSpMkLst>
            <pc:docMk/>
            <pc:sldMk cId="0" sldId="276"/>
            <ac:grpSpMk id="303" creationId="{00000000-0000-0000-0000-000000000000}"/>
          </ac:grpSpMkLst>
        </pc:grpChg>
      </pc:sldChg>
      <pc:sldChg chg="del">
        <pc:chgData name="pantelis balaouras" userId="25e8755020fc1734" providerId="LiveId" clId="{AE24CB2B-E357-4A8C-8BA7-EA238F6659E1}" dt="2022-07-28T13:04:16.659" v="915" actId="47"/>
        <pc:sldMkLst>
          <pc:docMk/>
          <pc:sldMk cId="0" sldId="277"/>
        </pc:sldMkLst>
      </pc:sldChg>
      <pc:sldChg chg="addSp delSp modSp add mod ord">
        <pc:chgData name="pantelis balaouras" userId="25e8755020fc1734" providerId="LiveId" clId="{AE24CB2B-E357-4A8C-8BA7-EA238F6659E1}" dt="2022-07-28T13:04:58.883" v="920" actId="207"/>
        <pc:sldMkLst>
          <pc:docMk/>
          <pc:sldMk cId="0" sldId="285"/>
        </pc:sldMkLst>
        <pc:spChg chg="mod">
          <ac:chgData name="pantelis balaouras" userId="25e8755020fc1734" providerId="LiveId" clId="{AE24CB2B-E357-4A8C-8BA7-EA238F6659E1}" dt="2022-07-28T13:04:28.592" v="916" actId="1076"/>
          <ac:spMkLst>
            <pc:docMk/>
            <pc:sldMk cId="0" sldId="285"/>
            <ac:spMk id="2" creationId="{A5C76319-C847-43FD-B674-228C5E64D6DE}"/>
          </ac:spMkLst>
        </pc:spChg>
        <pc:spChg chg="add mod">
          <ac:chgData name="pantelis balaouras" userId="25e8755020fc1734" providerId="LiveId" clId="{AE24CB2B-E357-4A8C-8BA7-EA238F6659E1}" dt="2022-07-28T13:04:58.883" v="920" actId="207"/>
          <ac:spMkLst>
            <pc:docMk/>
            <pc:sldMk cId="0" sldId="285"/>
            <ac:spMk id="11" creationId="{A62AFECE-9623-DFFD-CB5D-0EB69DF3CB11}"/>
          </ac:spMkLst>
        </pc:spChg>
        <pc:spChg chg="mod">
          <ac:chgData name="pantelis balaouras" userId="25e8755020fc1734" providerId="LiveId" clId="{AE24CB2B-E357-4A8C-8BA7-EA238F6659E1}" dt="2022-07-28T13:04:00.103" v="914"/>
          <ac:spMkLst>
            <pc:docMk/>
            <pc:sldMk cId="0" sldId="285"/>
            <ac:spMk id="426" creationId="{00000000-0000-0000-0000-000000000000}"/>
          </ac:spMkLst>
        </pc:spChg>
        <pc:spChg chg="del mod">
          <ac:chgData name="pantelis balaouras" userId="25e8755020fc1734" providerId="LiveId" clId="{AE24CB2B-E357-4A8C-8BA7-EA238F6659E1}" dt="2022-07-28T13:04:33.269" v="918" actId="478"/>
          <ac:spMkLst>
            <pc:docMk/>
            <pc:sldMk cId="0" sldId="285"/>
            <ac:spMk id="427" creationId="{00000000-0000-0000-0000-000000000000}"/>
          </ac:spMkLst>
        </pc:spChg>
      </pc:sldChg>
      <pc:sldChg chg="modSp add mod">
        <pc:chgData name="pantelis balaouras" userId="25e8755020fc1734" providerId="LiveId" clId="{AE24CB2B-E357-4A8C-8BA7-EA238F6659E1}" dt="2022-07-29T17:16:00.830" v="937" actId="20577"/>
        <pc:sldMkLst>
          <pc:docMk/>
          <pc:sldMk cId="1479190996" sldId="326"/>
        </pc:sldMkLst>
        <pc:spChg chg="mod">
          <ac:chgData name="pantelis balaouras" userId="25e8755020fc1734" providerId="LiveId" clId="{AE24CB2B-E357-4A8C-8BA7-EA238F6659E1}" dt="2022-07-29T17:16:00.830" v="937" actId="20577"/>
          <ac:spMkLst>
            <pc:docMk/>
            <pc:sldMk cId="1479190996" sldId="326"/>
            <ac:spMk id="4" creationId="{E47D0821-8573-4002-9B33-F43C68A1D403}"/>
          </ac:spMkLst>
        </pc:spChg>
        <pc:spChg chg="mod">
          <ac:chgData name="pantelis balaouras" userId="25e8755020fc1734" providerId="LiveId" clId="{AE24CB2B-E357-4A8C-8BA7-EA238F6659E1}" dt="2022-07-28T12:36:15.826" v="753" actId="313"/>
          <ac:spMkLst>
            <pc:docMk/>
            <pc:sldMk cId="1479190996" sldId="326"/>
            <ac:spMk id="15" creationId="{8E09E0EE-CCB0-4A8F-8019-CACE48D376CF}"/>
          </ac:spMkLst>
        </pc:spChg>
      </pc:sldChg>
      <pc:sldChg chg="delSp modSp add mod">
        <pc:chgData name="pantelis balaouras" userId="25e8755020fc1734" providerId="LiveId" clId="{AE24CB2B-E357-4A8C-8BA7-EA238F6659E1}" dt="2022-07-28T12:39:08.748" v="870" actId="166"/>
        <pc:sldMkLst>
          <pc:docMk/>
          <pc:sldMk cId="347100768" sldId="335"/>
        </pc:sldMkLst>
        <pc:spChg chg="del">
          <ac:chgData name="pantelis balaouras" userId="25e8755020fc1734" providerId="LiveId" clId="{AE24CB2B-E357-4A8C-8BA7-EA238F6659E1}" dt="2022-07-28T12:38:42.127" v="840" actId="478"/>
          <ac:spMkLst>
            <pc:docMk/>
            <pc:sldMk cId="347100768" sldId="335"/>
            <ac:spMk id="3" creationId="{75DFF723-9026-4EBA-87A5-BE4D6F6099CC}"/>
          </ac:spMkLst>
        </pc:spChg>
        <pc:spChg chg="mod">
          <ac:chgData name="pantelis balaouras" userId="25e8755020fc1734" providerId="LiveId" clId="{AE24CB2B-E357-4A8C-8BA7-EA238F6659E1}" dt="2022-07-28T12:39:03.750" v="869" actId="404"/>
          <ac:spMkLst>
            <pc:docMk/>
            <pc:sldMk cId="347100768" sldId="335"/>
            <ac:spMk id="4" creationId="{F406495E-37A6-4032-A020-FE1AABEB689E}"/>
          </ac:spMkLst>
        </pc:spChg>
        <pc:spChg chg="mod ord">
          <ac:chgData name="pantelis balaouras" userId="25e8755020fc1734" providerId="LiveId" clId="{AE24CB2B-E357-4A8C-8BA7-EA238F6659E1}" dt="2022-07-28T12:39:08.748" v="870" actId="166"/>
          <ac:spMkLst>
            <pc:docMk/>
            <pc:sldMk cId="347100768" sldId="335"/>
            <ac:spMk id="6" creationId="{5284AF4A-0EDC-4671-A659-C1F0123E5E29}"/>
          </ac:spMkLst>
        </pc:spChg>
      </pc:sldChg>
      <pc:sldChg chg="modSp add mod">
        <pc:chgData name="pantelis balaouras" userId="25e8755020fc1734" providerId="LiveId" clId="{AE24CB2B-E357-4A8C-8BA7-EA238F6659E1}" dt="2022-07-28T13:02:12.482" v="904" actId="6549"/>
        <pc:sldMkLst>
          <pc:docMk/>
          <pc:sldMk cId="4059112755" sldId="336"/>
        </pc:sldMkLst>
        <pc:spChg chg="mod">
          <ac:chgData name="pantelis balaouras" userId="25e8755020fc1734" providerId="LiveId" clId="{AE24CB2B-E357-4A8C-8BA7-EA238F6659E1}" dt="2022-07-28T13:01:30.629" v="886" actId="6549"/>
          <ac:spMkLst>
            <pc:docMk/>
            <pc:sldMk cId="4059112755" sldId="336"/>
            <ac:spMk id="4" creationId="{E47D0821-8573-4002-9B33-F43C68A1D403}"/>
          </ac:spMkLst>
        </pc:spChg>
        <pc:spChg chg="mod">
          <ac:chgData name="pantelis balaouras" userId="25e8755020fc1734" providerId="LiveId" clId="{AE24CB2B-E357-4A8C-8BA7-EA238F6659E1}" dt="2022-07-28T13:02:12.482" v="904" actId="6549"/>
          <ac:spMkLst>
            <pc:docMk/>
            <pc:sldMk cId="4059112755" sldId="336"/>
            <ac:spMk id="15" creationId="{8E09E0EE-CCB0-4A8F-8019-CACE48D376CF}"/>
          </ac:spMkLst>
        </pc:spChg>
      </pc:sldChg>
      <pc:sldChg chg="add del setBg">
        <pc:chgData name="pantelis balaouras" userId="25e8755020fc1734" providerId="LiveId" clId="{AE24CB2B-E357-4A8C-8BA7-EA238F6659E1}" dt="2022-07-28T13:03:07.639" v="910"/>
        <pc:sldMkLst>
          <pc:docMk/>
          <pc:sldMk cId="0" sldId="345"/>
        </pc:sldMkLst>
      </pc:sldChg>
      <pc:sldChg chg="modSp add mod">
        <pc:chgData name="pantelis balaouras" userId="25e8755020fc1734" providerId="LiveId" clId="{AE24CB2B-E357-4A8C-8BA7-EA238F6659E1}" dt="2022-07-28T12:38:14.318" v="811" actId="20577"/>
        <pc:sldMkLst>
          <pc:docMk/>
          <pc:sldMk cId="1384168236" sldId="415"/>
        </pc:sldMkLst>
        <pc:spChg chg="mod">
          <ac:chgData name="pantelis balaouras" userId="25e8755020fc1734" providerId="LiveId" clId="{AE24CB2B-E357-4A8C-8BA7-EA238F6659E1}" dt="2022-07-28T12:37:53.517" v="791" actId="6549"/>
          <ac:spMkLst>
            <pc:docMk/>
            <pc:sldMk cId="1384168236" sldId="415"/>
            <ac:spMk id="4" creationId="{E47D0821-8573-4002-9B33-F43C68A1D403}"/>
          </ac:spMkLst>
        </pc:spChg>
        <pc:spChg chg="mod">
          <ac:chgData name="pantelis balaouras" userId="25e8755020fc1734" providerId="LiveId" clId="{AE24CB2B-E357-4A8C-8BA7-EA238F6659E1}" dt="2022-07-28T12:38:14.318" v="811" actId="20577"/>
          <ac:spMkLst>
            <pc:docMk/>
            <pc:sldMk cId="1384168236" sldId="415"/>
            <ac:spMk id="15" creationId="{8E09E0EE-CCB0-4A8F-8019-CACE48D376CF}"/>
          </ac:spMkLst>
        </pc:spChg>
      </pc:sldChg>
      <pc:sldChg chg="addSp delSp modSp add mod">
        <pc:chgData name="pantelis balaouras" userId="25e8755020fc1734" providerId="LiveId" clId="{AE24CB2B-E357-4A8C-8BA7-EA238F6659E1}" dt="2022-07-28T12:39:34.788" v="873"/>
        <pc:sldMkLst>
          <pc:docMk/>
          <pc:sldMk cId="373566750" sldId="416"/>
        </pc:sldMkLst>
        <pc:spChg chg="del">
          <ac:chgData name="pantelis balaouras" userId="25e8755020fc1734" providerId="LiveId" clId="{AE24CB2B-E357-4A8C-8BA7-EA238F6659E1}" dt="2022-07-28T12:39:33.357" v="872" actId="478"/>
          <ac:spMkLst>
            <pc:docMk/>
            <pc:sldMk cId="373566750" sldId="416"/>
            <ac:spMk id="4" creationId="{F406495E-37A6-4032-A020-FE1AABEB689E}"/>
          </ac:spMkLst>
        </pc:spChg>
        <pc:spChg chg="del">
          <ac:chgData name="pantelis balaouras" userId="25e8755020fc1734" providerId="LiveId" clId="{AE24CB2B-E357-4A8C-8BA7-EA238F6659E1}" dt="2022-07-28T12:39:31.603" v="871" actId="478"/>
          <ac:spMkLst>
            <pc:docMk/>
            <pc:sldMk cId="373566750" sldId="416"/>
            <ac:spMk id="6" creationId="{5284AF4A-0EDC-4671-A659-C1F0123E5E29}"/>
          </ac:spMkLst>
        </pc:spChg>
        <pc:spChg chg="add mod">
          <ac:chgData name="pantelis balaouras" userId="25e8755020fc1734" providerId="LiveId" clId="{AE24CB2B-E357-4A8C-8BA7-EA238F6659E1}" dt="2022-07-28T12:39:34.788" v="873"/>
          <ac:spMkLst>
            <pc:docMk/>
            <pc:sldMk cId="373566750" sldId="416"/>
            <ac:spMk id="7" creationId="{DDA261CE-EF0C-F65D-A366-18A09453A6D7}"/>
          </ac:spMkLst>
        </pc:spChg>
        <pc:spChg chg="add mod">
          <ac:chgData name="pantelis balaouras" userId="25e8755020fc1734" providerId="LiveId" clId="{AE24CB2B-E357-4A8C-8BA7-EA238F6659E1}" dt="2022-07-28T12:39:34.788" v="873"/>
          <ac:spMkLst>
            <pc:docMk/>
            <pc:sldMk cId="373566750" sldId="416"/>
            <ac:spMk id="8" creationId="{8B1BBF2A-CE98-4AF1-646D-529C6E5E177F}"/>
          </ac:spMkLst>
        </pc:spChg>
      </pc:sldChg>
      <pc:sldChg chg="add del setBg">
        <pc:chgData name="pantelis balaouras" userId="25e8755020fc1734" providerId="LiveId" clId="{AE24CB2B-E357-4A8C-8BA7-EA238F6659E1}" dt="2022-07-28T13:02:44.710" v="907"/>
        <pc:sldMkLst>
          <pc:docMk/>
          <pc:sldMk cId="0" sldId="417"/>
        </pc:sldMkLst>
      </pc:sldChg>
      <pc:sldMasterChg chg="modSldLayout">
        <pc:chgData name="pantelis balaouras" userId="25e8755020fc1734" providerId="LiveId" clId="{AE24CB2B-E357-4A8C-8BA7-EA238F6659E1}" dt="2022-07-28T11:59:16.133" v="120" actId="6549"/>
        <pc:sldMasterMkLst>
          <pc:docMk/>
          <pc:sldMasterMk cId="0" sldId="2147483648"/>
        </pc:sldMasterMkLst>
        <pc:sldLayoutChg chg="modSp mod">
          <pc:chgData name="pantelis balaouras" userId="25e8755020fc1734" providerId="LiveId" clId="{AE24CB2B-E357-4A8C-8BA7-EA238F6659E1}" dt="2022-07-28T11:59:16.133" v="120" actId="6549"/>
          <pc:sldLayoutMkLst>
            <pc:docMk/>
            <pc:sldMasterMk cId="0" sldId="2147483648"/>
            <pc:sldLayoutMk cId="0" sldId="2147483651"/>
          </pc:sldLayoutMkLst>
          <pc:spChg chg="mod">
            <ac:chgData name="pantelis balaouras" userId="25e8755020fc1734" providerId="LiveId" clId="{AE24CB2B-E357-4A8C-8BA7-EA238F6659E1}" dt="2022-07-28T11:59:16.133" v="120" actId="6549"/>
            <ac:spMkLst>
              <pc:docMk/>
              <pc:sldMasterMk cId="0" sldId="2147483648"/>
              <pc:sldLayoutMk cId="0" sldId="2147483651"/>
              <ac:spMk id="27"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31233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This slide should be included in every activity; but the next four slides only need to be in the introduction part of each module </a:t>
            </a:r>
            <a:endParaRPr/>
          </a:p>
        </p:txBody>
      </p:sp>
      <p:sp>
        <p:nvSpPr>
          <p:cNvPr id="44" name="Google Shape;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4" name="Google Shape;19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4" name="Google Shape;25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4194584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460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269721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901805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608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endParaRPr dirty="0"/>
          </a:p>
        </p:txBody>
      </p:sp>
      <p:sp>
        <p:nvSpPr>
          <p:cNvPr id="418" name="Google Shape;4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302503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2" name="Google Shape;14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8" name="Google Shape;15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5"/>
          <p:cNvSpPr txBox="1"/>
          <p:nvPr/>
        </p:nvSpPr>
        <p:spPr>
          <a:xfrm>
            <a:off x="0" y="98623"/>
            <a:ext cx="870922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l-GR" sz="1800" b="1" i="0" u="none" strike="noStrike" cap="none" dirty="0">
                <a:solidFill>
                  <a:schemeClr val="lt1"/>
                </a:solidFill>
                <a:highlight>
                  <a:srgbClr val="C01E24"/>
                </a:highlight>
                <a:latin typeface="Arial"/>
                <a:ea typeface="Arial"/>
                <a:cs typeface="Arial"/>
                <a:sym typeface="Arial"/>
              </a:rPr>
              <a:t>3</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l-GR" sz="1800" b="0" i="0" u="none" strike="noStrike" cap="none" dirty="0">
                <a:solidFill>
                  <a:srgbClr val="7F7F7F"/>
                </a:solidFill>
                <a:latin typeface="Arial"/>
                <a:ea typeface="Arial"/>
                <a:cs typeface="Arial"/>
                <a:sym typeface="Arial"/>
              </a:rPr>
              <a:t>Υπηρεσίες υγειονομικής περίθαλψης</a:t>
            </a: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Intro Unit">
  <p:cSld name="1_Intro Unit">
    <p:spTree>
      <p:nvGrpSpPr>
        <p:cNvPr id="1" name="Shape 35"/>
        <p:cNvGrpSpPr/>
        <p:nvPr/>
      </p:nvGrpSpPr>
      <p:grpSpPr>
        <a:xfrm>
          <a:off x="0" y="0"/>
          <a:ext cx="0" cy="0"/>
          <a:chOff x="0" y="0"/>
          <a:chExt cx="0" cy="0"/>
        </a:xfrm>
      </p:grpSpPr>
      <p:sp>
        <p:nvSpPr>
          <p:cNvPr id="36" name="Google Shape;36;p6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b="1">
                <a:solidFill>
                  <a:srgbClr val="20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4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38" name="Google Shape;38;p60"/>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Arial"/>
                <a:ea typeface="Arial"/>
                <a:cs typeface="Arial"/>
                <a:sym typeface="Arial"/>
              </a:defRPr>
            </a:lvl1pPr>
            <a:lvl2pPr marL="914400" lvl="1" indent="-396240" algn="l">
              <a:lnSpc>
                <a:spcPct val="150000"/>
              </a:lnSpc>
              <a:spcBef>
                <a:spcPts val="600"/>
              </a:spcBef>
              <a:spcAft>
                <a:spcPts val="0"/>
              </a:spcAft>
              <a:buClr>
                <a:srgbClr val="C01E24"/>
              </a:buClr>
              <a:buSzPts val="2640"/>
              <a:buChar char="▪"/>
              <a:defRPr>
                <a:latin typeface="Arial"/>
                <a:ea typeface="Arial"/>
                <a:cs typeface="Arial"/>
                <a:sym typeface="Arial"/>
              </a:defRPr>
            </a:lvl2pPr>
            <a:lvl3pPr marL="1371600" lvl="2" indent="-355600" algn="l">
              <a:lnSpc>
                <a:spcPct val="150000"/>
              </a:lnSpc>
              <a:spcBef>
                <a:spcPts val="600"/>
              </a:spcBef>
              <a:spcAft>
                <a:spcPts val="0"/>
              </a:spcAft>
              <a:buClr>
                <a:srgbClr val="C01E24"/>
              </a:buClr>
              <a:buSzPts val="2000"/>
              <a:buChar char="▪"/>
              <a:defRPr>
                <a:latin typeface="Arial"/>
                <a:ea typeface="Arial"/>
                <a:cs typeface="Arial"/>
                <a:sym typeface="Arial"/>
              </a:defRPr>
            </a:lvl3pPr>
            <a:lvl4pPr marL="1828800" lvl="3" indent="-355600" algn="l">
              <a:lnSpc>
                <a:spcPct val="150000"/>
              </a:lnSpc>
              <a:spcBef>
                <a:spcPts val="600"/>
              </a:spcBef>
              <a:spcAft>
                <a:spcPts val="0"/>
              </a:spcAft>
              <a:buClr>
                <a:srgbClr val="C01E24"/>
              </a:buClr>
              <a:buSzPts val="2000"/>
              <a:buChar char="▪"/>
              <a:defRPr>
                <a:latin typeface="Arial"/>
                <a:ea typeface="Arial"/>
                <a:cs typeface="Arial"/>
                <a:sym typeface="Arial"/>
              </a:defRPr>
            </a:lvl4pPr>
            <a:lvl5pPr marL="2286000" lvl="4" indent="-355600" algn="l">
              <a:lnSpc>
                <a:spcPct val="150000"/>
              </a:lnSpc>
              <a:spcBef>
                <a:spcPts val="600"/>
              </a:spcBef>
              <a:spcAft>
                <a:spcPts val="0"/>
              </a:spcAft>
              <a:buClr>
                <a:srgbClr val="C01E24"/>
              </a:buClr>
              <a:buSzPts val="2000"/>
              <a:buChar char="▪"/>
              <a:defRPr>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60"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60"/>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58748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creativecommons.org/licenses/by-nc-nd/4.0/"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es/photos/gente-muchachas-mujeres-estudiantes-255739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5/10/30/12/25/direction-1014068_960_720.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dn.pixabay.com/photo/2020/08/03/09/39/medical-5459630_960_720.p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dn.pixabay.com/photo/2020/08/03/09/43/medical-5459653_960_720.p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1/09/06/08/59/dentist-6601202_960_720.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2/02/17/13/19/mental-7018783_960_720.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7/01/31/19/01/chemist-2026442_960_720.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2/02/11/16/06/vaccine-7007616_960_720.pn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0.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2.jpg"/><Relationship Id="rId5" Type="http://schemas.openxmlformats.org/officeDocument/2006/relationships/image" Target="../media/image9.jpg"/><Relationship Id="rId15" Type="http://schemas.openxmlformats.org/officeDocument/2006/relationships/image" Target="../media/image14.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1.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training.mig-dhl.eu/modules/document/file.php/TMA106/Material/Online%20map%20Module%203_GR.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s/illustrations/signo-de-exclamaci%c3%b3n-materia-507768/"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s/photos/pregunta-duda-problema-marca-338545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hyperlink" Target="https://pixabay.com/service/licens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pixabay.com/es/illustrations/cine-pel%c3%adcula-c%c3%a1mara-proyector-4153289/" TargetMode="External"/><Relationship Id="rId7" Type="http://schemas.openxmlformats.org/officeDocument/2006/relationships/hyperlink" Target="https://www.youtube.com/watch?v=5myFAzNX7S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youtube.com/watch?v=0S-bELSjlGg" TargetMode="External"/><Relationship Id="rId5" Type="http://schemas.openxmlformats.org/officeDocument/2006/relationships/hyperlink" Target="https://www.youtube.com/watch?v=5Gp7VrMO-l0" TargetMode="External"/><Relationship Id="rId10" Type="http://schemas.openxmlformats.org/officeDocument/2006/relationships/image" Target="../media/image24.png"/><Relationship Id="rId4" Type="http://schemas.openxmlformats.org/officeDocument/2006/relationships/hyperlink" Target="https://pixabay.com/service/license/" TargetMode="External"/><Relationship Id="rId9" Type="http://schemas.openxmlformats.org/officeDocument/2006/relationships/hyperlink" Target="https://cdn.pixabay.com/photo/2016/06/30/16/36/greece-1489368_960_720.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1"/>
          <p:cNvSpPr txBox="1"/>
          <p:nvPr/>
        </p:nvSpPr>
        <p:spPr>
          <a:xfrm>
            <a:off x="1349531" y="4227707"/>
            <a:ext cx="9394686"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pPr>
            <a:r>
              <a:rPr lang="el-GR" sz="3400" b="1" dirty="0">
                <a:solidFill>
                  <a:srgbClr val="C01E24"/>
                </a:solidFill>
                <a:latin typeface="Calibri"/>
                <a:ea typeface="Calibri"/>
                <a:cs typeface="Calibri"/>
                <a:sym typeface="Calibri"/>
              </a:rPr>
              <a:t>Ενότητα</a:t>
            </a:r>
            <a:r>
              <a:rPr lang="en-US" sz="3400" b="1" i="0" u="none" strike="noStrike" cap="none" dirty="0">
                <a:solidFill>
                  <a:srgbClr val="C01E24"/>
                </a:solidFill>
                <a:latin typeface="Calibri"/>
                <a:ea typeface="Calibri"/>
                <a:cs typeface="Calibri"/>
                <a:sym typeface="Calibri"/>
              </a:rPr>
              <a:t> 3</a:t>
            </a:r>
            <a:br>
              <a:rPr lang="en-US" sz="3400" b="1" i="0" u="none" strike="noStrike" cap="none" dirty="0">
                <a:solidFill>
                  <a:schemeClr val="dk1"/>
                </a:solidFill>
                <a:latin typeface="Calibri"/>
                <a:ea typeface="Calibri"/>
                <a:cs typeface="Calibri"/>
                <a:sym typeface="Calibri"/>
              </a:rPr>
            </a:br>
            <a:r>
              <a:rPr lang="el-GR" sz="2800" b="1" i="0" u="none" strike="noStrike" cap="none" dirty="0">
                <a:solidFill>
                  <a:schemeClr val="dk1"/>
                </a:solidFill>
                <a:latin typeface="Calibri"/>
                <a:ea typeface="Calibri"/>
                <a:cs typeface="Calibri"/>
                <a:sym typeface="Calibri"/>
              </a:rPr>
              <a:t>Υπηρεσίες </a:t>
            </a:r>
            <a:r>
              <a:rPr lang="el-GR" sz="2800" b="1" i="0" u="none" strike="noStrike" cap="none">
                <a:solidFill>
                  <a:schemeClr val="dk1"/>
                </a:solidFill>
                <a:latin typeface="Calibri"/>
                <a:ea typeface="Calibri"/>
                <a:cs typeface="Calibri"/>
                <a:sym typeface="Calibri"/>
              </a:rPr>
              <a:t>υγειονομικής περίθαλψης </a:t>
            </a:r>
            <a:endParaRPr sz="2800" b="0" i="0" u="none" strike="noStrike" cap="none" dirty="0">
              <a:solidFill>
                <a:srgbClr val="000000"/>
              </a:solidFill>
              <a:latin typeface="Arial"/>
              <a:ea typeface="Arial"/>
              <a:cs typeface="Arial"/>
              <a:sym typeface="Arial"/>
            </a:endParaRPr>
          </a:p>
        </p:txBody>
      </p:sp>
      <p:sp>
        <p:nvSpPr>
          <p:cNvPr id="48" name="Google Shape;48;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 name="Google Shape;49;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509"/>
              </a:srgbClr>
            </a:outerShdw>
          </a:effectLst>
        </p:spPr>
      </p:pic>
      <p:pic>
        <p:nvPicPr>
          <p:cNvPr id="51" name="Google Shape;51;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52" name="Google Shape;52;p1"/>
          <p:cNvSpPr/>
          <p:nvPr/>
        </p:nvSpPr>
        <p:spPr>
          <a:xfrm>
            <a:off x="-2" y="862700"/>
            <a:ext cx="722376" cy="868136"/>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2F5496"/>
                </a:solidFill>
                <a:latin typeface="Calibri"/>
                <a:ea typeface="Calibri"/>
                <a:cs typeface="Calibri"/>
                <a:sym typeface="Calibri"/>
              </a:rPr>
              <a:t>1</a:t>
            </a:r>
            <a:endParaRPr sz="2400" b="1" i="0" u="none" strike="noStrike" cap="none">
              <a:solidFill>
                <a:srgbClr val="2F5496"/>
              </a:solidFill>
              <a:latin typeface="Calibri"/>
              <a:ea typeface="Calibri"/>
              <a:cs typeface="Calibri"/>
              <a:sym typeface="Calibri"/>
            </a:endParaRPr>
          </a:p>
        </p:txBody>
      </p:sp>
      <p:sp>
        <p:nvSpPr>
          <p:cNvPr id="53" name="Google Shape;53;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2</a:t>
            </a:r>
            <a:endParaRPr sz="2400" b="0" i="0" u="none" strike="noStrike" cap="none">
              <a:solidFill>
                <a:srgbClr val="2F5496"/>
              </a:solidFill>
              <a:latin typeface="Calibri"/>
              <a:ea typeface="Calibri"/>
              <a:cs typeface="Calibri"/>
              <a:sym typeface="Calibri"/>
            </a:endParaRPr>
          </a:p>
        </p:txBody>
      </p:sp>
      <p:sp>
        <p:nvSpPr>
          <p:cNvPr id="54" name="Google Shape;54;p1"/>
          <p:cNvSpPr/>
          <p:nvPr/>
        </p:nvSpPr>
        <p:spPr>
          <a:xfrm>
            <a:off x="-56" y="2493288"/>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3</a:t>
            </a:r>
            <a:endParaRPr sz="2400" b="0" i="0" u="none" strike="noStrike" cap="none">
              <a:solidFill>
                <a:schemeClr val="lt1"/>
              </a:solidFill>
              <a:latin typeface="Calibri"/>
              <a:ea typeface="Calibri"/>
              <a:cs typeface="Calibri"/>
              <a:sym typeface="Calibri"/>
            </a:endParaRPr>
          </a:p>
        </p:txBody>
      </p:sp>
      <p:sp>
        <p:nvSpPr>
          <p:cNvPr id="55" name="Google Shape;55;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4</a:t>
            </a:r>
            <a:endParaRPr sz="2400" b="0" i="0" u="none" strike="noStrike" cap="none">
              <a:solidFill>
                <a:srgbClr val="2F5496"/>
              </a:solidFill>
              <a:latin typeface="Calibri"/>
              <a:ea typeface="Calibri"/>
              <a:cs typeface="Calibri"/>
              <a:sym typeface="Calibri"/>
            </a:endParaRPr>
          </a:p>
        </p:txBody>
      </p:sp>
      <p:sp>
        <p:nvSpPr>
          <p:cNvPr id="56" name="Google Shape;56;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5</a:t>
            </a:r>
            <a:endParaRPr sz="2400" b="0" i="0" u="none" strike="noStrike" cap="none">
              <a:solidFill>
                <a:srgbClr val="2F5496"/>
              </a:solidFill>
              <a:latin typeface="Calibri"/>
              <a:ea typeface="Calibri"/>
              <a:cs typeface="Calibri"/>
              <a:sym typeface="Calibri"/>
            </a:endParaRPr>
          </a:p>
        </p:txBody>
      </p:sp>
      <p:sp>
        <p:nvSpPr>
          <p:cNvPr id="57" name="Google Shape;57;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6</a:t>
            </a:r>
            <a:endParaRPr sz="2400" b="0" i="0" u="none" strike="noStrike" cap="none">
              <a:solidFill>
                <a:srgbClr val="2F5496"/>
              </a:solidFill>
              <a:latin typeface="Calibri"/>
              <a:ea typeface="Calibri"/>
              <a:cs typeface="Calibri"/>
              <a:sym typeface="Calibri"/>
            </a:endParaRPr>
          </a:p>
        </p:txBody>
      </p:sp>
      <p:pic>
        <p:nvPicPr>
          <p:cNvPr id="58" name="Google Shape;58;p1" descr="ÎÏÎ¿ÏÎ­Î»ÎµÏÎ¼Î± ÎµÎ¹ÎºÏÎ½Î±Ï Î³Î¹Î± by-nc-nd 4.0 image">
            <a:hlinkClick r:id="rId5"/>
          </p:cNvPr>
          <p:cNvPicPr preferRelativeResize="0"/>
          <p:nvPr/>
        </p:nvPicPr>
        <p:blipFill rotWithShape="1">
          <a:blip r:embed="rId6">
            <a:alphaModFix/>
          </a:blip>
          <a:srcRect/>
          <a:stretch/>
        </p:blipFill>
        <p:spPr>
          <a:xfrm>
            <a:off x="10744217" y="6296421"/>
            <a:ext cx="1343703" cy="470129"/>
          </a:xfrm>
          <a:prstGeom prst="rect">
            <a:avLst/>
          </a:prstGeom>
          <a:noFill/>
          <a:ln>
            <a:noFill/>
          </a:ln>
        </p:spPr>
      </p:pic>
      <p:sp>
        <p:nvSpPr>
          <p:cNvPr id="15" name="Google Shape;106;p1">
            <a:extLst>
              <a:ext uri="{FF2B5EF4-FFF2-40B4-BE49-F238E27FC236}">
                <a16:creationId xmlns:a16="http://schemas.microsoft.com/office/drawing/2014/main" id="{6B3251F2-B7BF-9CF5-E447-1165477EA2EE}"/>
              </a:ext>
            </a:extLst>
          </p:cNvPr>
          <p:cNvSpPr/>
          <p:nvPr/>
        </p:nvSpPr>
        <p:spPr>
          <a:xfrm>
            <a:off x="1675900" y="6380250"/>
            <a:ext cx="8544000" cy="632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i="0" u="none" strike="noStrike" cap="none" dirty="0">
                <a:solidFill>
                  <a:srgbClr val="7F7F7F"/>
                </a:solidFill>
                <a:latin typeface="Calibri"/>
                <a:ea typeface="Calibri"/>
                <a:cs typeface="Calibri"/>
                <a:sym typeface="Calibri"/>
              </a:rPr>
              <a:t>Η υπ</a:t>
            </a:r>
            <a:r>
              <a:rPr lang="en-US" sz="900" b="0" i="0" u="none" strike="noStrike" cap="none" dirty="0" err="1">
                <a:solidFill>
                  <a:srgbClr val="7F7F7F"/>
                </a:solidFill>
                <a:latin typeface="Calibri"/>
                <a:ea typeface="Calibri"/>
                <a:cs typeface="Calibri"/>
                <a:sym typeface="Calibri"/>
              </a:rPr>
              <a:t>οστήριξη</a:t>
            </a:r>
            <a:r>
              <a:rPr lang="en-US" sz="900" b="0" i="0" u="none" strike="noStrike" cap="none" dirty="0">
                <a:solidFill>
                  <a:srgbClr val="7F7F7F"/>
                </a:solidFill>
                <a:latin typeface="Calibri"/>
                <a:ea typeface="Calibri"/>
                <a:cs typeface="Calibri"/>
                <a:sym typeface="Calibri"/>
              </a:rPr>
              <a:t> </a:t>
            </a:r>
            <a:r>
              <a:rPr lang="en-US" sz="900" b="0" i="0" u="none" strike="noStrike" cap="none" dirty="0" err="1">
                <a:solidFill>
                  <a:srgbClr val="7F7F7F"/>
                </a:solidFill>
                <a:latin typeface="Calibri"/>
                <a:ea typeface="Calibri"/>
                <a:cs typeface="Calibri"/>
                <a:sym typeface="Calibri"/>
              </a:rPr>
              <a:t>της</a:t>
            </a:r>
            <a:r>
              <a:rPr lang="en-US" sz="900" b="0" i="0" u="none" strike="noStrike" cap="none" dirty="0">
                <a:solidFill>
                  <a:srgbClr val="7F7F7F"/>
                </a:solidFill>
                <a:latin typeface="Calibri"/>
                <a:ea typeface="Calibri"/>
                <a:cs typeface="Calibri"/>
                <a:sym typeface="Calibri"/>
              </a:rPr>
              <a:t> </a:t>
            </a:r>
            <a:r>
              <a:rPr lang="en-US" sz="900" b="0" i="0" u="none" strike="noStrike" cap="none" dirty="0" err="1">
                <a:solidFill>
                  <a:srgbClr val="7F7F7F"/>
                </a:solidFill>
                <a:latin typeface="Calibri"/>
                <a:ea typeface="Calibri"/>
                <a:cs typeface="Calibri"/>
                <a:sym typeface="Calibri"/>
              </a:rPr>
              <a:t>Ευρω</a:t>
            </a:r>
            <a:r>
              <a:rPr lang="en-US" sz="900" b="0" i="0" u="none" strike="noStrike" cap="none" dirty="0">
                <a:solidFill>
                  <a:srgbClr val="7F7F7F"/>
                </a:solidFill>
                <a:latin typeface="Calibri"/>
                <a:ea typeface="Calibri"/>
                <a:cs typeface="Calibri"/>
                <a:sym typeface="Calibri"/>
              </a:rPr>
              <a:t>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b="0" i="0" u="none" strike="noStrike" cap="none" dirty="0">
              <a:solidFill>
                <a:srgbClr val="7F7F7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l-GR" sz="2000" dirty="0">
                <a:solidFill>
                  <a:srgbClr val="C01E24"/>
                </a:solidFill>
              </a:rPr>
              <a:t>Δράσεις 3.1.</a:t>
            </a:r>
            <a:r>
              <a:rPr lang="en-US" sz="2000" dirty="0">
                <a:solidFill>
                  <a:srgbClr val="C01E24"/>
                </a:solidFill>
              </a:rPr>
              <a:t>3</a:t>
            </a:r>
            <a:r>
              <a:rPr lang="el-GR" sz="2000" dirty="0">
                <a:solidFill>
                  <a:srgbClr val="C01E24"/>
                </a:solidFill>
              </a:rPr>
              <a:t> &amp; </a:t>
            </a:r>
            <a:r>
              <a:rPr lang="en-US" sz="2000" dirty="0">
                <a:solidFill>
                  <a:srgbClr val="C01E24"/>
                </a:solidFill>
              </a:rPr>
              <a:t>3</a:t>
            </a:r>
            <a:r>
              <a:rPr lang="el-GR" sz="2000" dirty="0">
                <a:solidFill>
                  <a:srgbClr val="C01E24"/>
                </a:solidFill>
              </a:rPr>
              <a:t>.1.4</a:t>
            </a:r>
            <a:br>
              <a:rPr lang="en-US" dirty="0"/>
            </a:br>
            <a:r>
              <a:rPr lang="el-GR" dirty="0">
                <a:solidFill>
                  <a:srgbClr val="C01E24"/>
                </a:solidFill>
              </a:rPr>
              <a:t>Τι θα κάνατε;</a:t>
            </a:r>
            <a:endParaRPr dirty="0">
              <a:solidFill>
                <a:srgbClr val="C01E24"/>
              </a:solidFill>
            </a:endParaRPr>
          </a:p>
        </p:txBody>
      </p:sp>
      <p:sp>
        <p:nvSpPr>
          <p:cNvPr id="12" name="TextBox 11">
            <a:extLst>
              <a:ext uri="{FF2B5EF4-FFF2-40B4-BE49-F238E27FC236}">
                <a16:creationId xmlns:a16="http://schemas.microsoft.com/office/drawing/2014/main" id="{84FEDBC3-2613-FB50-94F0-3AA599AB6573}"/>
              </a:ext>
            </a:extLst>
          </p:cNvPr>
          <p:cNvSpPr txBox="1"/>
          <p:nvPr/>
        </p:nvSpPr>
        <p:spPr>
          <a:xfrm>
            <a:off x="558000" y="2318345"/>
            <a:ext cx="5729108" cy="2400657"/>
          </a:xfrm>
          <a:prstGeom prst="rect">
            <a:avLst/>
          </a:prstGeom>
          <a:noFill/>
        </p:spPr>
        <p:txBody>
          <a:bodyPr wrap="square" rtlCol="0">
            <a:spAutoFit/>
          </a:bodyPr>
          <a:lstStyle/>
          <a:p>
            <a:pPr marL="0" lvl="0" indent="0" algn="l" rtl="0">
              <a:lnSpc>
                <a:spcPct val="100000"/>
              </a:lnSpc>
              <a:spcBef>
                <a:spcPts val="600"/>
              </a:spcBef>
              <a:spcAft>
                <a:spcPts val="600"/>
              </a:spcAft>
              <a:buSzPts val="2200"/>
              <a:buNone/>
            </a:pPr>
            <a:r>
              <a:rPr lang="el-GR" sz="2000" b="1" dirty="0"/>
              <a:t>Στόχοι</a:t>
            </a:r>
            <a:endParaRPr lang="de-DE" sz="2800" b="1" dirty="0"/>
          </a:p>
          <a:p>
            <a:pPr>
              <a:spcBef>
                <a:spcPts val="600"/>
              </a:spcBef>
              <a:spcAft>
                <a:spcPts val="600"/>
              </a:spcAft>
            </a:pPr>
            <a:endParaRPr lang="es-ES" sz="2000" dirty="0"/>
          </a:p>
          <a:p>
            <a:pPr marL="342900" indent="-342900">
              <a:spcBef>
                <a:spcPts val="600"/>
              </a:spcBef>
              <a:spcAft>
                <a:spcPts val="600"/>
              </a:spcAft>
              <a:buClr>
                <a:srgbClr val="C00000"/>
              </a:buClr>
              <a:buFont typeface="Wingdings" panose="05000000000000000000" pitchFamily="2" charset="2"/>
              <a:buChar char="§"/>
            </a:pPr>
            <a:r>
              <a:rPr lang="el-GR" sz="2000" dirty="0">
                <a:latin typeface="Calibri" panose="020F0502020204030204" pitchFamily="34" charset="0"/>
                <a:cs typeface="Calibri" panose="020F0502020204030204" pitchFamily="34" charset="0"/>
              </a:rPr>
              <a:t>Θα εργαστείτε ως ομάδα και θα συζητήσετε πώς να επιλύνετε ζητήματα με βάση σενάρια.</a:t>
            </a:r>
          </a:p>
          <a:p>
            <a:pPr marL="342900" indent="-342900">
              <a:spcBef>
                <a:spcPts val="600"/>
              </a:spcBef>
              <a:spcAft>
                <a:spcPts val="600"/>
              </a:spcAft>
              <a:buClr>
                <a:srgbClr val="C00000"/>
              </a:buClr>
              <a:buFont typeface="Wingdings" panose="05000000000000000000" pitchFamily="2" charset="2"/>
              <a:buChar char="§"/>
            </a:pPr>
            <a:r>
              <a:rPr lang="el-GR" sz="2000" dirty="0">
                <a:latin typeface="Calibri" panose="020F0502020204030204" pitchFamily="34" charset="0"/>
                <a:cs typeface="Calibri" panose="020F0502020204030204" pitchFamily="34" charset="0"/>
              </a:rPr>
              <a:t>Θα μάθετε πώς να αντιμετωπίζετε διαφορετικές καταστάσεις.</a:t>
            </a:r>
            <a:endParaRPr lang="en-GB" sz="2000" dirty="0">
              <a:latin typeface="Calibri" panose="020F0502020204030204" pitchFamily="34" charset="0"/>
              <a:cs typeface="Calibri" panose="020F0502020204030204" pitchFamily="34" charset="0"/>
            </a:endParaRPr>
          </a:p>
        </p:txBody>
      </p:sp>
      <p:pic>
        <p:nvPicPr>
          <p:cNvPr id="13" name="Γραφικό 12" descr="Ομιλία περίγραμμα">
            <a:extLst>
              <a:ext uri="{FF2B5EF4-FFF2-40B4-BE49-F238E27FC236}">
                <a16:creationId xmlns:a16="http://schemas.microsoft.com/office/drawing/2014/main" id="{98137F80-90E6-4D74-A0E7-ADE1E75278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876741" y="2301411"/>
            <a:ext cx="3389705" cy="3550567"/>
          </a:xfrm>
          <a:prstGeom prst="rect">
            <a:avLst/>
          </a:prstGeom>
        </p:spPr>
      </p:pic>
      <p:sp>
        <p:nvSpPr>
          <p:cNvPr id="14" name="Google Shape;168;p7">
            <a:extLst>
              <a:ext uri="{FF2B5EF4-FFF2-40B4-BE49-F238E27FC236}">
                <a16:creationId xmlns:a16="http://schemas.microsoft.com/office/drawing/2014/main" id="{A6C29020-3FB3-32FB-47A3-D4B46C5AB2B1}"/>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7CE15B18-DB4D-0D93-1AA9-29A067C27F11}"/>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85013D54-63BF-B4D2-35E9-794B1D0B37D0}"/>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3.1.3</a:t>
            </a:r>
            <a:endParaRPr sz="2000" dirty="0">
              <a:solidFill>
                <a:srgbClr val="C01E24"/>
              </a:solidFill>
              <a:latin typeface="Calibri"/>
              <a:cs typeface="Calibri"/>
              <a:sym typeface="Calibri"/>
            </a:endParaRPr>
          </a:p>
        </p:txBody>
      </p:sp>
      <p:sp>
        <p:nvSpPr>
          <p:cNvPr id="17" name="Google Shape;168;p7">
            <a:extLst>
              <a:ext uri="{FF2B5EF4-FFF2-40B4-BE49-F238E27FC236}">
                <a16:creationId xmlns:a16="http://schemas.microsoft.com/office/drawing/2014/main" id="{8F2D3F92-6682-7956-C397-D4DAF8CB40A8}"/>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algn="ctr"/>
            <a:r>
              <a:rPr lang="de-DE" sz="2000" dirty="0">
                <a:solidFill>
                  <a:srgbClr val="C01E24"/>
                </a:solidFill>
                <a:latin typeface="Calibri"/>
                <a:cs typeface="Calibri"/>
                <a:sym typeface="Calibri"/>
              </a:rPr>
              <a:t>3.1.4</a:t>
            </a:r>
            <a:endParaRPr sz="2000" dirty="0">
              <a:solidFill>
                <a:srgbClr val="C01E24"/>
              </a:solidFill>
              <a:latin typeface="Calibri"/>
              <a:cs typeface="Calibri"/>
              <a:sym typeface="Calibri"/>
            </a:endParaRPr>
          </a:p>
        </p:txBody>
      </p:sp>
      <p:sp>
        <p:nvSpPr>
          <p:cNvPr id="18" name="Google Shape;168;p7">
            <a:extLst>
              <a:ext uri="{FF2B5EF4-FFF2-40B4-BE49-F238E27FC236}">
                <a16:creationId xmlns:a16="http://schemas.microsoft.com/office/drawing/2014/main" id="{822485F3-E6DE-85BE-C340-3E15277DDCDC}"/>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74F4A37D-8D68-2DB2-7D61-62ABB5EDCDD7}"/>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0" name="Google Shape;168;p7">
            <a:extLst>
              <a:ext uri="{FF2B5EF4-FFF2-40B4-BE49-F238E27FC236}">
                <a16:creationId xmlns:a16="http://schemas.microsoft.com/office/drawing/2014/main" id="{4F6F94C2-A82B-7FD6-24C8-141D27D10BBD}"/>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pic>
        <p:nvPicPr>
          <p:cNvPr id="21" name="Γραφικό 20" descr="Ομιλία περίγραμμα">
            <a:extLst>
              <a:ext uri="{FF2B5EF4-FFF2-40B4-BE49-F238E27FC236}">
                <a16:creationId xmlns:a16="http://schemas.microsoft.com/office/drawing/2014/main" id="{80601504-2CEE-C2C1-7995-71D33A9E14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4180" y="1526588"/>
            <a:ext cx="3294906" cy="32949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5" name="Google Shape;215;p48" descr="Gente, Muchachas, Mujeres, Estudiantes, Amigos"/>
          <p:cNvPicPr preferRelativeResize="0"/>
          <p:nvPr/>
        </p:nvPicPr>
        <p:blipFill rotWithShape="1">
          <a:blip r:embed="rId3">
            <a:alphaModFix/>
          </a:blip>
          <a:srcRect/>
          <a:stretch/>
        </p:blipFill>
        <p:spPr>
          <a:xfrm>
            <a:off x="7839075" y="1202211"/>
            <a:ext cx="4351665" cy="3360264"/>
          </a:xfrm>
          <a:prstGeom prst="rect">
            <a:avLst/>
          </a:prstGeom>
          <a:noFill/>
          <a:ln>
            <a:noFill/>
          </a:ln>
        </p:spPr>
      </p:pic>
      <p:sp>
        <p:nvSpPr>
          <p:cNvPr id="211" name="Google Shape;211;p48"/>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212" name="Google Shape;212;p48"/>
          <p:cNvSpPr txBox="1">
            <a:spLocks noGrp="1"/>
          </p:cNvSpPr>
          <p:nvPr>
            <p:ph type="title"/>
          </p:nvPr>
        </p:nvSpPr>
        <p:spPr>
          <a:xfrm>
            <a:off x="558000" y="597115"/>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sz="3600" dirty="0">
                <a:solidFill>
                  <a:srgbClr val="002060"/>
                </a:solidFill>
              </a:rPr>
              <a:t>Τι θα κάνατε;</a:t>
            </a:r>
            <a:r>
              <a:rPr lang="en-US" sz="3600" b="1" i="0" u="none" strike="noStrike" cap="none" dirty="0">
                <a:solidFill>
                  <a:srgbClr val="002060"/>
                </a:solidFill>
                <a:latin typeface="Calibri"/>
                <a:ea typeface="Calibri"/>
                <a:cs typeface="Calibri"/>
                <a:sym typeface="Calibri"/>
              </a:rPr>
              <a:t>  - </a:t>
            </a:r>
            <a:r>
              <a:rPr lang="el-GR" sz="3600" dirty="0">
                <a:solidFill>
                  <a:srgbClr val="002060"/>
                </a:solidFill>
              </a:rPr>
              <a:t>ΒΗΜΑΤΑ</a:t>
            </a:r>
            <a:endParaRPr dirty="0"/>
          </a:p>
        </p:txBody>
      </p:sp>
      <p:sp>
        <p:nvSpPr>
          <p:cNvPr id="214" name="Google Shape;214;p48"/>
          <p:cNvSpPr/>
          <p:nvPr/>
        </p:nvSpPr>
        <p:spPr>
          <a:xfrm>
            <a:off x="558000" y="1384564"/>
            <a:ext cx="7722971" cy="5182109"/>
          </a:xfrm>
          <a:prstGeom prst="roundRect">
            <a:avLst>
              <a:gd name="adj" fmla="val 16667"/>
            </a:avLst>
          </a:prstGeom>
          <a:solidFill>
            <a:schemeClr val="bg1">
              <a:lumMod val="95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rtl="0">
              <a:lnSpc>
                <a:spcPct val="100000"/>
              </a:lnSpc>
              <a:spcBef>
                <a:spcPts val="0"/>
              </a:spcBef>
              <a:spcAft>
                <a:spcPts val="0"/>
              </a:spcAft>
              <a:buClr>
                <a:srgbClr val="000000"/>
              </a:buClr>
              <a:buSzPts val="2400"/>
              <a:buFont typeface="Arial"/>
              <a:buAutoNum type="arabicParenR"/>
            </a:pPr>
            <a:r>
              <a:rPr lang="el-GR" sz="2400" dirty="0">
                <a:solidFill>
                  <a:schemeClr val="accent1">
                    <a:lumMod val="50000"/>
                  </a:schemeClr>
                </a:solidFill>
                <a:latin typeface="Calibri" panose="020F0502020204030204" pitchFamily="34" charset="0"/>
                <a:ea typeface="+mn-ea"/>
                <a:cs typeface="Calibri" panose="020F0502020204030204" pitchFamily="34" charset="0"/>
                <a:sym typeface="Calibri"/>
              </a:rPr>
              <a:t>Η δραστηριότητα αποτελείται από 8 σενάρια</a:t>
            </a:r>
            <a:endParaRPr sz="2400" dirty="0">
              <a:solidFill>
                <a:schemeClr val="accent1">
                  <a:lumMod val="50000"/>
                </a:schemeClr>
              </a:solidFill>
              <a:latin typeface="Calibri" panose="020F0502020204030204" pitchFamily="34" charset="0"/>
              <a:ea typeface="+mn-ea"/>
              <a:cs typeface="Calibri" panose="020F0502020204030204" pitchFamily="34" charset="0"/>
            </a:endParaRPr>
          </a:p>
          <a:p>
            <a:pPr marL="457200" marR="0" lvl="0" indent="-457200" rtl="0">
              <a:lnSpc>
                <a:spcPct val="100000"/>
              </a:lnSpc>
              <a:spcBef>
                <a:spcPts val="0"/>
              </a:spcBef>
              <a:spcAft>
                <a:spcPts val="0"/>
              </a:spcAft>
              <a:buClr>
                <a:srgbClr val="000000"/>
              </a:buClr>
              <a:buSzPts val="2400"/>
              <a:buFont typeface="Arial"/>
              <a:buAutoNum type="arabicParenR"/>
            </a:pPr>
            <a:r>
              <a:rPr lang="el-GR" sz="2400" dirty="0">
                <a:solidFill>
                  <a:schemeClr val="accent1">
                    <a:lumMod val="50000"/>
                  </a:schemeClr>
                </a:solidFill>
                <a:latin typeface="Calibri" panose="020F0502020204030204" pitchFamily="34" charset="0"/>
                <a:ea typeface="+mn-ea"/>
                <a:cs typeface="Calibri" panose="020F0502020204030204" pitchFamily="34" charset="0"/>
                <a:sym typeface="Calibri"/>
              </a:rPr>
              <a:t>Οι εκπαιδευόμενοι χωρίζονται σε 4 ομάδες</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 </a:t>
            </a:r>
            <a:r>
              <a:rPr lang="el-GR" sz="2400" dirty="0">
                <a:solidFill>
                  <a:schemeClr val="accent1">
                    <a:lumMod val="50000"/>
                  </a:schemeClr>
                </a:solidFill>
                <a:latin typeface="Calibri" panose="020F0502020204030204" pitchFamily="34" charset="0"/>
                <a:ea typeface="+mn-ea"/>
                <a:cs typeface="Calibri" panose="020F0502020204030204" pitchFamily="34" charset="0"/>
                <a:sym typeface="Calibri"/>
              </a:rPr>
              <a:t> τα 4 πρώτα σενάρια κατανέμονται στις ομάδες μέσω καρτών.</a:t>
            </a:r>
          </a:p>
          <a:p>
            <a:pPr marL="457200" marR="0" lvl="0" indent="-457200" rtl="0">
              <a:lnSpc>
                <a:spcPct val="100000"/>
              </a:lnSpc>
              <a:spcBef>
                <a:spcPts val="0"/>
              </a:spcBef>
              <a:spcAft>
                <a:spcPts val="0"/>
              </a:spcAft>
              <a:buClr>
                <a:srgbClr val="000000"/>
              </a:buClr>
              <a:buSzPts val="2400"/>
              <a:buFont typeface="Arial"/>
              <a:buAutoNum type="arabicParenR"/>
            </a:pPr>
            <a:r>
              <a:rPr lang="el-GR" sz="2400" dirty="0">
                <a:solidFill>
                  <a:schemeClr val="accent1">
                    <a:lumMod val="50000"/>
                  </a:schemeClr>
                </a:solidFill>
                <a:latin typeface="Calibri" panose="020F0502020204030204" pitchFamily="34" charset="0"/>
                <a:ea typeface="+mn-ea"/>
                <a:cs typeface="Calibri" panose="020F0502020204030204" pitchFamily="34" charset="0"/>
                <a:sym typeface="Calibri"/>
              </a:rPr>
              <a:t>Οι ομάδες συζητούν τα σενάρια που τους δίνονται</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a:p>
            <a:pPr marL="457200" marR="0" lvl="0" indent="-457200" rtl="0">
              <a:lnSpc>
                <a:spcPct val="100000"/>
              </a:lnSpc>
              <a:spcBef>
                <a:spcPts val="0"/>
              </a:spcBef>
              <a:spcAft>
                <a:spcPts val="0"/>
              </a:spcAft>
              <a:buClr>
                <a:srgbClr val="000000"/>
              </a:buClr>
              <a:buSzPts val="2400"/>
              <a:buFont typeface="Arial"/>
              <a:buAutoNum type="arabicParenR"/>
            </a:pPr>
            <a:r>
              <a:rPr lang="el-GR" sz="2400" dirty="0">
                <a:solidFill>
                  <a:schemeClr val="accent1">
                    <a:lumMod val="50000"/>
                  </a:schemeClr>
                </a:solidFill>
                <a:latin typeface="Calibri" panose="020F0502020204030204" pitchFamily="34" charset="0"/>
                <a:ea typeface="+mn-ea"/>
                <a:cs typeface="Calibri" panose="020F0502020204030204" pitchFamily="34" charset="0"/>
                <a:sym typeface="Calibri"/>
              </a:rPr>
              <a:t>Δίνεται χρόνος ώστε κάθε ομάδα να εξηγήσει στις υπόλοιπες ποιο σενάριο έλαβε και πώς θα το έλυνε</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a:p>
            <a:pPr marL="457200" marR="0" lvl="0" indent="-457200" rtl="0">
              <a:lnSpc>
                <a:spcPct val="100000"/>
              </a:lnSpc>
              <a:spcBef>
                <a:spcPts val="0"/>
              </a:spcBef>
              <a:spcAft>
                <a:spcPts val="0"/>
              </a:spcAft>
              <a:buClr>
                <a:srgbClr val="000000"/>
              </a:buClr>
              <a:buSzPts val="2400"/>
              <a:buFont typeface="Arial"/>
              <a:buAutoNum type="arabicParenR"/>
            </a:pPr>
            <a:r>
              <a:rPr lang="el-GR" sz="2400" dirty="0">
                <a:solidFill>
                  <a:schemeClr val="accent1">
                    <a:lumMod val="50000"/>
                  </a:schemeClr>
                </a:solidFill>
                <a:latin typeface="Calibri" panose="020F0502020204030204" pitchFamily="34" charset="0"/>
                <a:ea typeface="+mn-ea"/>
                <a:cs typeface="Calibri" panose="020F0502020204030204" pitchFamily="34" charset="0"/>
                <a:sym typeface="Calibri"/>
              </a:rPr>
              <a:t>Ενθαρρύνεται μια σύντομη συζήτηση μεταξύ όλων των εκπαιδευομένων</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a:p>
            <a:pPr marL="457200" marR="0" lvl="0" indent="-457200" rtl="0">
              <a:lnSpc>
                <a:spcPct val="100000"/>
              </a:lnSpc>
              <a:spcBef>
                <a:spcPts val="0"/>
              </a:spcBef>
              <a:spcAft>
                <a:spcPts val="0"/>
              </a:spcAft>
              <a:buClr>
                <a:srgbClr val="000000"/>
              </a:buClr>
              <a:buSzPts val="2400"/>
              <a:buFont typeface="Arial"/>
              <a:buAutoNum type="arabicParenR"/>
            </a:pPr>
            <a:r>
              <a:rPr lang="el-GR" sz="2400" dirty="0">
                <a:solidFill>
                  <a:schemeClr val="accent1">
                    <a:lumMod val="50000"/>
                  </a:schemeClr>
                </a:solidFill>
                <a:latin typeface="Calibri" panose="020F0502020204030204" pitchFamily="34" charset="0"/>
                <a:ea typeface="+mn-ea"/>
                <a:cs typeface="Calibri" panose="020F0502020204030204" pitchFamily="34" charset="0"/>
                <a:sym typeface="Calibri"/>
              </a:rPr>
              <a:t>Ο εκπαιδευτής εξηγεί τη βασική λειτουργία του συστήματος υγείας στην υπό συζήτηση περιοχή</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a:p>
            <a:pPr marL="457200" marR="0" lvl="0" indent="-457200" rtl="0">
              <a:lnSpc>
                <a:spcPct val="100000"/>
              </a:lnSpc>
              <a:spcBef>
                <a:spcPts val="0"/>
              </a:spcBef>
              <a:spcAft>
                <a:spcPts val="0"/>
              </a:spcAft>
              <a:buClr>
                <a:srgbClr val="000000"/>
              </a:buClr>
              <a:buSzPts val="2400"/>
              <a:buFont typeface="Arial"/>
              <a:buAutoNum type="arabicParenR"/>
            </a:pPr>
            <a:r>
              <a:rPr lang="el-GR" sz="2400" dirty="0">
                <a:solidFill>
                  <a:schemeClr val="accent1">
                    <a:lumMod val="50000"/>
                  </a:schemeClr>
                </a:solidFill>
                <a:latin typeface="Calibri" panose="020F0502020204030204" pitchFamily="34" charset="0"/>
                <a:ea typeface="+mn-ea"/>
                <a:cs typeface="Calibri" panose="020F0502020204030204" pitchFamily="34" charset="0"/>
                <a:sym typeface="Calibri"/>
              </a:rPr>
              <a:t>Η διαδικασία επαναλαμβάνεται με τα ακόλουθα 4 σενάρια.</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p:txBody>
      </p:sp>
      <p:sp>
        <p:nvSpPr>
          <p:cNvPr id="8" name="Google Shape;292;p57">
            <a:extLst>
              <a:ext uri="{FF2B5EF4-FFF2-40B4-BE49-F238E27FC236}">
                <a16:creationId xmlns:a16="http://schemas.microsoft.com/office/drawing/2014/main" id="{7E93B527-CA82-8005-DF0A-773D8EFACA31}"/>
              </a:ext>
            </a:extLst>
          </p:cNvPr>
          <p:cNvSpPr/>
          <p:nvPr/>
        </p:nvSpPr>
        <p:spPr>
          <a:xfrm>
            <a:off x="10506074" y="-3932"/>
            <a:ext cx="1694191"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l-GR" sz="1530" dirty="0">
                <a:solidFill>
                  <a:schemeClr val="lt1"/>
                </a:solidFill>
              </a:rPr>
              <a:t>Τι θα κάνατε;</a:t>
            </a:r>
            <a:endParaRPr sz="1275" b="0" i="0" u="none" strike="noStrike" cap="none" dirty="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4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sz="3600" b="1" i="0" u="none" strike="noStrike" cap="none" dirty="0">
                <a:solidFill>
                  <a:srgbClr val="002060"/>
                </a:solidFill>
                <a:latin typeface="Calibri"/>
                <a:ea typeface="Calibri"/>
                <a:cs typeface="Calibri"/>
                <a:sym typeface="Calibri"/>
              </a:rPr>
              <a:t>Θέμα</a:t>
            </a:r>
            <a:r>
              <a:rPr lang="en-US" sz="3600" b="1" i="0" u="none" strike="noStrike" cap="none" dirty="0">
                <a:solidFill>
                  <a:srgbClr val="002060"/>
                </a:solidFill>
                <a:latin typeface="Calibri"/>
                <a:ea typeface="Calibri"/>
                <a:cs typeface="Calibri"/>
                <a:sym typeface="Calibri"/>
              </a:rPr>
              <a:t> 1 – </a:t>
            </a:r>
            <a:r>
              <a:rPr lang="el-GR" sz="3600" dirty="0">
                <a:solidFill>
                  <a:srgbClr val="002060"/>
                </a:solidFill>
              </a:rPr>
              <a:t>Έκτατη ανάγκη</a:t>
            </a:r>
            <a:endParaRPr dirty="0"/>
          </a:p>
        </p:txBody>
      </p:sp>
      <p:sp>
        <p:nvSpPr>
          <p:cNvPr id="223" name="Google Shape;223;p49"/>
          <p:cNvSpPr txBox="1"/>
          <p:nvPr/>
        </p:nvSpPr>
        <p:spPr>
          <a:xfrm>
            <a:off x="403110" y="2350334"/>
            <a:ext cx="9090211" cy="3427666"/>
          </a:xfrm>
          <a:prstGeom prst="rect">
            <a:avLst/>
          </a:prstGeom>
          <a:solidFill>
            <a:schemeClr val="bg1">
              <a:lumMod val="95000"/>
            </a:schemeClr>
          </a:solidFill>
          <a:ln>
            <a:noFill/>
          </a:ln>
        </p:spPr>
        <p:txBody>
          <a:bodyPr spcFirstLastPara="1" wrap="square" lIns="91425" tIns="45700" rIns="91425" bIns="45700" anchor="t" anchorCtr="0">
            <a:noAutofit/>
          </a:bodyPr>
          <a:lstStyle/>
          <a:p>
            <a:pPr marL="228600" marR="0" lvl="0" indent="-228600" algn="just" rtl="0">
              <a:lnSpc>
                <a:spcPct val="150000"/>
              </a:lnSpc>
              <a:spcBef>
                <a:spcPts val="0"/>
              </a:spcBef>
              <a:spcAft>
                <a:spcPts val="0"/>
              </a:spcAft>
              <a:buClr>
                <a:srgbClr val="C01E24"/>
              </a:buClr>
              <a:buSzPts val="2000"/>
              <a:buFont typeface="Calibri"/>
              <a:buChar char="▪"/>
            </a:pPr>
            <a:r>
              <a:rPr lang="el-GR" sz="2000" dirty="0">
                <a:latin typeface="Calibri" panose="020F0502020204030204" pitchFamily="34" charset="0"/>
                <a:cs typeface="Calibri" panose="020F0502020204030204" pitchFamily="34" charset="0"/>
              </a:rPr>
              <a:t>Ένας άνδρας τρέχει κατά μήκος του δρόμου στις 8 το πρωί. Το έδαφος είναι υγρό από τη βροχή της προηγούμενης νύχτας. Ο άντρας τρέχει προσεκτικά, αλλά για να αποφύγει μια πέτρα πατάει σε μια τρύπα που δεν ήταν ορατή επειδή ήταν γεμάτη νερό. Καθώς βάζει το πόδι του στην τρύπα, το πόδι του λυγίζει και πέφτει στο έδαφος. Αρχίζει να φωνάζει "βοήθεια!" επανειλημμένα και τελικά εσείς, που απλά περνούσατε από εκεί, τον ακούτε. </a:t>
            </a:r>
          </a:p>
          <a:p>
            <a:pPr marL="228600" marR="0" lvl="0" indent="-228600" algn="just" rtl="0">
              <a:lnSpc>
                <a:spcPct val="150000"/>
              </a:lnSpc>
              <a:spcBef>
                <a:spcPts val="0"/>
              </a:spcBef>
              <a:spcAft>
                <a:spcPts val="0"/>
              </a:spcAft>
              <a:buClr>
                <a:srgbClr val="C01E24"/>
              </a:buClr>
              <a:buSzPts val="2000"/>
              <a:buFont typeface="Calibri"/>
              <a:buChar char="▪"/>
            </a:pPr>
            <a:r>
              <a:rPr lang="el-GR" sz="2000" b="1" dirty="0">
                <a:latin typeface="Calibri" panose="020F0502020204030204" pitchFamily="34" charset="0"/>
                <a:cs typeface="Calibri" panose="020F0502020204030204" pitchFamily="34" charset="0"/>
              </a:rPr>
              <a:t>Πώς θα ενεργούσατε σε αυτή την περίπτωση;</a:t>
            </a:r>
            <a:endParaRPr sz="2000" b="1" dirty="0">
              <a:latin typeface="Calibri" panose="020F0502020204030204" pitchFamily="34" charset="0"/>
              <a:cs typeface="Calibri" panose="020F0502020204030204" pitchFamily="34" charset="0"/>
            </a:endParaRPr>
          </a:p>
        </p:txBody>
      </p:sp>
      <p:sp>
        <p:nvSpPr>
          <p:cNvPr id="7" name="Google Shape;292;p57">
            <a:extLst>
              <a:ext uri="{FF2B5EF4-FFF2-40B4-BE49-F238E27FC236}">
                <a16:creationId xmlns:a16="http://schemas.microsoft.com/office/drawing/2014/main" id="{84C67BA6-6F71-A3C5-BC32-8D4B41F683C5}"/>
              </a:ext>
            </a:extLst>
          </p:cNvPr>
          <p:cNvSpPr/>
          <p:nvPr/>
        </p:nvSpPr>
        <p:spPr>
          <a:xfrm>
            <a:off x="10506074" y="-3932"/>
            <a:ext cx="1694191"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l-GR" sz="1530" dirty="0">
                <a:solidFill>
                  <a:schemeClr val="lt1"/>
                </a:solidFill>
              </a:rPr>
              <a:t>Τι θα κάνατε;</a:t>
            </a:r>
            <a:endParaRPr sz="1275" b="0" i="0" u="none" strike="noStrike" cap="none" dirty="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1" name="Google Shape;231;p5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sz="3600" dirty="0">
                <a:solidFill>
                  <a:srgbClr val="002060"/>
                </a:solidFill>
              </a:rPr>
              <a:t>Θέμα</a:t>
            </a:r>
            <a:r>
              <a:rPr lang="en-US" sz="3600" b="1" i="0" u="none" strike="noStrike" cap="none" dirty="0">
                <a:solidFill>
                  <a:srgbClr val="002060"/>
                </a:solidFill>
                <a:latin typeface="Calibri"/>
                <a:ea typeface="Calibri"/>
                <a:cs typeface="Calibri"/>
                <a:sym typeface="Calibri"/>
              </a:rPr>
              <a:t> 2 - </a:t>
            </a:r>
            <a:r>
              <a:rPr lang="el-GR" sz="3600" dirty="0">
                <a:solidFill>
                  <a:srgbClr val="002060"/>
                </a:solidFill>
              </a:rPr>
              <a:t>Εισαγωγή</a:t>
            </a:r>
            <a:endParaRPr dirty="0"/>
          </a:p>
        </p:txBody>
      </p:sp>
      <p:sp>
        <p:nvSpPr>
          <p:cNvPr id="232" name="Google Shape;232;p50"/>
          <p:cNvSpPr txBox="1"/>
          <p:nvPr/>
        </p:nvSpPr>
        <p:spPr>
          <a:xfrm>
            <a:off x="4674386" y="1579646"/>
            <a:ext cx="7440800" cy="5059279"/>
          </a:xfrm>
          <a:prstGeom prst="rect">
            <a:avLst/>
          </a:prstGeom>
          <a:solidFill>
            <a:schemeClr val="bg1">
              <a:lumMod val="95000"/>
            </a:schemeClr>
          </a:solidFill>
          <a:ln>
            <a:noFill/>
          </a:ln>
        </p:spPr>
        <p:txBody>
          <a:bodyPr spcFirstLastPara="1" wrap="square" lIns="91425" tIns="45700" rIns="91425" bIns="45700" anchor="t" anchorCtr="0">
            <a:noAutofit/>
          </a:bodyPr>
          <a:lstStyle/>
          <a:p>
            <a:pPr marL="180000" lvl="1">
              <a:lnSpc>
                <a:spcPct val="150000"/>
              </a:lnSpc>
              <a:buClr>
                <a:srgbClr val="C01E24"/>
              </a:buClr>
              <a:buSzPts val="2000"/>
            </a:pPr>
            <a:r>
              <a:rPr lang="el-GR" sz="2400" b="0" i="0" u="none" strike="noStrike" cap="none" dirty="0">
                <a:solidFill>
                  <a:schemeClr val="dk1"/>
                </a:solidFill>
                <a:latin typeface="Calibri"/>
                <a:ea typeface="Calibri"/>
                <a:cs typeface="Calibri"/>
                <a:sym typeface="Calibri"/>
              </a:rPr>
              <a:t>Έχετε ραντεβού για χειρουργική επέμβαση με τον χειρουργό Δρ Παππά στις 08:00. Όταν φτάνετε στο νοσοκομείο δεν ξέρετε πού να πάτε. Τι πρέπει να κάνετε;</a:t>
            </a:r>
          </a:p>
          <a:p>
            <a:pPr marL="522900" lvl="6" indent="-342900">
              <a:lnSpc>
                <a:spcPct val="150000"/>
              </a:lnSpc>
              <a:buClr>
                <a:srgbClr val="C01E24"/>
              </a:buClr>
              <a:buSzPts val="2000"/>
              <a:buFont typeface="Courier New" panose="02070309020205020404" pitchFamily="49" charset="0"/>
              <a:buChar char="o"/>
            </a:pPr>
            <a:r>
              <a:rPr lang="el-GR" sz="2400" b="0" i="0" u="none" strike="noStrike" cap="none" dirty="0">
                <a:solidFill>
                  <a:schemeClr val="dk1"/>
                </a:solidFill>
                <a:latin typeface="Calibri"/>
                <a:ea typeface="Calibri"/>
                <a:cs typeface="Calibri"/>
                <a:sym typeface="Calibri"/>
              </a:rPr>
              <a:t>Πηγαίνετε στο Γραφείο Πληροφοριών</a:t>
            </a:r>
          </a:p>
          <a:p>
            <a:pPr marL="522900" lvl="5" indent="-342900">
              <a:lnSpc>
                <a:spcPct val="150000"/>
              </a:lnSpc>
              <a:buClr>
                <a:srgbClr val="C01E24"/>
              </a:buClr>
              <a:buSzPts val="2000"/>
              <a:buFont typeface="Courier New" panose="02070309020205020404" pitchFamily="49" charset="0"/>
              <a:buChar char="o"/>
            </a:pPr>
            <a:r>
              <a:rPr lang="el-GR" sz="2400" b="0" i="0" u="none" strike="noStrike" cap="none" dirty="0">
                <a:solidFill>
                  <a:schemeClr val="dk1"/>
                </a:solidFill>
                <a:latin typeface="Calibri"/>
                <a:ea typeface="Calibri"/>
                <a:cs typeface="Calibri"/>
                <a:sym typeface="Calibri"/>
              </a:rPr>
              <a:t>Πηγαίνετε στον όροφο του χειρουργείου και ζητήστε τον δρα Παππά.</a:t>
            </a:r>
          </a:p>
          <a:p>
            <a:pPr marL="522900" lvl="5" indent="-342900">
              <a:lnSpc>
                <a:spcPct val="150000"/>
              </a:lnSpc>
              <a:buClr>
                <a:srgbClr val="C01E24"/>
              </a:buClr>
              <a:buSzPts val="2000"/>
              <a:buFont typeface="Courier New" panose="02070309020205020404" pitchFamily="49" charset="0"/>
              <a:buChar char="o"/>
            </a:pPr>
            <a:r>
              <a:rPr lang="el-GR" sz="2400" b="0" i="0" u="none" strike="noStrike" cap="none" dirty="0">
                <a:solidFill>
                  <a:schemeClr val="dk1"/>
                </a:solidFill>
                <a:latin typeface="Calibri"/>
                <a:ea typeface="Calibri"/>
                <a:cs typeface="Calibri"/>
                <a:sym typeface="Calibri"/>
              </a:rPr>
              <a:t>Πηγαίνετε στην είσοδο</a:t>
            </a:r>
          </a:p>
          <a:p>
            <a:pPr marL="180000" lvl="2">
              <a:lnSpc>
                <a:spcPct val="150000"/>
              </a:lnSpc>
              <a:buClr>
                <a:srgbClr val="C01E24"/>
              </a:buClr>
              <a:buSzPts val="2000"/>
            </a:pPr>
            <a:r>
              <a:rPr lang="el-GR" sz="2400" b="1" dirty="0">
                <a:solidFill>
                  <a:schemeClr val="dk1"/>
                </a:solidFill>
                <a:latin typeface="Calibri"/>
                <a:cs typeface="Calibri"/>
                <a:sym typeface="Calibri"/>
              </a:rPr>
              <a:t>Εξηγήστε τον λόγο </a:t>
            </a:r>
            <a:endParaRPr sz="2400" b="1" dirty="0"/>
          </a:p>
        </p:txBody>
      </p:sp>
      <p:sp>
        <p:nvSpPr>
          <p:cNvPr id="7" name="Google Shape;292;p57">
            <a:extLst>
              <a:ext uri="{FF2B5EF4-FFF2-40B4-BE49-F238E27FC236}">
                <a16:creationId xmlns:a16="http://schemas.microsoft.com/office/drawing/2014/main" id="{1A35DA46-69F3-4C9F-EA23-1BC7D3B86B92}"/>
              </a:ext>
            </a:extLst>
          </p:cNvPr>
          <p:cNvSpPr/>
          <p:nvPr/>
        </p:nvSpPr>
        <p:spPr>
          <a:xfrm>
            <a:off x="10506074" y="-3932"/>
            <a:ext cx="1694191"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l-GR" sz="1530" dirty="0">
                <a:solidFill>
                  <a:schemeClr val="lt1"/>
                </a:solidFill>
              </a:rPr>
              <a:t>Τι θα κάνατε;</a:t>
            </a:r>
            <a:endParaRPr sz="1275" b="0" i="0" u="none" strike="noStrike" cap="none" dirty="0">
              <a:solidFill>
                <a:schemeClr val="lt1"/>
              </a:solidFill>
              <a:latin typeface="Arial"/>
              <a:ea typeface="Arial"/>
              <a:cs typeface="Arial"/>
              <a:sym typeface="Arial"/>
            </a:endParaRPr>
          </a:p>
        </p:txBody>
      </p:sp>
      <p:pic>
        <p:nvPicPr>
          <p:cNvPr id="8" name="Picture 2" descr="Richtung, Pfeil, Weg, Hinweis, Rechts, Links, Wegweiser">
            <a:extLst>
              <a:ext uri="{FF2B5EF4-FFF2-40B4-BE49-F238E27FC236}">
                <a16:creationId xmlns:a16="http://schemas.microsoft.com/office/drawing/2014/main" id="{9A7AE2EF-7A7B-94D0-6A7C-47C1FDE99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3614"/>
            <a:ext cx="4674386" cy="467438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1BAFDB7C-4E9D-ACFA-E825-70AB127B0886}"/>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Google Shape;240;p5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sz="3600" dirty="0">
                <a:solidFill>
                  <a:srgbClr val="002060"/>
                </a:solidFill>
              </a:rPr>
              <a:t>Θέμα</a:t>
            </a:r>
            <a:r>
              <a:rPr lang="en-US" sz="3600" b="1" i="0" u="none" strike="noStrike" cap="none" dirty="0">
                <a:solidFill>
                  <a:srgbClr val="002060"/>
                </a:solidFill>
                <a:latin typeface="Calibri"/>
                <a:ea typeface="Calibri"/>
                <a:cs typeface="Calibri"/>
                <a:sym typeface="Calibri"/>
              </a:rPr>
              <a:t> 3- </a:t>
            </a:r>
            <a:r>
              <a:rPr lang="el-GR" sz="3600" dirty="0">
                <a:solidFill>
                  <a:srgbClr val="002060"/>
                </a:solidFill>
              </a:rPr>
              <a:t>Πρωτοβάθμια φροντίδα υγείας</a:t>
            </a:r>
            <a:endParaRPr dirty="0"/>
          </a:p>
        </p:txBody>
      </p:sp>
      <p:sp>
        <p:nvSpPr>
          <p:cNvPr id="241" name="Google Shape;241;p51"/>
          <p:cNvSpPr txBox="1"/>
          <p:nvPr/>
        </p:nvSpPr>
        <p:spPr>
          <a:xfrm>
            <a:off x="403110" y="2350334"/>
            <a:ext cx="9090211" cy="3427666"/>
          </a:xfrm>
          <a:prstGeom prst="rect">
            <a:avLst/>
          </a:prstGeom>
          <a:solidFill>
            <a:schemeClr val="bg1">
              <a:lumMod val="95000"/>
            </a:schemeClr>
          </a:solidFill>
          <a:ln>
            <a:noFill/>
          </a:ln>
        </p:spPr>
        <p:txBody>
          <a:bodyPr spcFirstLastPara="1" wrap="square" lIns="91425" tIns="45700" rIns="91425" bIns="45700" anchor="t" anchorCtr="0">
            <a:normAutofit/>
          </a:bodyPr>
          <a:lstStyle/>
          <a:p>
            <a:pPr marR="0" lvl="0" algn="l" rtl="0">
              <a:lnSpc>
                <a:spcPct val="150000"/>
              </a:lnSpc>
              <a:spcBef>
                <a:spcPts val="0"/>
              </a:spcBef>
              <a:spcAft>
                <a:spcPts val="0"/>
              </a:spcAft>
              <a:buClr>
                <a:srgbClr val="C01E24"/>
              </a:buClr>
              <a:buSzPts val="2000"/>
            </a:pPr>
            <a:r>
              <a:rPr lang="el-GR" sz="2400" b="0" i="0" u="none" strike="noStrike" cap="none" dirty="0">
                <a:solidFill>
                  <a:schemeClr val="dk1"/>
                </a:solidFill>
                <a:latin typeface="Calibri"/>
                <a:ea typeface="Calibri"/>
                <a:cs typeface="Calibri"/>
                <a:sym typeface="Calibri"/>
              </a:rPr>
              <a:t>Λόγω του κρύου καιρού των τελευταίων ημερών φτερνίζεστε, βήχετε, έχετε πονόλαιμο και βουλωμένη μύτη. Θα θέλατε να πάρετε ένα παυσίπονο αλλά δεν ξέρετε ποιο. Τι πρέπει να κάνετε;</a:t>
            </a:r>
          </a:p>
          <a:p>
            <a:pPr marL="342900" marR="0" lvl="0" indent="-342900" algn="l" rtl="0">
              <a:lnSpc>
                <a:spcPct val="150000"/>
              </a:lnSpc>
              <a:spcBef>
                <a:spcPts val="0"/>
              </a:spcBef>
              <a:spcAft>
                <a:spcPts val="0"/>
              </a:spcAft>
              <a:buClr>
                <a:srgbClr val="C01E24"/>
              </a:buClr>
              <a:buSzPts val="2000"/>
              <a:buFont typeface="Wingdings" panose="05000000000000000000" pitchFamily="2" charset="2"/>
              <a:buChar char="§"/>
            </a:pPr>
            <a:endParaRPr sz="24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C01E24"/>
              </a:buClr>
              <a:buSzPts val="2000"/>
              <a:buFont typeface="Calibri"/>
              <a:buNone/>
            </a:pPr>
            <a:r>
              <a:rPr lang="el-GR" sz="2400" b="1" dirty="0">
                <a:solidFill>
                  <a:schemeClr val="dk1"/>
                </a:solidFill>
                <a:latin typeface="Calibri"/>
                <a:ea typeface="Calibri"/>
                <a:cs typeface="Calibri"/>
                <a:sym typeface="Calibri"/>
              </a:rPr>
              <a:t>Εξηγήστε τα βήματα που θα κάνατε.</a:t>
            </a:r>
            <a:endParaRPr sz="2400" b="1" i="0" u="none" strike="noStrike" cap="none" dirty="0">
              <a:solidFill>
                <a:schemeClr val="dk1"/>
              </a:solidFill>
              <a:latin typeface="Calibri"/>
              <a:ea typeface="Calibri"/>
              <a:cs typeface="Calibri"/>
              <a:sym typeface="Calibri"/>
            </a:endParaRPr>
          </a:p>
        </p:txBody>
      </p:sp>
      <p:sp>
        <p:nvSpPr>
          <p:cNvPr id="7" name="Google Shape;292;p57">
            <a:extLst>
              <a:ext uri="{FF2B5EF4-FFF2-40B4-BE49-F238E27FC236}">
                <a16:creationId xmlns:a16="http://schemas.microsoft.com/office/drawing/2014/main" id="{6F8A0DA3-91AD-2553-6E14-C1FE1D7723A4}"/>
              </a:ext>
            </a:extLst>
          </p:cNvPr>
          <p:cNvSpPr/>
          <p:nvPr/>
        </p:nvSpPr>
        <p:spPr>
          <a:xfrm>
            <a:off x="10506074" y="-3932"/>
            <a:ext cx="1694191"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l-GR" sz="1530" dirty="0">
                <a:solidFill>
                  <a:schemeClr val="lt1"/>
                </a:solidFill>
              </a:rPr>
              <a:t>Τι θα κάνατε;</a:t>
            </a:r>
            <a:endParaRPr sz="1275" b="0" i="0" u="none" strike="noStrike" cap="none" dirty="0">
              <a:solidFill>
                <a:schemeClr val="lt1"/>
              </a:solidFill>
              <a:latin typeface="Arial"/>
              <a:ea typeface="Arial"/>
              <a:cs typeface="Arial"/>
              <a:sym typeface="Arial"/>
            </a:endParaRPr>
          </a:p>
        </p:txBody>
      </p:sp>
      <p:sp>
        <p:nvSpPr>
          <p:cNvPr id="8" name="Google Shape;183;p7">
            <a:extLst>
              <a:ext uri="{FF2B5EF4-FFF2-40B4-BE49-F238E27FC236}">
                <a16:creationId xmlns:a16="http://schemas.microsoft.com/office/drawing/2014/main" id="{B6DC3D3B-7EA5-9FDB-8541-CE287C571534}"/>
              </a:ext>
            </a:extLst>
          </p:cNvPr>
          <p:cNvSpPr/>
          <p:nvPr/>
        </p:nvSpPr>
        <p:spPr>
          <a:xfrm>
            <a:off x="-900735"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hlinkClick r:id="rId3"/>
              </a:rPr>
              <a:t>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9" name="Picture 2" descr="Ιατρικός, Γιατρός, Υγεία, Νοσοκομείο, Μάσκα">
            <a:extLst>
              <a:ext uri="{FF2B5EF4-FFF2-40B4-BE49-F238E27FC236}">
                <a16:creationId xmlns:a16="http://schemas.microsoft.com/office/drawing/2014/main" id="{EBEAA9D5-8383-D260-7D49-6D9DD81DC1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869" y="2563580"/>
            <a:ext cx="4175131" cy="4294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9" name="Google Shape;249;p5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sz="3600" dirty="0">
                <a:solidFill>
                  <a:srgbClr val="002060"/>
                </a:solidFill>
              </a:rPr>
              <a:t>Θέμα</a:t>
            </a:r>
            <a:r>
              <a:rPr lang="en-US" sz="3600" b="1" i="0" u="none" strike="noStrike" cap="none" dirty="0">
                <a:solidFill>
                  <a:srgbClr val="002060"/>
                </a:solidFill>
                <a:latin typeface="Calibri"/>
                <a:ea typeface="Calibri"/>
                <a:cs typeface="Calibri"/>
                <a:sym typeface="Calibri"/>
              </a:rPr>
              <a:t> 4- </a:t>
            </a:r>
            <a:r>
              <a:rPr lang="el-GR" sz="3600" dirty="0">
                <a:solidFill>
                  <a:srgbClr val="002060"/>
                </a:solidFill>
              </a:rPr>
              <a:t>Νοσοκομείο/Ειδικός</a:t>
            </a:r>
            <a:endParaRPr dirty="0"/>
          </a:p>
        </p:txBody>
      </p:sp>
      <p:sp>
        <p:nvSpPr>
          <p:cNvPr id="250" name="Google Shape;250;p52"/>
          <p:cNvSpPr txBox="1"/>
          <p:nvPr/>
        </p:nvSpPr>
        <p:spPr>
          <a:xfrm>
            <a:off x="407560" y="1863158"/>
            <a:ext cx="7540740" cy="3427666"/>
          </a:xfrm>
          <a:prstGeom prst="rect">
            <a:avLst/>
          </a:prstGeom>
          <a:solidFill>
            <a:schemeClr val="bg1">
              <a:lumMod val="95000"/>
            </a:schemeClr>
          </a:solidFill>
          <a:ln>
            <a:noFill/>
          </a:ln>
        </p:spPr>
        <p:txBody>
          <a:bodyPr spcFirstLastPara="1" wrap="square" lIns="91425" tIns="45700" rIns="91425" bIns="45700" anchor="t" anchorCtr="0">
            <a:noAutofit/>
          </a:bodyPr>
          <a:lstStyle/>
          <a:p>
            <a:pPr marR="0" lvl="0" algn="l" rtl="0">
              <a:lnSpc>
                <a:spcPct val="150000"/>
              </a:lnSpc>
              <a:spcBef>
                <a:spcPts val="0"/>
              </a:spcBef>
              <a:spcAft>
                <a:spcPts val="0"/>
              </a:spcAft>
              <a:buClr>
                <a:srgbClr val="C01E24"/>
              </a:buClr>
              <a:buSzPts val="2000"/>
            </a:pPr>
            <a:r>
              <a:rPr lang="el-GR" sz="2400" dirty="0">
                <a:latin typeface="Calibri" panose="020F0502020204030204" pitchFamily="34" charset="0"/>
                <a:cs typeface="Calibri" panose="020F0502020204030204" pitchFamily="34" charset="0"/>
              </a:rPr>
              <a:t>Τις τελευταίες ημέρες νιώθατε αδιαθεσία και ζάλη και ένας φίλος σας είπε ότι πρέπει να τηλεφωνήσετε στο νοσοκομείο για να κλείσετε ραντεβού.</a:t>
            </a:r>
          </a:p>
          <a:p>
            <a:pPr marL="228600" marR="0" lvl="0" indent="-228600" algn="l" rtl="0">
              <a:lnSpc>
                <a:spcPct val="150000"/>
              </a:lnSpc>
              <a:spcBef>
                <a:spcPts val="0"/>
              </a:spcBef>
              <a:spcAft>
                <a:spcPts val="0"/>
              </a:spcAft>
              <a:buClr>
                <a:srgbClr val="C01E24"/>
              </a:buClr>
              <a:buSzPts val="2000"/>
              <a:buFont typeface="Calibri"/>
              <a:buChar char="▪"/>
            </a:pPr>
            <a:r>
              <a:rPr lang="el-GR" sz="2400" b="1" dirty="0">
                <a:latin typeface="Calibri" panose="020F0502020204030204" pitchFamily="34" charset="0"/>
                <a:cs typeface="Calibri" panose="020F0502020204030204" pitchFamily="34" charset="0"/>
              </a:rPr>
              <a:t>Εξηγήστε ποιον ειδικό θα επισκεφθείτε και γιατί.</a:t>
            </a:r>
          </a:p>
          <a:p>
            <a:pPr marL="228600" marR="0" lvl="0" indent="-228600" algn="l" rtl="0">
              <a:lnSpc>
                <a:spcPct val="150000"/>
              </a:lnSpc>
              <a:spcBef>
                <a:spcPts val="0"/>
              </a:spcBef>
              <a:spcAft>
                <a:spcPts val="0"/>
              </a:spcAft>
              <a:buClr>
                <a:srgbClr val="C01E24"/>
              </a:buClr>
              <a:buSzPts val="2000"/>
              <a:buFont typeface="Calibri"/>
              <a:buChar char="▪"/>
            </a:pPr>
            <a:r>
              <a:rPr lang="el-GR" sz="2400" b="1" dirty="0">
                <a:latin typeface="Calibri" panose="020F0502020204030204" pitchFamily="34" charset="0"/>
                <a:cs typeface="Calibri" panose="020F0502020204030204" pitchFamily="34" charset="0"/>
              </a:rPr>
              <a:t>Εξηγήστε πού θα πρέπει να πάτε για να σας δει ο ειδικός.</a:t>
            </a:r>
          </a:p>
          <a:p>
            <a:pPr marL="228600" marR="0" lvl="0" indent="-228600" algn="l" rtl="0">
              <a:lnSpc>
                <a:spcPct val="150000"/>
              </a:lnSpc>
              <a:spcBef>
                <a:spcPts val="0"/>
              </a:spcBef>
              <a:spcAft>
                <a:spcPts val="0"/>
              </a:spcAft>
              <a:buClr>
                <a:srgbClr val="C01E24"/>
              </a:buClr>
              <a:buSzPts val="2000"/>
              <a:buFont typeface="Calibri"/>
              <a:buChar char="▪"/>
            </a:pPr>
            <a:endParaRPr lang="en-US" dirty="0"/>
          </a:p>
        </p:txBody>
      </p:sp>
      <p:sp>
        <p:nvSpPr>
          <p:cNvPr id="7" name="Google Shape;292;p57">
            <a:extLst>
              <a:ext uri="{FF2B5EF4-FFF2-40B4-BE49-F238E27FC236}">
                <a16:creationId xmlns:a16="http://schemas.microsoft.com/office/drawing/2014/main" id="{33378379-922B-7F33-9283-3F0A60B81345}"/>
              </a:ext>
            </a:extLst>
          </p:cNvPr>
          <p:cNvSpPr/>
          <p:nvPr/>
        </p:nvSpPr>
        <p:spPr>
          <a:xfrm>
            <a:off x="10506074" y="-3932"/>
            <a:ext cx="1694191"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l-GR" sz="1530" dirty="0">
                <a:solidFill>
                  <a:schemeClr val="lt1"/>
                </a:solidFill>
              </a:rPr>
              <a:t>Τι θα κάνατε;</a:t>
            </a:r>
            <a:endParaRPr sz="1275" b="0" i="0" u="none" strike="noStrike" cap="none" dirty="0">
              <a:solidFill>
                <a:schemeClr val="lt1"/>
              </a:solidFill>
              <a:latin typeface="Arial"/>
              <a:ea typeface="Arial"/>
              <a:cs typeface="Arial"/>
              <a:sym typeface="Arial"/>
            </a:endParaRPr>
          </a:p>
        </p:txBody>
      </p:sp>
      <p:sp>
        <p:nvSpPr>
          <p:cNvPr id="8" name="Google Shape;183;p7">
            <a:extLst>
              <a:ext uri="{FF2B5EF4-FFF2-40B4-BE49-F238E27FC236}">
                <a16:creationId xmlns:a16="http://schemas.microsoft.com/office/drawing/2014/main" id="{6C47BCB9-DDA5-C25D-BEE2-61E0E33CA4FF}"/>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9" name="Grafik 8">
            <a:extLst>
              <a:ext uri="{FF2B5EF4-FFF2-40B4-BE49-F238E27FC236}">
                <a16:creationId xmlns:a16="http://schemas.microsoft.com/office/drawing/2014/main" id="{A2DE94FA-9832-81B4-5905-EE554FE01C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042"/>
          <a:stretch/>
        </p:blipFill>
        <p:spPr>
          <a:xfrm>
            <a:off x="8014071" y="1863158"/>
            <a:ext cx="4177929" cy="31316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5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sz="3600" dirty="0">
                <a:solidFill>
                  <a:srgbClr val="002060"/>
                </a:solidFill>
              </a:rPr>
              <a:t>Θέμα</a:t>
            </a:r>
            <a:r>
              <a:rPr lang="en-US" sz="3600" b="1" i="0" u="none" strike="noStrike" cap="none" dirty="0">
                <a:solidFill>
                  <a:srgbClr val="002060"/>
                </a:solidFill>
                <a:latin typeface="Calibri"/>
                <a:ea typeface="Calibri"/>
                <a:cs typeface="Calibri"/>
                <a:sym typeface="Calibri"/>
              </a:rPr>
              <a:t> 5-</a:t>
            </a:r>
            <a:r>
              <a:rPr lang="el-GR" sz="3600" b="1" i="0" u="none" strike="noStrike" cap="none" dirty="0">
                <a:solidFill>
                  <a:srgbClr val="002060"/>
                </a:solidFill>
                <a:latin typeface="Calibri"/>
                <a:ea typeface="Calibri"/>
                <a:cs typeface="Calibri"/>
                <a:sym typeface="Calibri"/>
              </a:rPr>
              <a:t> Οδοντιατρικές Υπηρεσίες</a:t>
            </a:r>
            <a:endParaRPr dirty="0"/>
          </a:p>
        </p:txBody>
      </p:sp>
      <p:sp>
        <p:nvSpPr>
          <p:cNvPr id="259" name="Google Shape;259;p53"/>
          <p:cNvSpPr txBox="1"/>
          <p:nvPr/>
        </p:nvSpPr>
        <p:spPr>
          <a:xfrm>
            <a:off x="403110" y="2350334"/>
            <a:ext cx="6712065" cy="3917116"/>
          </a:xfrm>
          <a:prstGeom prst="rect">
            <a:avLst/>
          </a:prstGeom>
          <a:solidFill>
            <a:schemeClr val="bg1">
              <a:lumMod val="95000"/>
            </a:schemeClr>
          </a:solidFill>
          <a:ln>
            <a:noFill/>
          </a:ln>
        </p:spPr>
        <p:txBody>
          <a:bodyPr spcFirstLastPara="1" wrap="square" lIns="91425" tIns="45700" rIns="91425" bIns="45700" anchor="t" anchorCtr="0">
            <a:noAutofit/>
          </a:bodyPr>
          <a:lstStyle/>
          <a:p>
            <a:pPr marR="0" lvl="0" algn="l" rtl="0">
              <a:lnSpc>
                <a:spcPct val="150000"/>
              </a:lnSpc>
              <a:spcBef>
                <a:spcPts val="0"/>
              </a:spcBef>
              <a:spcAft>
                <a:spcPts val="0"/>
              </a:spcAft>
              <a:buClr>
                <a:srgbClr val="C01E24"/>
              </a:buClr>
              <a:buSzPts val="2000"/>
            </a:pPr>
            <a:r>
              <a:rPr lang="el-GR" sz="2400" b="0" i="0" u="none" strike="noStrike" cap="none" dirty="0">
                <a:solidFill>
                  <a:schemeClr val="dk1"/>
                </a:solidFill>
                <a:latin typeface="Calibri"/>
                <a:ea typeface="Calibri"/>
                <a:cs typeface="Calibri"/>
                <a:sym typeface="Calibri"/>
              </a:rPr>
              <a:t>Ξυπνήσατε με ελαφρώς πρησμένο στόμα και παραπονιέστε για τον πόνο σε έναν από τους γομφίους σας. Παίρνετε παυσίπονα για αρκετές ημέρες, αλλά η δυσφορία συνεχίζεται.</a:t>
            </a:r>
          </a:p>
          <a:p>
            <a:pPr marR="0" lvl="0" algn="l" rtl="0">
              <a:lnSpc>
                <a:spcPct val="150000"/>
              </a:lnSpc>
              <a:spcBef>
                <a:spcPts val="0"/>
              </a:spcBef>
              <a:spcAft>
                <a:spcPts val="0"/>
              </a:spcAft>
              <a:buClr>
                <a:srgbClr val="C01E24"/>
              </a:buClr>
              <a:buSzPts val="2000"/>
            </a:pPr>
            <a:endParaRPr lang="el-GR" sz="2400" b="0" i="0" u="none" strike="noStrike" cap="none" dirty="0">
              <a:solidFill>
                <a:schemeClr val="dk1"/>
              </a:solidFill>
              <a:latin typeface="Calibri"/>
              <a:ea typeface="Calibri"/>
              <a:cs typeface="Calibri"/>
              <a:sym typeface="Calibri"/>
            </a:endParaRPr>
          </a:p>
          <a:p>
            <a:pPr marR="0" lvl="0" algn="l" rtl="0">
              <a:lnSpc>
                <a:spcPct val="150000"/>
              </a:lnSpc>
              <a:spcBef>
                <a:spcPts val="0"/>
              </a:spcBef>
              <a:spcAft>
                <a:spcPts val="0"/>
              </a:spcAft>
              <a:buClr>
                <a:srgbClr val="C01E24"/>
              </a:buClr>
              <a:buSzPts val="2000"/>
            </a:pPr>
            <a:r>
              <a:rPr lang="el-GR" sz="2400" b="1" i="0" u="none" strike="noStrike" cap="none" dirty="0">
                <a:solidFill>
                  <a:schemeClr val="dk1"/>
                </a:solidFill>
                <a:latin typeface="Calibri"/>
                <a:ea typeface="Calibri"/>
                <a:cs typeface="Calibri"/>
                <a:sym typeface="Calibri"/>
              </a:rPr>
              <a:t>Εξηγήστε πού θα πρέπει να πάτε πρώτα για να θεραπευτείτε και γιατί.</a:t>
            </a:r>
            <a:endParaRPr sz="2400" b="1" i="0" u="none" strike="noStrike" cap="none" dirty="0">
              <a:solidFill>
                <a:schemeClr val="dk1"/>
              </a:solidFill>
              <a:latin typeface="Calibri"/>
              <a:ea typeface="Calibri"/>
              <a:cs typeface="Calibri"/>
              <a:sym typeface="Calibri"/>
            </a:endParaRPr>
          </a:p>
        </p:txBody>
      </p:sp>
      <p:sp>
        <p:nvSpPr>
          <p:cNvPr id="7" name="Google Shape;292;p57">
            <a:extLst>
              <a:ext uri="{FF2B5EF4-FFF2-40B4-BE49-F238E27FC236}">
                <a16:creationId xmlns:a16="http://schemas.microsoft.com/office/drawing/2014/main" id="{C45AC674-0829-3672-8B96-9067129E19DF}"/>
              </a:ext>
            </a:extLst>
          </p:cNvPr>
          <p:cNvSpPr/>
          <p:nvPr/>
        </p:nvSpPr>
        <p:spPr>
          <a:xfrm>
            <a:off x="10506074" y="-3932"/>
            <a:ext cx="1694191"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l-GR" sz="1530" dirty="0">
                <a:solidFill>
                  <a:schemeClr val="lt1"/>
                </a:solidFill>
              </a:rPr>
              <a:t>Τι θα κάνατε;</a:t>
            </a:r>
            <a:endParaRPr sz="1275" b="0" i="0" u="none" strike="noStrike" cap="none" dirty="0">
              <a:solidFill>
                <a:schemeClr val="lt1"/>
              </a:solidFill>
              <a:latin typeface="Arial"/>
              <a:ea typeface="Arial"/>
              <a:cs typeface="Arial"/>
              <a:sym typeface="Arial"/>
            </a:endParaRPr>
          </a:p>
        </p:txBody>
      </p:sp>
      <p:pic>
        <p:nvPicPr>
          <p:cNvPr id="8" name="Picture 6" descr="Zahnarzt, Zahnpflege, Geduldig, Zahnärztlich, Arzt">
            <a:extLst>
              <a:ext uri="{FF2B5EF4-FFF2-40B4-BE49-F238E27FC236}">
                <a16:creationId xmlns:a16="http://schemas.microsoft.com/office/drawing/2014/main" id="{CD487388-DFDD-3163-6053-84E6E03D1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541" y="2350334"/>
            <a:ext cx="4398305" cy="289096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48684B4F-39CA-90EB-FF26-7541707014E5}"/>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7" name="Google Shape;267;p5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sz="3600" dirty="0">
                <a:solidFill>
                  <a:srgbClr val="002060"/>
                </a:solidFill>
              </a:rPr>
              <a:t>Θέμα</a:t>
            </a:r>
            <a:r>
              <a:rPr lang="en-US" sz="3600" b="1" i="0" u="none" strike="noStrike" cap="none" dirty="0">
                <a:solidFill>
                  <a:srgbClr val="002060"/>
                </a:solidFill>
                <a:latin typeface="Calibri"/>
                <a:ea typeface="Calibri"/>
                <a:cs typeface="Calibri"/>
                <a:sym typeface="Calibri"/>
              </a:rPr>
              <a:t> 6- </a:t>
            </a:r>
            <a:r>
              <a:rPr lang="el-GR" sz="3600" dirty="0">
                <a:solidFill>
                  <a:srgbClr val="002060"/>
                </a:solidFill>
              </a:rPr>
              <a:t>Ψυχολόγος</a:t>
            </a:r>
            <a:endParaRPr dirty="0"/>
          </a:p>
        </p:txBody>
      </p:sp>
      <p:sp>
        <p:nvSpPr>
          <p:cNvPr id="268" name="Google Shape;268;p54"/>
          <p:cNvSpPr txBox="1"/>
          <p:nvPr/>
        </p:nvSpPr>
        <p:spPr>
          <a:xfrm>
            <a:off x="431102" y="1967778"/>
            <a:ext cx="7112697" cy="4394921"/>
          </a:xfrm>
          <a:prstGeom prst="rect">
            <a:avLst/>
          </a:prstGeom>
          <a:solidFill>
            <a:schemeClr val="bg1">
              <a:lumMod val="95000"/>
            </a:schemeClr>
          </a:solidFill>
          <a:ln>
            <a:noFill/>
          </a:ln>
        </p:spPr>
        <p:txBody>
          <a:bodyPr spcFirstLastPara="1" wrap="square" lIns="91425" tIns="45700" rIns="91425" bIns="45700" anchor="t" anchorCtr="0">
            <a:noAutofit/>
          </a:bodyPr>
          <a:lstStyle/>
          <a:p>
            <a:pPr marR="0" lvl="0" algn="l" rtl="0">
              <a:lnSpc>
                <a:spcPct val="150000"/>
              </a:lnSpc>
              <a:spcBef>
                <a:spcPts val="0"/>
              </a:spcBef>
              <a:spcAft>
                <a:spcPts val="0"/>
              </a:spcAft>
              <a:buClr>
                <a:srgbClr val="C01E24"/>
              </a:buClr>
              <a:buSzPts val="2000"/>
            </a:pPr>
            <a:r>
              <a:rPr lang="el-GR" sz="2400" dirty="0">
                <a:latin typeface="Calibri" panose="020F0502020204030204" pitchFamily="34" charset="0"/>
                <a:cs typeface="Calibri" panose="020F0502020204030204" pitchFamily="34" charset="0"/>
              </a:rPr>
              <a:t>Η μητέρα της Μαρίας πέθανε πριν από λίγες εβδομάδες και από τότε η Μαρία δεν μπορεί να σηκωθεί από το κρεβάτι. Νιώθει θλίψη και η κατάστασή της επηρεάζει την απόδοσή της στην εργασία. Ένας φίλος της είπε ότι πρέπει να επισκεφθεί έναν ψυχολόγο για να τη βοηθήσει να αντιμετωπίσει συναισθηματικά το πένθος της.</a:t>
            </a:r>
          </a:p>
          <a:p>
            <a:pPr marL="0" marR="0" lvl="0" indent="0" algn="l" rtl="0">
              <a:lnSpc>
                <a:spcPct val="150000"/>
              </a:lnSpc>
              <a:spcBef>
                <a:spcPts val="0"/>
              </a:spcBef>
              <a:spcAft>
                <a:spcPts val="0"/>
              </a:spcAft>
              <a:buClr>
                <a:srgbClr val="C01E24"/>
              </a:buClr>
              <a:buSzPts val="2000"/>
              <a:buFont typeface="Calibri"/>
              <a:buNone/>
            </a:pPr>
            <a:r>
              <a:rPr lang="el-GR" sz="2400" b="1" dirty="0">
                <a:latin typeface="Calibri" panose="020F0502020204030204" pitchFamily="34" charset="0"/>
                <a:cs typeface="Calibri" panose="020F0502020204030204" pitchFamily="34" charset="0"/>
              </a:rPr>
              <a:t>Τι πρέπει να κάνει η Μαρία για να την δει ο ειδικός;</a:t>
            </a:r>
            <a:endParaRPr sz="2400" b="1" dirty="0">
              <a:latin typeface="Calibri" panose="020F0502020204030204" pitchFamily="34" charset="0"/>
              <a:cs typeface="Calibri" panose="020F0502020204030204" pitchFamily="34" charset="0"/>
            </a:endParaRPr>
          </a:p>
        </p:txBody>
      </p:sp>
      <p:sp>
        <p:nvSpPr>
          <p:cNvPr id="7" name="Google Shape;292;p57">
            <a:extLst>
              <a:ext uri="{FF2B5EF4-FFF2-40B4-BE49-F238E27FC236}">
                <a16:creationId xmlns:a16="http://schemas.microsoft.com/office/drawing/2014/main" id="{30FCD2D1-A9D5-8617-366C-E55F6D7242A8}"/>
              </a:ext>
            </a:extLst>
          </p:cNvPr>
          <p:cNvSpPr/>
          <p:nvPr/>
        </p:nvSpPr>
        <p:spPr>
          <a:xfrm>
            <a:off x="10506074" y="-3932"/>
            <a:ext cx="1694191"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l-GR" sz="1530" dirty="0">
                <a:solidFill>
                  <a:schemeClr val="lt1"/>
                </a:solidFill>
              </a:rPr>
              <a:t>Τι θα κάνατε;</a:t>
            </a:r>
            <a:endParaRPr sz="1275" b="0" i="0" u="none" strike="noStrike" cap="none" dirty="0">
              <a:solidFill>
                <a:schemeClr val="lt1"/>
              </a:solidFill>
              <a:latin typeface="Arial"/>
              <a:ea typeface="Arial"/>
              <a:cs typeface="Arial"/>
              <a:sym typeface="Arial"/>
            </a:endParaRPr>
          </a:p>
        </p:txBody>
      </p:sp>
      <p:pic>
        <p:nvPicPr>
          <p:cNvPr id="8" name="Picture 2" descr="Geistig, Beratung, Gehirn, Therapie, Einsamkeit">
            <a:extLst>
              <a:ext uri="{FF2B5EF4-FFF2-40B4-BE49-F238E27FC236}">
                <a16:creationId xmlns:a16="http://schemas.microsoft.com/office/drawing/2014/main" id="{E96C54C0-17C7-2333-B9B7-01D390A14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9066" y="1967779"/>
            <a:ext cx="4088900" cy="2836675"/>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64C5D9C6-3573-583F-77A4-5633D6DEE069}"/>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6" name="Google Shape;276;p55"/>
          <p:cNvSpPr txBox="1">
            <a:spLocks noGrp="1"/>
          </p:cNvSpPr>
          <p:nvPr>
            <p:ph type="title"/>
          </p:nvPr>
        </p:nvSpPr>
        <p:spPr>
          <a:xfrm>
            <a:off x="652847" y="813667"/>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sz="3600" dirty="0">
                <a:solidFill>
                  <a:srgbClr val="002060"/>
                </a:solidFill>
              </a:rPr>
              <a:t>Θέμα</a:t>
            </a:r>
            <a:r>
              <a:rPr lang="en-US" sz="3600" b="1" i="0" u="none" strike="noStrike" cap="none" dirty="0">
                <a:solidFill>
                  <a:srgbClr val="002060"/>
                </a:solidFill>
                <a:latin typeface="Calibri"/>
                <a:ea typeface="Calibri"/>
                <a:cs typeface="Calibri"/>
                <a:sym typeface="Calibri"/>
              </a:rPr>
              <a:t> 7- </a:t>
            </a:r>
            <a:r>
              <a:rPr lang="el-GR" sz="3600" dirty="0">
                <a:solidFill>
                  <a:srgbClr val="002060"/>
                </a:solidFill>
              </a:rPr>
              <a:t>Φαρμακείο</a:t>
            </a:r>
            <a:endParaRPr dirty="0"/>
          </a:p>
        </p:txBody>
      </p:sp>
      <p:sp>
        <p:nvSpPr>
          <p:cNvPr id="277" name="Google Shape;277;p55"/>
          <p:cNvSpPr txBox="1"/>
          <p:nvPr/>
        </p:nvSpPr>
        <p:spPr>
          <a:xfrm>
            <a:off x="433933" y="1567487"/>
            <a:ext cx="9757818" cy="4766637"/>
          </a:xfrm>
          <a:prstGeom prst="rect">
            <a:avLst/>
          </a:prstGeom>
          <a:solidFill>
            <a:schemeClr val="bg1">
              <a:lumMod val="95000"/>
            </a:schemeClr>
          </a:solidFill>
          <a:ln>
            <a:noFill/>
          </a:ln>
        </p:spPr>
        <p:txBody>
          <a:bodyPr spcFirstLastPara="1" wrap="square" lIns="91425" tIns="45700" rIns="91425" bIns="45700" anchor="t" anchorCtr="0">
            <a:noAutofit/>
          </a:bodyPr>
          <a:lstStyle/>
          <a:p>
            <a:pPr marL="76200" marR="0" lvl="0" algn="l" rtl="0">
              <a:lnSpc>
                <a:spcPct val="150000"/>
              </a:lnSpc>
              <a:spcBef>
                <a:spcPts val="600"/>
              </a:spcBef>
              <a:spcAft>
                <a:spcPts val="0"/>
              </a:spcAft>
              <a:buClr>
                <a:srgbClr val="C01E24"/>
              </a:buClr>
              <a:buSzPts val="2400"/>
            </a:pPr>
            <a:r>
              <a:rPr lang="el-GR" sz="2200" b="0" i="0" dirty="0">
                <a:solidFill>
                  <a:srgbClr val="353536"/>
                </a:solidFill>
                <a:effectLst/>
                <a:latin typeface="Calibri" panose="020F0502020204030204" pitchFamily="34" charset="0"/>
                <a:cs typeface="Calibri" panose="020F0502020204030204" pitchFamily="34" charset="0"/>
              </a:rPr>
              <a:t>Πήγα στο φαρμακείο για να αγοράσω ένα σιρόπι για το βήχα και ένα μυοχαλαρωτικό για να κοιμηθώ καλύτερα τη νύχτα. Ο φαρμακοποιός μου είπε ότι μπορούσε να μου πουλήσει ένα είδος φυτικού σιροπιού για το βήχα, αλλά όχι τα χάπια/ταμπλέτες, καθώς, όπως είπε, χρειαζόμουν συνταγή για να τα αγοράσω.</a:t>
            </a:r>
          </a:p>
          <a:p>
            <a:pPr marL="457200" marR="0" lvl="0" indent="-381000" algn="l" rtl="0">
              <a:lnSpc>
                <a:spcPct val="150000"/>
              </a:lnSpc>
              <a:spcBef>
                <a:spcPts val="600"/>
              </a:spcBef>
              <a:spcAft>
                <a:spcPts val="0"/>
              </a:spcAft>
              <a:buClr>
                <a:srgbClr val="C01E24"/>
              </a:buClr>
              <a:buSzPts val="2400"/>
              <a:buFont typeface="Calibri"/>
              <a:buChar char="▪"/>
            </a:pPr>
            <a:r>
              <a:rPr lang="el-GR" sz="2200" b="1" i="0" dirty="0">
                <a:solidFill>
                  <a:srgbClr val="353536"/>
                </a:solidFill>
                <a:effectLst/>
                <a:latin typeface="Calibri" panose="020F0502020204030204" pitchFamily="34" charset="0"/>
                <a:cs typeface="Calibri" panose="020F0502020204030204" pitchFamily="34" charset="0"/>
              </a:rPr>
              <a:t>Ποια είναι τα βήματα υγείας που πρέπει να ακολουθήσετε για να μπορέσετε να λάβετε συνταγή από γιατρό;</a:t>
            </a:r>
          </a:p>
          <a:p>
            <a:pPr marL="457200" marR="0" lvl="0" indent="-381000" algn="l" rtl="0">
              <a:lnSpc>
                <a:spcPct val="150000"/>
              </a:lnSpc>
              <a:spcBef>
                <a:spcPts val="600"/>
              </a:spcBef>
              <a:spcAft>
                <a:spcPts val="0"/>
              </a:spcAft>
              <a:buClr>
                <a:srgbClr val="C01E24"/>
              </a:buClr>
              <a:buSzPts val="2400"/>
              <a:buFont typeface="Calibri"/>
              <a:buChar char="▪"/>
            </a:pPr>
            <a:r>
              <a:rPr lang="el-GR" sz="2200" b="1" i="0" dirty="0">
                <a:solidFill>
                  <a:srgbClr val="353536"/>
                </a:solidFill>
                <a:effectLst/>
                <a:latin typeface="Calibri" panose="020F0502020204030204" pitchFamily="34" charset="0"/>
                <a:cs typeface="Calibri" panose="020F0502020204030204" pitchFamily="34" charset="0"/>
              </a:rPr>
              <a:t>Γιατί μπόρεσαν να σας πουλήσουν μόνο ένα φυτικό σιρόπι και όχι ένα άλλο είδος;</a:t>
            </a:r>
          </a:p>
          <a:p>
            <a:pPr marL="457200" marR="0" lvl="0" indent="-381000" algn="l" rtl="0">
              <a:lnSpc>
                <a:spcPct val="150000"/>
              </a:lnSpc>
              <a:spcBef>
                <a:spcPts val="600"/>
              </a:spcBef>
              <a:spcAft>
                <a:spcPts val="0"/>
              </a:spcAft>
              <a:buClr>
                <a:srgbClr val="C01E24"/>
              </a:buClr>
              <a:buSzPts val="2400"/>
              <a:buFont typeface="Calibri"/>
              <a:buChar char="▪"/>
            </a:pPr>
            <a:r>
              <a:rPr lang="el-GR" sz="2200" b="1" i="0" dirty="0">
                <a:solidFill>
                  <a:srgbClr val="353536"/>
                </a:solidFill>
                <a:effectLst/>
                <a:latin typeface="Calibri" panose="020F0502020204030204" pitchFamily="34" charset="0"/>
                <a:cs typeface="Calibri" panose="020F0502020204030204" pitchFamily="34" charset="0"/>
              </a:rPr>
              <a:t>Τι πρέπει να κάνετε για να αγοράσετε μη συνταγογραφούμενα φάρμακα;</a:t>
            </a:r>
            <a:endParaRPr sz="2200" b="1" i="0" u="none" strike="noStrike" cap="none" dirty="0">
              <a:solidFill>
                <a:srgbClr val="FFFFFF"/>
              </a:solidFill>
              <a:latin typeface="Calibri" panose="020F0502020204030204" pitchFamily="34" charset="0"/>
              <a:ea typeface="Quattrocento Sans"/>
              <a:cs typeface="Calibri" panose="020F0502020204030204" pitchFamily="34" charset="0"/>
              <a:sym typeface="Quattrocento Sans"/>
            </a:endParaRPr>
          </a:p>
        </p:txBody>
      </p:sp>
      <p:sp>
        <p:nvSpPr>
          <p:cNvPr id="7" name="Google Shape;292;p57">
            <a:extLst>
              <a:ext uri="{FF2B5EF4-FFF2-40B4-BE49-F238E27FC236}">
                <a16:creationId xmlns:a16="http://schemas.microsoft.com/office/drawing/2014/main" id="{F875C0C0-347C-EB9D-F65D-71F7F7807CDA}"/>
              </a:ext>
            </a:extLst>
          </p:cNvPr>
          <p:cNvSpPr/>
          <p:nvPr/>
        </p:nvSpPr>
        <p:spPr>
          <a:xfrm>
            <a:off x="10506074" y="-3932"/>
            <a:ext cx="1694191"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l-GR" sz="1530" dirty="0">
                <a:solidFill>
                  <a:schemeClr val="lt1"/>
                </a:solidFill>
              </a:rPr>
              <a:t>Τι θα κάνατε;</a:t>
            </a:r>
            <a:endParaRPr sz="1275" b="0" i="0" u="none" strike="noStrike" cap="none" dirty="0">
              <a:solidFill>
                <a:schemeClr val="lt1"/>
              </a:solidFill>
              <a:latin typeface="Arial"/>
              <a:ea typeface="Arial"/>
              <a:cs typeface="Arial"/>
              <a:sym typeface="Arial"/>
            </a:endParaRPr>
          </a:p>
        </p:txBody>
      </p:sp>
      <p:pic>
        <p:nvPicPr>
          <p:cNvPr id="8" name="Picture 2" descr="Chemiker, Komische Charaktere, Katastrophe, Krankheit">
            <a:extLst>
              <a:ext uri="{FF2B5EF4-FFF2-40B4-BE49-F238E27FC236}">
                <a16:creationId xmlns:a16="http://schemas.microsoft.com/office/drawing/2014/main" id="{E22703FE-D6F2-5C49-DC56-B9B3E6E03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0460" y="2189921"/>
            <a:ext cx="2499805" cy="295059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EE1F33BD-2420-B84B-D88B-EC335C94C47C}"/>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5" name="Google Shape;285;p5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sz="3600" dirty="0">
                <a:solidFill>
                  <a:srgbClr val="002060"/>
                </a:solidFill>
              </a:rPr>
              <a:t>Θέμα</a:t>
            </a:r>
            <a:r>
              <a:rPr lang="en-US" sz="3600" b="1" i="0" u="none" strike="noStrike" cap="none" dirty="0">
                <a:solidFill>
                  <a:srgbClr val="002060"/>
                </a:solidFill>
                <a:latin typeface="Calibri"/>
                <a:ea typeface="Calibri"/>
                <a:cs typeface="Calibri"/>
                <a:sym typeface="Calibri"/>
              </a:rPr>
              <a:t> 8- </a:t>
            </a:r>
            <a:r>
              <a:rPr lang="el-GR" sz="3600" dirty="0">
                <a:solidFill>
                  <a:srgbClr val="002060"/>
                </a:solidFill>
              </a:rPr>
              <a:t>Εμβολιασμός</a:t>
            </a:r>
            <a:endParaRPr dirty="0"/>
          </a:p>
        </p:txBody>
      </p:sp>
      <p:sp>
        <p:nvSpPr>
          <p:cNvPr id="286" name="Google Shape;286;p56"/>
          <p:cNvSpPr txBox="1"/>
          <p:nvPr/>
        </p:nvSpPr>
        <p:spPr>
          <a:xfrm>
            <a:off x="433932" y="1800753"/>
            <a:ext cx="6452643" cy="3427666"/>
          </a:xfrm>
          <a:prstGeom prst="rect">
            <a:avLst/>
          </a:prstGeom>
          <a:noFill/>
          <a:ln>
            <a:noFill/>
          </a:ln>
        </p:spPr>
        <p:txBody>
          <a:bodyPr spcFirstLastPara="1" wrap="square" lIns="91425" tIns="45700" rIns="91425" bIns="45700" anchor="t" anchorCtr="0">
            <a:noAutofit/>
          </a:bodyPr>
          <a:lstStyle/>
          <a:p>
            <a:pPr marL="76200" marR="0" lvl="0" algn="just" rtl="0">
              <a:lnSpc>
                <a:spcPct val="150000"/>
              </a:lnSpc>
              <a:spcBef>
                <a:spcPts val="600"/>
              </a:spcBef>
              <a:spcAft>
                <a:spcPts val="0"/>
              </a:spcAft>
              <a:buClr>
                <a:srgbClr val="C01E24"/>
              </a:buClr>
              <a:buSzPts val="2400"/>
            </a:pPr>
            <a:r>
              <a:rPr lang="el-GR" sz="2400" dirty="0">
                <a:latin typeface="Calibri"/>
                <a:ea typeface="Calibri"/>
                <a:cs typeface="Calibri"/>
                <a:sym typeface="Quattrocento Sans"/>
              </a:rPr>
              <a:t>Θέλετε πραγματικά να εμβολιαστείτε κατά του COVID-19, αλλά δεν έχετε νομιμοποιητικά έγγραφα κατά την άφιξή σας στη χώρα.</a:t>
            </a:r>
          </a:p>
          <a:p>
            <a:pPr marL="457200" marR="0" lvl="0" indent="-381000" algn="just" rtl="0">
              <a:lnSpc>
                <a:spcPct val="150000"/>
              </a:lnSpc>
              <a:spcBef>
                <a:spcPts val="600"/>
              </a:spcBef>
              <a:spcAft>
                <a:spcPts val="0"/>
              </a:spcAft>
              <a:buClr>
                <a:srgbClr val="C01E24"/>
              </a:buClr>
              <a:buSzPts val="2400"/>
              <a:buFont typeface="Calibri"/>
              <a:buChar char="▪"/>
            </a:pPr>
            <a:r>
              <a:rPr lang="el-GR" sz="2400" b="1" dirty="0">
                <a:latin typeface="Calibri"/>
                <a:ea typeface="Calibri"/>
                <a:cs typeface="Calibri"/>
                <a:sym typeface="Quattrocento Sans"/>
              </a:rPr>
              <a:t>Ποια βήματα πρέπει να ακολουθήσετε</a:t>
            </a:r>
            <a:endParaRPr sz="2400" b="1" dirty="0">
              <a:latin typeface="Calibri"/>
              <a:ea typeface="Calibri"/>
              <a:cs typeface="Calibri"/>
              <a:sym typeface="Quattrocento Sans"/>
            </a:endParaRPr>
          </a:p>
        </p:txBody>
      </p:sp>
      <p:sp>
        <p:nvSpPr>
          <p:cNvPr id="7" name="Google Shape;292;p57">
            <a:extLst>
              <a:ext uri="{FF2B5EF4-FFF2-40B4-BE49-F238E27FC236}">
                <a16:creationId xmlns:a16="http://schemas.microsoft.com/office/drawing/2014/main" id="{6A16D102-7A4D-3253-6FEE-2196D2F06C60}"/>
              </a:ext>
            </a:extLst>
          </p:cNvPr>
          <p:cNvSpPr/>
          <p:nvPr/>
        </p:nvSpPr>
        <p:spPr>
          <a:xfrm>
            <a:off x="10506074" y="-3932"/>
            <a:ext cx="1694191"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l-GR" sz="1530" dirty="0">
                <a:solidFill>
                  <a:schemeClr val="lt1"/>
                </a:solidFill>
              </a:rPr>
              <a:t>Τι θα κάνατε;</a:t>
            </a:r>
            <a:endParaRPr sz="1275" b="0" i="0" u="none" strike="noStrike" cap="none" dirty="0">
              <a:solidFill>
                <a:schemeClr val="lt1"/>
              </a:solidFill>
              <a:latin typeface="Arial"/>
              <a:ea typeface="Arial"/>
              <a:cs typeface="Arial"/>
              <a:sym typeface="Arial"/>
            </a:endParaRPr>
          </a:p>
        </p:txBody>
      </p:sp>
      <p:pic>
        <p:nvPicPr>
          <p:cNvPr id="8" name="Picture 2" descr="Impfung, Covid-19, Injektion, Arzt, Corona, Coronavirus">
            <a:extLst>
              <a:ext uri="{FF2B5EF4-FFF2-40B4-BE49-F238E27FC236}">
                <a16:creationId xmlns:a16="http://schemas.microsoft.com/office/drawing/2014/main" id="{D210FEFF-CC17-AA98-8445-58C0CBC2A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20" y="1800753"/>
            <a:ext cx="4436979" cy="317521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2BF09AFF-7C6F-4CCD-DB13-78EA0770B93B}"/>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2"/>
          <p:cNvGrpSpPr/>
          <p:nvPr/>
        </p:nvGrpSpPr>
        <p:grpSpPr>
          <a:xfrm>
            <a:off x="9587789" y="3777625"/>
            <a:ext cx="2245582" cy="2759937"/>
            <a:chOff x="7061107" y="2775080"/>
            <a:chExt cx="2245582" cy="2759937"/>
          </a:xfrm>
        </p:grpSpPr>
        <p:pic>
          <p:nvPicPr>
            <p:cNvPr id="64" name="Google Shape;64;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65" name="Google Shape;65;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AKADIMAIKO DIADIKTYO (GUnet)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u="none" strike="noStrike" cap="none">
                <a:solidFill>
                  <a:srgbClr val="414042"/>
                </a:solidFill>
                <a:latin typeface="Roboto"/>
                <a:ea typeface="Roboto"/>
                <a:cs typeface="Roboto"/>
                <a:sym typeface="Roboto"/>
              </a:endParaRPr>
            </a:p>
          </p:txBody>
        </p:sp>
      </p:grpSp>
      <p:sp>
        <p:nvSpPr>
          <p:cNvPr id="66" name="Google Shape;6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l-GR" sz="4800" b="1" dirty="0">
                <a:solidFill>
                  <a:srgbClr val="203864"/>
                </a:solidFill>
                <a:latin typeface="Calibri"/>
                <a:ea typeface="Calibri"/>
                <a:cs typeface="Calibri"/>
                <a:sym typeface="Calibri"/>
              </a:rPr>
              <a:t>Συνεργάτες</a:t>
            </a:r>
            <a:endParaRPr sz="4800" b="1" dirty="0">
              <a:solidFill>
                <a:srgbClr val="203864"/>
              </a:solidFill>
              <a:latin typeface="Calibri"/>
              <a:ea typeface="Calibri"/>
              <a:cs typeface="Calibri"/>
              <a:sym typeface="Calibri"/>
            </a:endParaRPr>
          </a:p>
        </p:txBody>
      </p:sp>
      <p:grpSp>
        <p:nvGrpSpPr>
          <p:cNvPr id="67" name="Google Shape;67;p2"/>
          <p:cNvGrpSpPr/>
          <p:nvPr/>
        </p:nvGrpSpPr>
        <p:grpSpPr>
          <a:xfrm>
            <a:off x="-583724" y="2027730"/>
            <a:ext cx="6096000" cy="1677637"/>
            <a:chOff x="-1066801" y="1523553"/>
            <a:chExt cx="6096000" cy="1677637"/>
          </a:xfrm>
        </p:grpSpPr>
        <p:pic>
          <p:nvPicPr>
            <p:cNvPr id="68" name="Google Shape;68;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69" name="Google Shape;69;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70" name="Google Shape;70;p2"/>
          <p:cNvGrpSpPr/>
          <p:nvPr/>
        </p:nvGrpSpPr>
        <p:grpSpPr>
          <a:xfrm>
            <a:off x="4111945" y="4542257"/>
            <a:ext cx="6629400" cy="1738414"/>
            <a:chOff x="2579204" y="1882706"/>
            <a:chExt cx="6629400" cy="1738414"/>
          </a:xfrm>
        </p:grpSpPr>
        <p:pic>
          <p:nvPicPr>
            <p:cNvPr id="71" name="Google Shape;71;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72" name="Google Shape;72;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73" name="Google Shape;73;p2"/>
          <p:cNvGrpSpPr/>
          <p:nvPr/>
        </p:nvGrpSpPr>
        <p:grpSpPr>
          <a:xfrm>
            <a:off x="6186067" y="2015292"/>
            <a:ext cx="6634368" cy="1584248"/>
            <a:chOff x="6639106" y="2919412"/>
            <a:chExt cx="6634368" cy="1584248"/>
          </a:xfrm>
        </p:grpSpPr>
        <p:pic>
          <p:nvPicPr>
            <p:cNvPr id="74" name="Google Shape;74;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75" name="Google Shape;75;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76" name="Google Shape;76;p2"/>
          <p:cNvGrpSpPr/>
          <p:nvPr/>
        </p:nvGrpSpPr>
        <p:grpSpPr>
          <a:xfrm>
            <a:off x="-1845822" y="4591510"/>
            <a:ext cx="6952420" cy="1601615"/>
            <a:chOff x="-1240501" y="3160643"/>
            <a:chExt cx="6952420" cy="1601615"/>
          </a:xfrm>
        </p:grpSpPr>
        <p:pic>
          <p:nvPicPr>
            <p:cNvPr id="77" name="Google Shape;77;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78" name="Google Shape;78;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79" name="Google Shape;79;p2"/>
          <p:cNvGrpSpPr/>
          <p:nvPr/>
        </p:nvGrpSpPr>
        <p:grpSpPr>
          <a:xfrm>
            <a:off x="3332429" y="4600164"/>
            <a:ext cx="2543175" cy="1592961"/>
            <a:chOff x="4517932" y="3531206"/>
            <a:chExt cx="2543175" cy="1592961"/>
          </a:xfrm>
        </p:grpSpPr>
        <p:pic>
          <p:nvPicPr>
            <p:cNvPr id="80" name="Google Shape;80;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81" name="Google Shape;81;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82" name="Google Shape;82;p2"/>
          <p:cNvGrpSpPr/>
          <p:nvPr/>
        </p:nvGrpSpPr>
        <p:grpSpPr>
          <a:xfrm>
            <a:off x="5019359" y="1427085"/>
            <a:ext cx="1973150" cy="2726448"/>
            <a:chOff x="9320178" y="2976204"/>
            <a:chExt cx="1973150" cy="2726448"/>
          </a:xfrm>
        </p:grpSpPr>
        <p:pic>
          <p:nvPicPr>
            <p:cNvPr id="83" name="Google Shape;83;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84" name="Google Shape;84;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7"/>
          <p:cNvSpPr/>
          <p:nvPr/>
        </p:nvSpPr>
        <p:spPr>
          <a:xfrm>
            <a:off x="10506074" y="-3932"/>
            <a:ext cx="1694191"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l-GR" sz="1530" dirty="0">
                <a:solidFill>
                  <a:schemeClr val="lt1"/>
                </a:solidFill>
              </a:rPr>
              <a:t>Τι θα κάνατε;</a:t>
            </a:r>
            <a:endParaRPr sz="1275" b="0" i="0" u="none" strike="noStrike" cap="none" dirty="0">
              <a:solidFill>
                <a:schemeClr val="lt1"/>
              </a:solidFill>
              <a:latin typeface="Arial"/>
              <a:ea typeface="Arial"/>
              <a:cs typeface="Arial"/>
              <a:sym typeface="Arial"/>
            </a:endParaRPr>
          </a:p>
        </p:txBody>
      </p:sp>
      <p:sp>
        <p:nvSpPr>
          <p:cNvPr id="294" name="Google Shape;294;p5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dirty="0"/>
              <a:t>Χάρτης του Ελληνικού Εθνικού Συστήματος Υγείας</a:t>
            </a:r>
            <a:endParaRPr dirty="0"/>
          </a:p>
        </p:txBody>
      </p:sp>
      <p:sp>
        <p:nvSpPr>
          <p:cNvPr id="7" name="TextBox 6">
            <a:extLst>
              <a:ext uri="{FF2B5EF4-FFF2-40B4-BE49-F238E27FC236}">
                <a16:creationId xmlns:a16="http://schemas.microsoft.com/office/drawing/2014/main" id="{BA21D6EB-9795-5645-AFC2-6DB9309511CE}"/>
              </a:ext>
            </a:extLst>
          </p:cNvPr>
          <p:cNvSpPr txBox="1"/>
          <p:nvPr/>
        </p:nvSpPr>
        <p:spPr>
          <a:xfrm>
            <a:off x="669131" y="2575024"/>
            <a:ext cx="9703594" cy="584775"/>
          </a:xfrm>
          <a:prstGeom prst="rect">
            <a:avLst/>
          </a:prstGeom>
          <a:noFill/>
        </p:spPr>
        <p:txBody>
          <a:bodyPr wrap="square">
            <a:spAutoFit/>
          </a:bodyPr>
          <a:lstStyle/>
          <a:p>
            <a:r>
              <a:rPr lang="el-GR" sz="2400" dirty="0">
                <a:latin typeface="Calibri" panose="020F0502020204030204" pitchFamily="34" charset="0"/>
                <a:cs typeface="Calibri" panose="020F0502020204030204" pitchFamily="34" charset="0"/>
              </a:rPr>
              <a:t>Κατεβάστε τον χάρτη του Ελληνικού Συστήματος Υγείας </a:t>
            </a:r>
            <a:r>
              <a:rPr lang="el-GR" sz="3200" dirty="0">
                <a:latin typeface="Calibri" panose="020F0502020204030204" pitchFamily="34" charset="0"/>
                <a:cs typeface="Calibri" panose="020F0502020204030204" pitchFamily="34" charset="0"/>
                <a:hlinkClick r:id="rId3"/>
              </a:rPr>
              <a:t>από εδώ</a:t>
            </a:r>
            <a:r>
              <a:rPr lang="el-GR" sz="2400" dirty="0">
                <a:latin typeface="Calibri" panose="020F0502020204030204" pitchFamily="34" charset="0"/>
                <a:cs typeface="Calibri" panose="020F0502020204030204" pitchFamily="34"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3.1.5</a:t>
            </a:r>
            <a:br>
              <a:rPr lang="en-US" altLang="el-GR" dirty="0"/>
            </a:br>
            <a:r>
              <a:rPr lang="el-GR" altLang="el-GR">
                <a:solidFill>
                  <a:srgbClr val="C01E24"/>
                </a:solidFill>
              </a:rPr>
              <a:t>Ανασκόπηση</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1938992"/>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el-GR" sz="2000" b="1" dirty="0"/>
              <a:t>Στόχος</a:t>
            </a:r>
            <a:endParaRPr lang="de-DE" sz="2800" b="1" dirty="0"/>
          </a:p>
          <a:p>
            <a:endParaRPr lang="es-ES" sz="2000" dirty="0"/>
          </a:p>
          <a:p>
            <a:pPr marL="342900" indent="-342900">
              <a:buClr>
                <a:srgbClr val="C00000"/>
              </a:buClr>
              <a:buFont typeface="Wingdings" panose="05000000000000000000" pitchFamily="2" charset="2"/>
              <a:buChar char="§"/>
            </a:pPr>
            <a:r>
              <a:rPr lang="el-GR" sz="2000" dirty="0">
                <a:latin typeface="Calibri" panose="020F0502020204030204" pitchFamily="34" charset="0"/>
                <a:cs typeface="Calibri" panose="020F0502020204030204" pitchFamily="34" charset="0"/>
              </a:rPr>
              <a:t>Θα πραγματοποιηθεί μία σύντομη ανασκόπηση προκειμένου να σας δοθούν απαντήσεις εξηγήσεις σε πιθανές απορίες και ερωτήσεις.</a:t>
            </a:r>
            <a:endParaRPr lang="en-US" sz="2000" dirty="0">
              <a:latin typeface="Calibri" panose="020F0502020204030204" pitchFamily="34" charset="0"/>
              <a:cs typeface="Calibri" panose="020F0502020204030204" pitchFamily="34" charset="0"/>
            </a:endParaRPr>
          </a:p>
          <a:p>
            <a:pPr>
              <a:buClr>
                <a:srgbClr val="C00000"/>
              </a:buClr>
            </a:pPr>
            <a:r>
              <a:rPr lang="en-US"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14" name="Google Shape;168;p7">
            <a:extLst>
              <a:ext uri="{FF2B5EF4-FFF2-40B4-BE49-F238E27FC236}">
                <a16:creationId xmlns:a16="http://schemas.microsoft.com/office/drawing/2014/main" id="{931BEE3B-E538-C806-1C93-118E1C3AF0EA}"/>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867666B7-DD12-6283-E37A-A45556A806A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0844BF90-83E8-016D-C765-6DA06773CB08}"/>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3F16F21F-B576-F923-2912-B22050A6D73A}"/>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CE9E79EC-567E-6D15-6BAE-2A165D650081}"/>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3.1.5</a:t>
            </a:r>
            <a:endParaRPr sz="2000" dirty="0">
              <a:solidFill>
                <a:srgbClr val="C01E24"/>
              </a:solidFill>
              <a:latin typeface="Calibri"/>
              <a:cs typeface="Calibri"/>
              <a:sym typeface="Calibri"/>
            </a:endParaRPr>
          </a:p>
        </p:txBody>
      </p:sp>
      <p:sp>
        <p:nvSpPr>
          <p:cNvPr id="20" name="Google Shape;168;p7">
            <a:extLst>
              <a:ext uri="{FF2B5EF4-FFF2-40B4-BE49-F238E27FC236}">
                <a16:creationId xmlns:a16="http://schemas.microsoft.com/office/drawing/2014/main" id="{C5CE70EF-8314-7173-12B8-9E37E747DA36}"/>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1" name="Google Shape;168;p7">
            <a:extLst>
              <a:ext uri="{FF2B5EF4-FFF2-40B4-BE49-F238E27FC236}">
                <a16:creationId xmlns:a16="http://schemas.microsoft.com/office/drawing/2014/main" id="{3F4EF848-2518-A63A-BF73-DF9606AB788E}"/>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47919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4" name="Oval 5">
            <a:extLst>
              <a:ext uri="{FF2B5EF4-FFF2-40B4-BE49-F238E27FC236}">
                <a16:creationId xmlns:a16="http://schemas.microsoft.com/office/drawing/2014/main" id="{F406495E-37A6-4032-A020-FE1AABEB689E}"/>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b="1" dirty="0" err="1">
                <a:ln w="22225">
                  <a:solidFill>
                    <a:schemeClr val="accent2"/>
                  </a:solidFill>
                  <a:prstDash val="solid"/>
                </a:ln>
                <a:solidFill>
                  <a:srgbClr val="FAACAC"/>
                </a:solidFill>
              </a:rPr>
              <a:t>Επεξεηγήσεις</a:t>
            </a:r>
            <a:endParaRPr lang="en-GB" sz="5400" b="1" dirty="0">
              <a:ln w="22225">
                <a:solidFill>
                  <a:schemeClr val="accent2"/>
                </a:solidFill>
                <a:prstDash val="solid"/>
              </a:ln>
              <a:solidFill>
                <a:srgbClr val="FAACAC"/>
              </a:solidFill>
            </a:endParaRPr>
          </a:p>
        </p:txBody>
      </p:sp>
      <p:sp>
        <p:nvSpPr>
          <p:cNvPr id="2" name="Τίτλος 1">
            <a:extLst>
              <a:ext uri="{FF2B5EF4-FFF2-40B4-BE49-F238E27FC236}">
                <a16:creationId xmlns:a16="http://schemas.microsoft.com/office/drawing/2014/main" id="{81D2819E-2253-4343-9A18-3B57BDD6F36D}"/>
              </a:ext>
            </a:extLst>
          </p:cNvPr>
          <p:cNvSpPr>
            <a:spLocks noGrp="1"/>
          </p:cNvSpPr>
          <p:nvPr>
            <p:ph type="title"/>
          </p:nvPr>
        </p:nvSpPr>
        <p:spPr/>
        <p:txBody>
          <a:bodyPr/>
          <a:lstStyle/>
          <a:p>
            <a:endParaRPr lang="el-GR" dirty="0"/>
          </a:p>
        </p:txBody>
      </p:sp>
      <p:sp>
        <p:nvSpPr>
          <p:cNvPr id="6" name="Oval 5">
            <a:extLst>
              <a:ext uri="{FF2B5EF4-FFF2-40B4-BE49-F238E27FC236}">
                <a16:creationId xmlns:a16="http://schemas.microsoft.com/office/drawing/2014/main" id="{5284AF4A-0EDC-4671-A659-C1F0123E5E29}"/>
              </a:ext>
            </a:extLst>
          </p:cNvPr>
          <p:cNvSpPr/>
          <p:nvPr/>
        </p:nvSpPr>
        <p:spPr>
          <a:xfrm>
            <a:off x="87230" y="974407"/>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b="1" dirty="0">
                <a:ln w="22225">
                  <a:solidFill>
                    <a:schemeClr val="accent2"/>
                  </a:solidFill>
                  <a:prstDash val="solid"/>
                </a:ln>
                <a:solidFill>
                  <a:srgbClr val="FAACAC"/>
                </a:solidFill>
              </a:rPr>
              <a:t>Ανασκόπηση</a:t>
            </a:r>
            <a:endParaRPr lang="en-GB" sz="4800" b="1" dirty="0">
              <a:ln w="22225">
                <a:solidFill>
                  <a:schemeClr val="accent2"/>
                </a:solidFill>
                <a:prstDash val="solid"/>
              </a:ln>
              <a:solidFill>
                <a:srgbClr val="FAACAC"/>
              </a:solidFill>
            </a:endParaRPr>
          </a:p>
        </p:txBody>
      </p:sp>
    </p:spTree>
    <p:extLst>
      <p:ext uri="{BB962C8B-B14F-4D97-AF65-F5344CB8AC3E}">
        <p14:creationId xmlns:p14="http://schemas.microsoft.com/office/powerpoint/2010/main" val="34710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3.2.1</a:t>
            </a:r>
            <a:br>
              <a:rPr lang="en-US" altLang="el-GR" dirty="0"/>
            </a:br>
            <a:r>
              <a:rPr lang="el-GR" altLang="el-GR" dirty="0">
                <a:solidFill>
                  <a:srgbClr val="C01E24"/>
                </a:solidFill>
              </a:rPr>
              <a:t>Εκδρομή/πρακτική επίσκεψη</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2246769"/>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el-GR" sz="2000" b="1" dirty="0"/>
              <a:t>Στόχος</a:t>
            </a:r>
            <a:endParaRPr lang="de-DE" sz="2800" b="1" dirty="0"/>
          </a:p>
          <a:p>
            <a:endParaRPr lang="es-ES" sz="2000" dirty="0"/>
          </a:p>
          <a:p>
            <a:pPr marL="342900" indent="-342900">
              <a:buClr>
                <a:srgbClr val="C00000"/>
              </a:buClr>
              <a:buFont typeface="Wingdings" panose="05000000000000000000" pitchFamily="2" charset="2"/>
              <a:buChar char="§"/>
            </a:pPr>
            <a:r>
              <a:rPr lang="el-GR" sz="2000" dirty="0">
                <a:latin typeface="Calibri" panose="020F0502020204030204" pitchFamily="34" charset="0"/>
                <a:cs typeface="Calibri" panose="020F0502020204030204" pitchFamily="34" charset="0"/>
              </a:rPr>
              <a:t>Θα μάθετε πώς λειτουργεί το εθνικό σύστημα υγείας και, ειδικότερα, σχετικά με τα δικαιώματα και τις υποχρεώσεις που έχουν οι συμμετέχοντες ως μετανάστες και ως γενικοί χρήστες του συστήματος.</a:t>
            </a:r>
            <a:endParaRPr lang="en-US" sz="2000" dirty="0">
              <a:latin typeface="Calibri" panose="020F0502020204030204" pitchFamily="34" charset="0"/>
              <a:cs typeface="Calibri" panose="020F0502020204030204" pitchFamily="34" charset="0"/>
            </a:endParaRPr>
          </a:p>
          <a:p>
            <a:pPr>
              <a:buClr>
                <a:srgbClr val="C00000"/>
              </a:buClr>
            </a:pPr>
            <a:r>
              <a:rPr lang="en-US"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5" name="Google Shape;168;p7">
            <a:extLst>
              <a:ext uri="{FF2B5EF4-FFF2-40B4-BE49-F238E27FC236}">
                <a16:creationId xmlns:a16="http://schemas.microsoft.com/office/drawing/2014/main" id="{CDB4DF8C-4D2C-D2BC-1C89-9FF832F6A75D}"/>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3.2.1</a:t>
            </a:r>
            <a:endParaRPr sz="2000" dirty="0">
              <a:solidFill>
                <a:srgbClr val="C01E24"/>
              </a:solidFill>
              <a:latin typeface="Calibri"/>
              <a:cs typeface="Calibri"/>
              <a:sym typeface="Calibri"/>
            </a:endParaRPr>
          </a:p>
        </p:txBody>
      </p:sp>
      <p:sp>
        <p:nvSpPr>
          <p:cNvPr id="10" name="Google Shape;168;p7">
            <a:extLst>
              <a:ext uri="{FF2B5EF4-FFF2-40B4-BE49-F238E27FC236}">
                <a16:creationId xmlns:a16="http://schemas.microsoft.com/office/drawing/2014/main" id="{8A64A37B-8A80-B856-6674-431AA619D85D}"/>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a:t>
            </a:r>
            <a:endParaRPr sz="1800" dirty="0">
              <a:solidFill>
                <a:schemeClr val="lt1"/>
              </a:solidFill>
              <a:latin typeface="Calibri"/>
              <a:cs typeface="Calibri"/>
              <a:sym typeface="Calibri"/>
            </a:endParaRPr>
          </a:p>
        </p:txBody>
      </p:sp>
      <p:sp>
        <p:nvSpPr>
          <p:cNvPr id="11" name="Google Shape;168;p7">
            <a:extLst>
              <a:ext uri="{FF2B5EF4-FFF2-40B4-BE49-F238E27FC236}">
                <a16:creationId xmlns:a16="http://schemas.microsoft.com/office/drawing/2014/main" id="{4E82585E-1CA5-6924-D435-2D6280E7C25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7" name="Google Shape;168;p7">
            <a:extLst>
              <a:ext uri="{FF2B5EF4-FFF2-40B4-BE49-F238E27FC236}">
                <a16:creationId xmlns:a16="http://schemas.microsoft.com/office/drawing/2014/main" id="{E30A6A3D-30F4-A966-332D-0869A8BE247A}"/>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3.2.2</a:t>
            </a:r>
            <a:endParaRPr sz="1800" dirty="0">
              <a:solidFill>
                <a:schemeClr val="lt1"/>
              </a:solidFill>
              <a:latin typeface="Calibri"/>
              <a:cs typeface="Calibri"/>
              <a:sym typeface="Calibri"/>
            </a:endParaRPr>
          </a:p>
        </p:txBody>
      </p:sp>
    </p:spTree>
    <p:extLst>
      <p:ext uri="{BB962C8B-B14F-4D97-AF65-F5344CB8AC3E}">
        <p14:creationId xmlns:p14="http://schemas.microsoft.com/office/powerpoint/2010/main" val="4059112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p:nvPr/>
        </p:nvSpPr>
        <p:spPr>
          <a:xfrm>
            <a:off x="9963149" y="-3932"/>
            <a:ext cx="2227591" cy="350774"/>
          </a:xfrm>
          <a:prstGeom prst="rect">
            <a:avLst/>
          </a:prstGeom>
          <a:solidFill>
            <a:srgbClr val="7F7F7F"/>
          </a:solidFill>
          <a:ln>
            <a:noFill/>
          </a:ln>
        </p:spPr>
        <p:txBody>
          <a:bodyPr spcFirstLastPara="1" wrap="square" lIns="91425" tIns="45700" rIns="91425" bIns="45700" anchor="ctr" anchorCtr="0">
            <a:normAutofit/>
          </a:bodyPr>
          <a:lstStyle/>
          <a:p>
            <a:pPr lvl="0" algn="r">
              <a:lnSpc>
                <a:spcPct val="80000"/>
              </a:lnSpc>
              <a:buSzPts val="1530"/>
            </a:pPr>
            <a:r>
              <a:rPr lang="en-US" sz="1530" b="0" i="0" u="none" strike="noStrike" cap="none" dirty="0">
                <a:solidFill>
                  <a:schemeClr val="lt1"/>
                </a:solidFill>
                <a:latin typeface="Arial"/>
                <a:ea typeface="Arial"/>
                <a:cs typeface="Arial"/>
                <a:sym typeface="Arial"/>
              </a:rPr>
              <a:t>3.</a:t>
            </a:r>
            <a:r>
              <a:rPr lang="el-GR" sz="1530" b="0" i="0" u="none" strike="noStrike" cap="none" dirty="0">
                <a:solidFill>
                  <a:schemeClr val="lt1"/>
                </a:solidFill>
                <a:latin typeface="Arial"/>
                <a:ea typeface="Arial"/>
                <a:cs typeface="Arial"/>
                <a:sym typeface="Arial"/>
              </a:rPr>
              <a:t>4 Πρακτική επίσκεψη</a:t>
            </a:r>
            <a:endParaRPr sz="1275" b="0" i="0" u="none" strike="noStrike" cap="none" dirty="0">
              <a:solidFill>
                <a:schemeClr val="lt1"/>
              </a:solidFill>
              <a:latin typeface="Arial"/>
              <a:ea typeface="Arial"/>
              <a:cs typeface="Arial"/>
              <a:sym typeface="Arial"/>
            </a:endParaRPr>
          </a:p>
        </p:txBody>
      </p:sp>
      <p:sp>
        <p:nvSpPr>
          <p:cNvPr id="301" name="Google Shape;301;p58"/>
          <p:cNvSpPr txBox="1">
            <a:spLocks noGrp="1"/>
          </p:cNvSpPr>
          <p:nvPr>
            <p:ph type="title"/>
          </p:nvPr>
        </p:nvSpPr>
        <p:spPr>
          <a:xfrm>
            <a:off x="558000" y="743492"/>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dirty="0"/>
              <a:t>ΣΥΓΚΕΝΤΡΩΣΗ ΤΗΣ ΕΡΓΑΣΙΑΣ</a:t>
            </a:r>
            <a:r>
              <a:rPr lang="en-US" dirty="0"/>
              <a:t>:</a:t>
            </a:r>
            <a:r>
              <a:rPr lang="el-GR" dirty="0"/>
              <a:t> ΠΡΑΚΤΙΚΗ ΕΠΙΣΚΕΨΗ</a:t>
            </a:r>
            <a:endParaRPr dirty="0"/>
          </a:p>
        </p:txBody>
      </p:sp>
      <p:grpSp>
        <p:nvGrpSpPr>
          <p:cNvPr id="303" name="Google Shape;303;p58"/>
          <p:cNvGrpSpPr/>
          <p:nvPr/>
        </p:nvGrpSpPr>
        <p:grpSpPr>
          <a:xfrm>
            <a:off x="558000" y="1756238"/>
            <a:ext cx="7147618" cy="4593600"/>
            <a:chOff x="0" y="3222"/>
            <a:chExt cx="7147618" cy="4593600"/>
          </a:xfrm>
          <a:solidFill>
            <a:srgbClr val="00B0F0"/>
          </a:solidFill>
        </p:grpSpPr>
        <p:sp>
          <p:nvSpPr>
            <p:cNvPr id="304" name="Google Shape;304;p58"/>
            <p:cNvSpPr/>
            <p:nvPr/>
          </p:nvSpPr>
          <p:spPr>
            <a:xfrm>
              <a:off x="0" y="3222"/>
              <a:ext cx="7147618" cy="1029600"/>
            </a:xfrm>
            <a:prstGeom prst="roundRect">
              <a:avLst>
                <a:gd name="adj" fmla="val 16667"/>
              </a:avLst>
            </a:prstGeom>
            <a:grp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305" name="Google Shape;305;p58"/>
            <p:cNvSpPr txBox="1"/>
            <p:nvPr/>
          </p:nvSpPr>
          <p:spPr>
            <a:xfrm>
              <a:off x="50261" y="53483"/>
              <a:ext cx="7047096" cy="929078"/>
            </a:xfrm>
            <a:prstGeom prst="rect">
              <a:avLst/>
            </a:prstGeom>
            <a:grpFill/>
            <a:ln>
              <a:solidFill>
                <a:schemeClr val="accent1"/>
              </a:solid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306" name="Google Shape;306;p58"/>
            <p:cNvSpPr/>
            <p:nvPr/>
          </p:nvSpPr>
          <p:spPr>
            <a:xfrm>
              <a:off x="0" y="1191222"/>
              <a:ext cx="7147618" cy="1029600"/>
            </a:xfrm>
            <a:prstGeom prst="roundRect">
              <a:avLst>
                <a:gd name="adj" fmla="val 16667"/>
              </a:avLst>
            </a:prstGeom>
            <a:grp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307" name="Google Shape;307;p58"/>
            <p:cNvSpPr txBox="1"/>
            <p:nvPr/>
          </p:nvSpPr>
          <p:spPr>
            <a:xfrm>
              <a:off x="50261" y="1241483"/>
              <a:ext cx="7047096" cy="929078"/>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l-GR" sz="22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Τι βρήκατε ποιο σημαντικό σε σχέση με τη διαχείριση της υγείας σας;</a:t>
              </a:r>
              <a:endParaRPr sz="22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308" name="Google Shape;308;p58"/>
            <p:cNvSpPr/>
            <p:nvPr/>
          </p:nvSpPr>
          <p:spPr>
            <a:xfrm>
              <a:off x="0" y="2379222"/>
              <a:ext cx="7147618" cy="1029600"/>
            </a:xfrm>
            <a:prstGeom prst="roundRect">
              <a:avLst>
                <a:gd name="adj" fmla="val 16667"/>
              </a:avLst>
            </a:prstGeom>
            <a:grp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309" name="Google Shape;309;p58"/>
            <p:cNvSpPr txBox="1"/>
            <p:nvPr/>
          </p:nvSpPr>
          <p:spPr>
            <a:xfrm>
              <a:off x="50261" y="2429483"/>
              <a:ext cx="7047096" cy="929078"/>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l-GR" sz="22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Τι χρειάζεστε για να επισκεφτείτε ένα κέντρο υγείας;</a:t>
              </a:r>
              <a:endParaRPr sz="22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310" name="Google Shape;310;p58"/>
            <p:cNvSpPr/>
            <p:nvPr/>
          </p:nvSpPr>
          <p:spPr>
            <a:xfrm>
              <a:off x="0" y="3567222"/>
              <a:ext cx="7147618" cy="1029600"/>
            </a:xfrm>
            <a:prstGeom prst="roundRect">
              <a:avLst>
                <a:gd name="adj" fmla="val 16667"/>
              </a:avLst>
            </a:prstGeom>
            <a:grp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311" name="Google Shape;311;p58"/>
            <p:cNvSpPr txBox="1"/>
            <p:nvPr/>
          </p:nvSpPr>
          <p:spPr>
            <a:xfrm>
              <a:off x="50261" y="3617483"/>
              <a:ext cx="7047096" cy="929078"/>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l-GR" sz="22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Τι μπορείτε να ζητήσετε σε ένα κέντρο υγείας;</a:t>
              </a:r>
              <a:endParaRPr dirty="0">
                <a:effectLst>
                  <a:outerShdw blurRad="38100" dist="38100" dir="2700000" algn="tl">
                    <a:srgbClr val="000000">
                      <a:alpha val="43137"/>
                    </a:srgbClr>
                  </a:outerShdw>
                </a:effectLst>
              </a:endParaRPr>
            </a:p>
          </p:txBody>
        </p:sp>
      </p:grpSp>
      <p:sp>
        <p:nvSpPr>
          <p:cNvPr id="312" name="Google Shape;312;p58"/>
          <p:cNvSpPr/>
          <p:nvPr/>
        </p:nvSpPr>
        <p:spPr>
          <a:xfrm>
            <a:off x="9470571" y="635306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313" name="Google Shape;313;p58" descr="Signo De Exclamación, Materia, Peticiones, Respuesta"/>
          <p:cNvPicPr preferRelativeResize="0"/>
          <p:nvPr/>
        </p:nvPicPr>
        <p:blipFill rotWithShape="1">
          <a:blip r:embed="rId5">
            <a:alphaModFix/>
          </a:blip>
          <a:srcRect/>
          <a:stretch/>
        </p:blipFill>
        <p:spPr>
          <a:xfrm>
            <a:off x="6811722" y="1685096"/>
            <a:ext cx="4884823" cy="4884823"/>
          </a:xfrm>
          <a:prstGeom prst="rect">
            <a:avLst/>
          </a:prstGeom>
          <a:noFill/>
          <a:ln>
            <a:noFill/>
          </a:ln>
        </p:spPr>
      </p:pic>
      <p:sp>
        <p:nvSpPr>
          <p:cNvPr id="17" name="TextBox 16">
            <a:extLst>
              <a:ext uri="{FF2B5EF4-FFF2-40B4-BE49-F238E27FC236}">
                <a16:creationId xmlns:a16="http://schemas.microsoft.com/office/drawing/2014/main" id="{B669E74A-7CED-428B-A95D-6B60BDEFB153}"/>
              </a:ext>
            </a:extLst>
          </p:cNvPr>
          <p:cNvSpPr txBox="1"/>
          <p:nvPr/>
        </p:nvSpPr>
        <p:spPr>
          <a:xfrm>
            <a:off x="658184" y="1728103"/>
            <a:ext cx="6153538" cy="1107996"/>
          </a:xfrm>
          <a:prstGeom prst="rect">
            <a:avLst/>
          </a:prstGeom>
          <a:noFill/>
          <a:ln>
            <a:noFill/>
          </a:ln>
        </p:spPr>
        <p:txBody>
          <a:bodyPr wrap="square">
            <a:spAutoFit/>
          </a:bodyPr>
          <a:lstStyle/>
          <a:p>
            <a:r>
              <a:rPr lang="el-GR" sz="2200" b="1"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Υπάρχει κάτι που δεν γνωρίζατε πριν από την επίσκεψη και το οποίο γνωρίζετε τώρα χάρη σε αυτήν;</a:t>
            </a:r>
            <a:endParaRPr lang="el-GR"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3.2.2</a:t>
            </a:r>
            <a:br>
              <a:rPr lang="en-US" altLang="el-GR" dirty="0"/>
            </a:br>
            <a:r>
              <a:rPr lang="el-GR" altLang="el-GR" dirty="0">
                <a:solidFill>
                  <a:srgbClr val="C01E24"/>
                </a:solidFill>
              </a:rPr>
              <a:t>Κλείσιμο </a:t>
            </a:r>
            <a:r>
              <a:rPr lang="en-US" altLang="el-GR" dirty="0">
                <a:solidFill>
                  <a:srgbClr val="C01E24"/>
                </a:solidFill>
              </a:rPr>
              <a:t>- </a:t>
            </a:r>
            <a:r>
              <a:rPr lang="el-GR" altLang="el-GR" dirty="0">
                <a:solidFill>
                  <a:srgbClr val="C01E24"/>
                </a:solidFill>
              </a:rPr>
              <a:t>ανασκόπηση</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1938992"/>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el-GR" sz="2000" b="1" dirty="0"/>
              <a:t>Στόχος</a:t>
            </a:r>
            <a:endParaRPr lang="de-DE" sz="2800" b="1" dirty="0"/>
          </a:p>
          <a:p>
            <a:endParaRPr lang="es-ES" sz="2000" dirty="0"/>
          </a:p>
          <a:p>
            <a:pPr marL="342900" indent="-342900">
              <a:buClr>
                <a:srgbClr val="C00000"/>
              </a:buClr>
              <a:buFont typeface="Wingdings" panose="05000000000000000000" pitchFamily="2" charset="2"/>
              <a:buChar char="§"/>
            </a:pPr>
            <a:r>
              <a:rPr lang="el-GR" sz="2000" dirty="0">
                <a:latin typeface="Calibri" panose="020F0502020204030204" pitchFamily="34" charset="0"/>
                <a:cs typeface="Calibri" panose="020F0502020204030204" pitchFamily="34" charset="0"/>
              </a:rPr>
              <a:t>Θα πραγματοποιηθεί μία σύντομη ανασκόπηση προκειμένου να σας δοθούν απαντήσεις εξηγήσεις σε πιθανές απορίες και ερωτήσεις.</a:t>
            </a:r>
            <a:r>
              <a:rPr lang="en-US" sz="2000" dirty="0">
                <a:latin typeface="Calibri" panose="020F0502020204030204" pitchFamily="34" charset="0"/>
                <a:cs typeface="Calibri" panose="020F0502020204030204" pitchFamily="34" charset="0"/>
              </a:rPr>
              <a:t> </a:t>
            </a:r>
          </a:p>
          <a:p>
            <a:pPr>
              <a:buClr>
                <a:srgbClr val="C00000"/>
              </a:buClr>
            </a:pPr>
            <a:r>
              <a:rPr lang="en-US"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11" name="Google Shape;168;p7">
            <a:extLst>
              <a:ext uri="{FF2B5EF4-FFF2-40B4-BE49-F238E27FC236}">
                <a16:creationId xmlns:a16="http://schemas.microsoft.com/office/drawing/2014/main" id="{0E79C9F1-E349-351C-5E31-B6F664087856}"/>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3.2.1</a:t>
            </a:r>
            <a:endParaRPr sz="1800" dirty="0">
              <a:solidFill>
                <a:schemeClr val="lt1"/>
              </a:solidFill>
              <a:latin typeface="Calibri"/>
              <a:cs typeface="Calibri"/>
              <a:sym typeface="Calibri"/>
            </a:endParaRPr>
          </a:p>
        </p:txBody>
      </p:sp>
      <p:sp>
        <p:nvSpPr>
          <p:cNvPr id="12" name="Google Shape;168;p7">
            <a:extLst>
              <a:ext uri="{FF2B5EF4-FFF2-40B4-BE49-F238E27FC236}">
                <a16:creationId xmlns:a16="http://schemas.microsoft.com/office/drawing/2014/main" id="{F5735830-CEF4-85E0-F5B4-5017E5811DA6}"/>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15357F43-38A9-43D7-3DB7-B4C9BFF86727}"/>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22" name="Google Shape;168;p7">
            <a:extLst>
              <a:ext uri="{FF2B5EF4-FFF2-40B4-BE49-F238E27FC236}">
                <a16:creationId xmlns:a16="http://schemas.microsoft.com/office/drawing/2014/main" id="{6159A8C7-97D7-F4AE-19CA-FFAAE8B4D22F}"/>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3.2.2</a:t>
            </a:r>
            <a:endParaRPr sz="2000" dirty="0">
              <a:solidFill>
                <a:srgbClr val="C01E24"/>
              </a:solidFill>
              <a:latin typeface="Calibri"/>
              <a:cs typeface="Calibri"/>
              <a:sym typeface="Calibri"/>
            </a:endParaRPr>
          </a:p>
        </p:txBody>
      </p:sp>
    </p:spTree>
    <p:extLst>
      <p:ext uri="{BB962C8B-B14F-4D97-AF65-F5344CB8AC3E}">
        <p14:creationId xmlns:p14="http://schemas.microsoft.com/office/powerpoint/2010/main" val="138416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Τίτλος 1">
            <a:extLst>
              <a:ext uri="{FF2B5EF4-FFF2-40B4-BE49-F238E27FC236}">
                <a16:creationId xmlns:a16="http://schemas.microsoft.com/office/drawing/2014/main" id="{81D2819E-2253-4343-9A18-3B57BDD6F36D}"/>
              </a:ext>
            </a:extLst>
          </p:cNvPr>
          <p:cNvSpPr>
            <a:spLocks noGrp="1"/>
          </p:cNvSpPr>
          <p:nvPr>
            <p:ph type="title"/>
          </p:nvPr>
        </p:nvSpPr>
        <p:spPr/>
        <p:txBody>
          <a:bodyPr/>
          <a:lstStyle/>
          <a:p>
            <a:endParaRPr lang="el-GR" dirty="0"/>
          </a:p>
        </p:txBody>
      </p:sp>
      <p:sp>
        <p:nvSpPr>
          <p:cNvPr id="3" name="Θέση κειμένου 2">
            <a:extLst>
              <a:ext uri="{FF2B5EF4-FFF2-40B4-BE49-F238E27FC236}">
                <a16:creationId xmlns:a16="http://schemas.microsoft.com/office/drawing/2014/main" id="{75DFF723-9026-4EBA-87A5-BE4D6F6099CC}"/>
              </a:ext>
            </a:extLst>
          </p:cNvPr>
          <p:cNvSpPr>
            <a:spLocks noGrp="1"/>
          </p:cNvSpPr>
          <p:nvPr>
            <p:ph type="body" idx="1"/>
          </p:nvPr>
        </p:nvSpPr>
        <p:spPr/>
        <p:txBody>
          <a:bodyPr/>
          <a:lstStyle/>
          <a:p>
            <a:endParaRPr lang="el-GR"/>
          </a:p>
        </p:txBody>
      </p:sp>
      <p:sp>
        <p:nvSpPr>
          <p:cNvPr id="7" name="Oval 5">
            <a:extLst>
              <a:ext uri="{FF2B5EF4-FFF2-40B4-BE49-F238E27FC236}">
                <a16:creationId xmlns:a16="http://schemas.microsoft.com/office/drawing/2014/main" id="{DDA261CE-EF0C-F65D-A366-18A09453A6D7}"/>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b="1" dirty="0" err="1">
                <a:ln w="22225">
                  <a:solidFill>
                    <a:schemeClr val="accent2"/>
                  </a:solidFill>
                  <a:prstDash val="solid"/>
                </a:ln>
                <a:solidFill>
                  <a:srgbClr val="FAACAC"/>
                </a:solidFill>
              </a:rPr>
              <a:t>Επεξεηγήσεις</a:t>
            </a:r>
            <a:endParaRPr lang="en-GB" sz="5400" b="1" dirty="0">
              <a:ln w="22225">
                <a:solidFill>
                  <a:schemeClr val="accent2"/>
                </a:solidFill>
                <a:prstDash val="solid"/>
              </a:ln>
              <a:solidFill>
                <a:srgbClr val="FAACAC"/>
              </a:solidFill>
            </a:endParaRPr>
          </a:p>
        </p:txBody>
      </p:sp>
      <p:sp>
        <p:nvSpPr>
          <p:cNvPr id="8" name="Oval 5">
            <a:extLst>
              <a:ext uri="{FF2B5EF4-FFF2-40B4-BE49-F238E27FC236}">
                <a16:creationId xmlns:a16="http://schemas.microsoft.com/office/drawing/2014/main" id="{8B1BBF2A-CE98-4AF1-646D-529C6E5E177F}"/>
              </a:ext>
            </a:extLst>
          </p:cNvPr>
          <p:cNvSpPr/>
          <p:nvPr/>
        </p:nvSpPr>
        <p:spPr>
          <a:xfrm>
            <a:off x="87230" y="974407"/>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b="1" dirty="0">
                <a:ln w="22225">
                  <a:solidFill>
                    <a:schemeClr val="accent2"/>
                  </a:solidFill>
                  <a:prstDash val="solid"/>
                </a:ln>
                <a:solidFill>
                  <a:srgbClr val="FAACAC"/>
                </a:solidFill>
              </a:rPr>
              <a:t>Ανασκόπηση</a:t>
            </a:r>
            <a:endParaRPr lang="en-GB" sz="4800" b="1" dirty="0">
              <a:ln w="22225">
                <a:solidFill>
                  <a:schemeClr val="accent2"/>
                </a:solidFill>
                <a:prstDash val="solid"/>
              </a:ln>
              <a:solidFill>
                <a:srgbClr val="FAACAC"/>
              </a:solidFill>
            </a:endParaRPr>
          </a:p>
        </p:txBody>
      </p:sp>
    </p:spTree>
    <p:extLst>
      <p:ext uri="{BB962C8B-B14F-4D97-AF65-F5344CB8AC3E}">
        <p14:creationId xmlns:p14="http://schemas.microsoft.com/office/powerpoint/2010/main" val="373566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2" name="Ορθογώνιο 1">
            <a:extLst>
              <a:ext uri="{FF2B5EF4-FFF2-40B4-BE49-F238E27FC236}">
                <a16:creationId xmlns:a16="http://schemas.microsoft.com/office/drawing/2014/main" id="{A5C76319-C847-43FD-B674-228C5E64D6DE}"/>
              </a:ext>
            </a:extLst>
          </p:cNvPr>
          <p:cNvSpPr/>
          <p:nvPr/>
        </p:nvSpPr>
        <p:spPr>
          <a:xfrm>
            <a:off x="1951568" y="-1"/>
            <a:ext cx="10351420" cy="6858001"/>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Google Shape;420;p2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1" name="Google Shape;421;p2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22" name="Google Shape;422;p25"/>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423" name="Google Shape;423;p25"/>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424" name="Google Shape;424;p25"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425" name="Google Shape;425;p25"/>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426" name="Google Shape;426;p2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l-GR" sz="2800" b="0" i="0" u="none" strike="noStrike" cap="none" dirty="0">
                <a:solidFill>
                  <a:srgbClr val="C01E24"/>
                </a:solidFill>
                <a:latin typeface="Calibri"/>
                <a:ea typeface="Calibri"/>
                <a:cs typeface="Calibri"/>
                <a:sym typeface="Calibri"/>
              </a:rPr>
              <a:t>Συγχαρητήρια! Ολοκληρώσατε αυτήν την ενότητα!</a:t>
            </a:r>
          </a:p>
        </p:txBody>
      </p:sp>
      <p:sp>
        <p:nvSpPr>
          <p:cNvPr id="11" name="Google Shape;106;p1">
            <a:extLst>
              <a:ext uri="{FF2B5EF4-FFF2-40B4-BE49-F238E27FC236}">
                <a16:creationId xmlns:a16="http://schemas.microsoft.com/office/drawing/2014/main" id="{A62AFECE-9623-DFFD-CB5D-0EB69DF3CB11}"/>
              </a:ext>
            </a:extLst>
          </p:cNvPr>
          <p:cNvSpPr/>
          <p:nvPr/>
        </p:nvSpPr>
        <p:spPr>
          <a:xfrm>
            <a:off x="7095280" y="6275704"/>
            <a:ext cx="5096719" cy="632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i="0" u="none" strike="noStrike" cap="none" dirty="0">
                <a:solidFill>
                  <a:schemeClr val="accent5">
                    <a:lumMod val="20000"/>
                    <a:lumOff val="80000"/>
                  </a:schemeClr>
                </a:solidFill>
                <a:latin typeface="Calibri"/>
                <a:ea typeface="Calibri"/>
                <a:cs typeface="Calibri"/>
                <a:sym typeface="Calibri"/>
              </a:rPr>
              <a:t>Η υπ</a:t>
            </a:r>
            <a:r>
              <a:rPr lang="en-US" sz="900" b="0" i="0" u="none" strike="noStrike" cap="none" dirty="0" err="1">
                <a:solidFill>
                  <a:schemeClr val="accent5">
                    <a:lumMod val="20000"/>
                    <a:lumOff val="80000"/>
                  </a:schemeClr>
                </a:solidFill>
                <a:latin typeface="Calibri"/>
                <a:ea typeface="Calibri"/>
                <a:cs typeface="Calibri"/>
                <a:sym typeface="Calibri"/>
              </a:rPr>
              <a:t>οστήριξη</a:t>
            </a:r>
            <a:r>
              <a:rPr lang="en-US" sz="900" b="0" i="0" u="none" strike="noStrike" cap="none" dirty="0">
                <a:solidFill>
                  <a:schemeClr val="accent5">
                    <a:lumMod val="20000"/>
                    <a:lumOff val="80000"/>
                  </a:schemeClr>
                </a:solidFill>
                <a:latin typeface="Calibri"/>
                <a:ea typeface="Calibri"/>
                <a:cs typeface="Calibri"/>
                <a:sym typeface="Calibri"/>
              </a:rPr>
              <a:t> </a:t>
            </a:r>
            <a:r>
              <a:rPr lang="en-US" sz="900" b="0" i="0" u="none" strike="noStrike" cap="none" dirty="0" err="1">
                <a:solidFill>
                  <a:schemeClr val="accent5">
                    <a:lumMod val="20000"/>
                    <a:lumOff val="80000"/>
                  </a:schemeClr>
                </a:solidFill>
                <a:latin typeface="Calibri"/>
                <a:ea typeface="Calibri"/>
                <a:cs typeface="Calibri"/>
                <a:sym typeface="Calibri"/>
              </a:rPr>
              <a:t>της</a:t>
            </a:r>
            <a:r>
              <a:rPr lang="en-US" sz="900" b="0" i="0" u="none" strike="noStrike" cap="none" dirty="0">
                <a:solidFill>
                  <a:schemeClr val="accent5">
                    <a:lumMod val="20000"/>
                    <a:lumOff val="80000"/>
                  </a:schemeClr>
                </a:solidFill>
                <a:latin typeface="Calibri"/>
                <a:ea typeface="Calibri"/>
                <a:cs typeface="Calibri"/>
                <a:sym typeface="Calibri"/>
              </a:rPr>
              <a:t> </a:t>
            </a:r>
            <a:r>
              <a:rPr lang="en-US" sz="900" b="0" i="0" u="none" strike="noStrike" cap="none" dirty="0" err="1">
                <a:solidFill>
                  <a:schemeClr val="accent5">
                    <a:lumMod val="20000"/>
                    <a:lumOff val="80000"/>
                  </a:schemeClr>
                </a:solidFill>
                <a:latin typeface="Calibri"/>
                <a:ea typeface="Calibri"/>
                <a:cs typeface="Calibri"/>
                <a:sym typeface="Calibri"/>
              </a:rPr>
              <a:t>Ευρω</a:t>
            </a:r>
            <a:r>
              <a:rPr lang="en-US" sz="900" b="0" i="0" u="none" strike="noStrike" cap="none" dirty="0">
                <a:solidFill>
                  <a:schemeClr val="accent5">
                    <a:lumMod val="20000"/>
                    <a:lumOff val="80000"/>
                  </a:schemeClr>
                </a:solidFill>
                <a:latin typeface="Calibri"/>
                <a:ea typeface="Calibri"/>
                <a:cs typeface="Calibri"/>
                <a:sym typeface="Calibri"/>
              </a:rPr>
              <a:t>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sz="900" b="0" i="0" u="none" strike="noStrike" cap="none" dirty="0">
              <a:solidFill>
                <a:schemeClr val="accent5">
                  <a:lumMod val="20000"/>
                  <a:lumOff val="80000"/>
                </a:schemeClr>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3"/>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l-GR" sz="5400" dirty="0"/>
              <a:t>Ενότητες</a:t>
            </a:r>
            <a:endParaRPr sz="5400" dirty="0"/>
          </a:p>
        </p:txBody>
      </p:sp>
      <p:pic>
        <p:nvPicPr>
          <p:cNvPr id="91" name="Google Shape;91;p3"/>
          <p:cNvPicPr preferRelativeResize="0">
            <a:picLocks noGrp="1"/>
          </p:cNvPicPr>
          <p:nvPr>
            <p:ph type="body" idx="1"/>
          </p:nvPr>
        </p:nvPicPr>
        <p:blipFill rotWithShape="1">
          <a:blip r:embed="rId3">
            <a:alphaModFix/>
          </a:blip>
          <a:srcRect l="15072" r="17014"/>
          <a:stretch/>
        </p:blipFill>
        <p:spPr>
          <a:xfrm>
            <a:off x="1" y="10"/>
            <a:ext cx="4657344" cy="6857990"/>
          </a:xfrm>
          <a:prstGeom prst="rect">
            <a:avLst/>
          </a:prstGeom>
          <a:noFill/>
          <a:ln>
            <a:noFill/>
          </a:ln>
        </p:spPr>
      </p:pic>
      <p:sp>
        <p:nvSpPr>
          <p:cNvPr id="92" name="Google Shape;92;p3"/>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3" name="Google Shape;93;p3"/>
          <p:cNvGrpSpPr/>
          <p:nvPr/>
        </p:nvGrpSpPr>
        <p:grpSpPr>
          <a:xfrm>
            <a:off x="4843849" y="2621902"/>
            <a:ext cx="7030731" cy="3871926"/>
            <a:chOff x="-2" y="158831"/>
            <a:chExt cx="6251112" cy="3166201"/>
          </a:xfrm>
        </p:grpSpPr>
        <p:sp>
          <p:nvSpPr>
            <p:cNvPr id="94" name="Google Shape;94;p3"/>
            <p:cNvSpPr/>
            <p:nvPr/>
          </p:nvSpPr>
          <p:spPr>
            <a:xfrm>
              <a:off x="0" y="1588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2" y="194381"/>
              <a:ext cx="6227694" cy="46672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1. </a:t>
              </a:r>
              <a:r>
                <a:rPr lang="el-GR" sz="2000" b="0" i="0" u="none" strike="noStrike" cap="none" dirty="0">
                  <a:solidFill>
                    <a:schemeClr val="lt1"/>
                  </a:solidFill>
                  <a:latin typeface="Calibri"/>
                  <a:ea typeface="Calibri"/>
                  <a:cs typeface="Calibri"/>
                  <a:sym typeface="Calibri"/>
                </a:rPr>
                <a:t>Τι είναι ο ψηφιακός αλφαβητισμός για την υγεία και  ποια η σημασία του</a:t>
              </a:r>
              <a:endParaRPr sz="2000" b="0" i="0" u="none" strike="noStrike" cap="none" dirty="0">
                <a:solidFill>
                  <a:schemeClr val="lt1"/>
                </a:solidFill>
                <a:latin typeface="Calibri"/>
                <a:ea typeface="Calibri"/>
                <a:cs typeface="Calibri"/>
                <a:sym typeface="Calibri"/>
              </a:endParaRPr>
            </a:p>
          </p:txBody>
        </p:sp>
        <p:sp>
          <p:nvSpPr>
            <p:cNvPr id="96" name="Google Shape;96;p3"/>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2. </a:t>
              </a:r>
              <a:r>
                <a:rPr lang="el-GR" sz="2000" b="0" i="0" u="none" strike="noStrike" cap="none" dirty="0">
                  <a:solidFill>
                    <a:schemeClr val="lt1"/>
                  </a:solidFill>
                  <a:latin typeface="Calibri"/>
                  <a:ea typeface="Calibri"/>
                  <a:cs typeface="Calibri"/>
                  <a:sym typeface="Calibri"/>
                </a:rPr>
                <a:t>Κύρια </a:t>
              </a:r>
              <a:r>
                <a:rPr lang="el-GR" sz="2000" dirty="0">
                  <a:solidFill>
                    <a:schemeClr val="lt1"/>
                  </a:solidFill>
                  <a:latin typeface="Calibri"/>
                  <a:ea typeface="Calibri"/>
                  <a:cs typeface="Calibri"/>
                  <a:sym typeface="Calibri"/>
                </a:rPr>
                <a:t>προβλήματα </a:t>
              </a:r>
              <a:r>
                <a:rPr lang="el-GR" sz="2000" b="0" i="0" u="none" strike="noStrike" cap="none" dirty="0">
                  <a:solidFill>
                    <a:schemeClr val="lt1"/>
                  </a:solidFill>
                  <a:latin typeface="Calibri"/>
                  <a:ea typeface="Calibri"/>
                  <a:cs typeface="Calibri"/>
                  <a:sym typeface="Calibri"/>
                </a:rPr>
                <a:t>υγείας κατά την άφιξη σε μια νέα χώρα</a:t>
              </a:r>
              <a:endParaRPr sz="2000" b="0" i="0" u="none" strike="noStrike" cap="none" dirty="0">
                <a:solidFill>
                  <a:schemeClr val="lt1"/>
                </a:solidFill>
                <a:latin typeface="Calibri"/>
                <a:ea typeface="Calibri"/>
                <a:cs typeface="Calibri"/>
                <a:sym typeface="Calibri"/>
              </a:endParaRPr>
            </a:p>
          </p:txBody>
        </p:sp>
        <p:sp>
          <p:nvSpPr>
            <p:cNvPr id="98" name="Google Shape;98;p3"/>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
            <p:cNvSpPr txBox="1"/>
            <p:nvPr/>
          </p:nvSpPr>
          <p:spPr>
            <a:xfrm>
              <a:off x="23417" y="1256849"/>
              <a:ext cx="6204276" cy="432866"/>
            </a:xfrm>
            <a:prstGeom prst="rect">
              <a:avLst/>
            </a:prstGeom>
            <a:solidFill>
              <a:srgbClr val="C00000"/>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3. </a:t>
              </a:r>
              <a:r>
                <a:rPr lang="el-GR" sz="2000" dirty="0">
                  <a:solidFill>
                    <a:schemeClr val="lt1"/>
                  </a:solidFill>
                  <a:latin typeface="Calibri"/>
                  <a:ea typeface="Calibri"/>
                  <a:cs typeface="Calibri"/>
                  <a:sym typeface="Calibri"/>
                </a:rPr>
                <a:t>Υπηρεσίες υγειονομικής περίθαλψης</a:t>
              </a:r>
              <a:endParaRPr sz="2000" b="0" i="0" u="none" strike="noStrike" cap="none" dirty="0">
                <a:solidFill>
                  <a:schemeClr val="lt1"/>
                </a:solidFill>
                <a:latin typeface="Calibri"/>
                <a:ea typeface="Calibri"/>
                <a:cs typeface="Calibri"/>
                <a:sym typeface="Calibri"/>
              </a:endParaRPr>
            </a:p>
          </p:txBody>
        </p:sp>
        <p:sp>
          <p:nvSpPr>
            <p:cNvPr id="100" name="Google Shape;100;p3"/>
            <p:cNvSpPr/>
            <p:nvPr/>
          </p:nvSpPr>
          <p:spPr>
            <a:xfrm>
              <a:off x="0" y="17707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23417" y="17941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4</a:t>
              </a:r>
              <a:r>
                <a:rPr lang="el-GR" sz="2000" dirty="0">
                  <a:solidFill>
                    <a:schemeClr val="lt1"/>
                  </a:solidFill>
                  <a:latin typeface="Calibri"/>
                  <a:ea typeface="Calibri"/>
                  <a:cs typeface="Calibri"/>
                  <a:sym typeface="Calibri"/>
                </a:rPr>
                <a:t>. Γίνομαι ψηφιακά εγγράμματος</a:t>
              </a:r>
              <a:endParaRPr sz="2000" b="0" i="0" u="none" strike="noStrike" cap="none" dirty="0">
                <a:solidFill>
                  <a:schemeClr val="lt1"/>
                </a:solidFill>
                <a:latin typeface="Calibri"/>
                <a:ea typeface="Calibri"/>
                <a:cs typeface="Calibri"/>
                <a:sym typeface="Calibri"/>
              </a:endParaRPr>
            </a:p>
          </p:txBody>
        </p:sp>
        <p:sp>
          <p:nvSpPr>
            <p:cNvPr id="102" name="Google Shape;102;p3"/>
            <p:cNvSpPr/>
            <p:nvPr/>
          </p:nvSpPr>
          <p:spPr>
            <a:xfrm>
              <a:off x="0" y="23080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23417" y="23314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5. </a:t>
              </a:r>
              <a:r>
                <a:rPr lang="el-GR" sz="2000" b="0" i="0" u="none" strike="noStrike" cap="none" dirty="0">
                  <a:solidFill>
                    <a:schemeClr val="lt1"/>
                  </a:solidFill>
                  <a:latin typeface="Calibri"/>
                  <a:ea typeface="Calibri"/>
                  <a:cs typeface="Calibri"/>
                  <a:sym typeface="Calibri"/>
                </a:rPr>
                <a:t>Πλοήγηση στο Εθνικό Σύστημα Υγείας μέσω του Διαδικτύου</a:t>
              </a:r>
              <a:endParaRPr sz="2000" b="0" i="0" u="none" strike="noStrike" cap="none" dirty="0">
                <a:solidFill>
                  <a:schemeClr val="lt1"/>
                </a:solidFill>
                <a:latin typeface="Calibri"/>
                <a:ea typeface="Calibri"/>
                <a:cs typeface="Calibri"/>
                <a:sym typeface="Calibri"/>
              </a:endParaRPr>
            </a:p>
          </p:txBody>
        </p:sp>
        <p:sp>
          <p:nvSpPr>
            <p:cNvPr id="104" name="Google Shape;104;p3"/>
            <p:cNvSpPr/>
            <p:nvPr/>
          </p:nvSpPr>
          <p:spPr>
            <a:xfrm>
              <a:off x="0" y="28453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23417" y="28687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6. </a:t>
              </a:r>
              <a:r>
                <a:rPr lang="el-GR" sz="2000" b="0" i="0" u="none" strike="noStrike" cap="none" dirty="0">
                  <a:solidFill>
                    <a:schemeClr val="lt1"/>
                  </a:solidFill>
                  <a:latin typeface="Calibri"/>
                  <a:ea typeface="Calibri"/>
                  <a:cs typeface="Calibri"/>
                  <a:sym typeface="Calibri"/>
                </a:rPr>
                <a:t>Δραστηριότητα στο ψηφιακό περιβάλλον υγείας</a:t>
              </a:r>
              <a:endParaRPr sz="2000" b="0" i="0" u="none" strike="noStrike" cap="none" dirty="0">
                <a:solidFill>
                  <a:schemeClr val="lt1"/>
                </a:solidFill>
                <a:latin typeface="Calibri"/>
                <a:ea typeface="Calibri"/>
                <a:cs typeface="Calibri"/>
                <a:sym typeface="Calibri"/>
              </a:endParaRPr>
            </a:p>
          </p:txBody>
        </p:sp>
      </p:grpSp>
      <p:sp>
        <p:nvSpPr>
          <p:cNvPr id="106" name="Google Shape;106;p3"/>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7" name="Google Shape;107;p3"/>
          <p:cNvPicPr preferRelativeResize="0"/>
          <p:nvPr/>
        </p:nvPicPr>
        <p:blipFill rotWithShape="1">
          <a:blip r:embed="rId4">
            <a:alphaModFix/>
          </a:blip>
          <a:srcRect/>
          <a:stretch/>
        </p:blipFill>
        <p:spPr>
          <a:xfrm>
            <a:off x="11106342" y="4034544"/>
            <a:ext cx="412289" cy="3628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4"/>
          <p:cNvGrpSpPr/>
          <p:nvPr/>
        </p:nvGrpSpPr>
        <p:grpSpPr>
          <a:xfrm>
            <a:off x="769743" y="3241942"/>
            <a:ext cx="7642622" cy="1552964"/>
            <a:chOff x="199712" y="1198537"/>
            <a:chExt cx="7642622" cy="1552964"/>
          </a:xfrm>
        </p:grpSpPr>
        <p:sp>
          <p:nvSpPr>
            <p:cNvPr id="114" name="Google Shape;114;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503986" y="1510072"/>
              <a:ext cx="937480" cy="92989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
            <p:cNvSpPr txBox="1"/>
            <p:nvPr/>
          </p:nvSpPr>
          <p:spPr>
            <a:xfrm>
              <a:off x="1785477" y="1489781"/>
              <a:ext cx="2128788" cy="9031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l-GR" sz="1600" b="0" i="0" u="none" strike="noStrike" cap="none" dirty="0">
                  <a:solidFill>
                    <a:schemeClr val="bg1"/>
                  </a:solidFill>
                  <a:latin typeface="Calibri" panose="020F0502020204030204" pitchFamily="34" charset="0"/>
                  <a:cs typeface="Calibri" panose="020F0502020204030204" pitchFamily="34" charset="0"/>
                  <a:sym typeface="Arial"/>
                </a:rPr>
                <a:t>Βελτίωση του ψηφιακού αλφαβητισμού υγείας των εκπαιδευομένων</a:t>
              </a:r>
              <a:endParaRPr sz="1600" b="0" i="0" u="none" strike="noStrike" cap="none" dirty="0">
                <a:solidFill>
                  <a:schemeClr val="bg1"/>
                </a:solidFill>
                <a:latin typeface="Calibri" panose="020F0502020204030204" pitchFamily="34" charset="0"/>
                <a:cs typeface="Calibri" panose="020F0502020204030204" pitchFamily="34" charset="0"/>
                <a:sym typeface="Arial"/>
              </a:endParaRPr>
            </a:p>
          </p:txBody>
        </p:sp>
        <p:sp>
          <p:nvSpPr>
            <p:cNvPr id="118" name="Google Shape;118;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4433039" y="1544457"/>
              <a:ext cx="871412" cy="86112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
            <p:cNvSpPr txBox="1"/>
            <p:nvPr/>
          </p:nvSpPr>
          <p:spPr>
            <a:xfrm>
              <a:off x="5713546" y="1524695"/>
              <a:ext cx="2128788" cy="9031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l-GR" sz="1600" b="0" i="0" u="none" strike="noStrike" cap="none" dirty="0">
                  <a:solidFill>
                    <a:schemeClr val="bg1"/>
                  </a:solidFill>
                  <a:latin typeface="Calibri" panose="020F0502020204030204" pitchFamily="34" charset="0"/>
                  <a:cs typeface="Calibri" panose="020F0502020204030204" pitchFamily="34" charset="0"/>
                  <a:sym typeface="Arial"/>
                </a:rPr>
                <a:t>Παροχή στους εκπαιδευόμενους μιας πρώτης προσέγγισης για την πλοήγηση στο εθνικό σύστημα υγείας μέσω του διαδικτύου.</a:t>
              </a:r>
              <a:endParaRPr sz="1600" b="0" i="0" u="none" strike="noStrike" cap="none" dirty="0">
                <a:solidFill>
                  <a:schemeClr val="bg1"/>
                </a:solidFill>
                <a:latin typeface="Calibri" panose="020F0502020204030204" pitchFamily="34" charset="0"/>
                <a:cs typeface="Calibri" panose="020F0502020204030204" pitchFamily="34" charset="0"/>
                <a:sym typeface="Arial"/>
              </a:endParaRPr>
            </a:p>
          </p:txBody>
        </p:sp>
      </p:grpSp>
      <p:sp>
        <p:nvSpPr>
          <p:cNvPr id="122" name="Google Shape;122;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l-GR" dirty="0"/>
              <a:t>Στόχοι</a:t>
            </a:r>
            <a:endParaRPr dirty="0"/>
          </a:p>
        </p:txBody>
      </p:sp>
      <p:sp>
        <p:nvSpPr>
          <p:cNvPr id="123" name="Google Shape;123;p4"/>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kumimoji="0" lang="el-GR" sz="2000" b="1" i="0" u="none" strike="noStrike" kern="0" cap="none" spc="0" normalizeH="0" baseline="0" noProof="0" dirty="0">
                <a:ln>
                  <a:noFill/>
                </a:ln>
                <a:solidFill>
                  <a:srgbClr val="FFFFFF"/>
                </a:solidFill>
                <a:effectLst/>
                <a:uLnTx/>
                <a:uFillTx/>
                <a:latin typeface="Calibri"/>
                <a:ea typeface="Calibri"/>
                <a:cs typeface="Calibri"/>
                <a:sym typeface="Calibri"/>
              </a:rPr>
              <a:t>Υπηρεσίες υγειονομικής περίθαλψης</a:t>
            </a:r>
            <a:endParaRPr sz="1400" b="1" i="0" u="none" strike="noStrike" cap="none" dirty="0">
              <a:solidFill>
                <a:srgbClr val="000000"/>
              </a:solidFill>
              <a:latin typeface="Arial"/>
              <a:ea typeface="Arial"/>
              <a:cs typeface="Arial"/>
              <a:sym typeface="Arial"/>
            </a:endParaRPr>
          </a:p>
        </p:txBody>
      </p:sp>
      <p:sp>
        <p:nvSpPr>
          <p:cNvPr id="125" name="Google Shape;125;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3</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pic>
        <p:nvPicPr>
          <p:cNvPr id="126" name="Google Shape;126;p4" descr="Στόχος με συμπαγές γέμισμα"/>
          <p:cNvPicPr preferRelativeResize="0"/>
          <p:nvPr/>
        </p:nvPicPr>
        <p:blipFill rotWithShape="1">
          <a:blip r:embed="rId5">
            <a:alphaModFix/>
          </a:blip>
          <a:srcRect/>
          <a:stretch/>
        </p:blipFill>
        <p:spPr>
          <a:xfrm>
            <a:off x="8412367" y="2213810"/>
            <a:ext cx="3779633" cy="37796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body" idx="1"/>
          </p:nvPr>
        </p:nvSpPr>
        <p:spPr>
          <a:xfrm>
            <a:off x="36957" y="2384446"/>
            <a:ext cx="8200426" cy="362501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C01E24"/>
              </a:buClr>
              <a:buSzPts val="2000"/>
              <a:buFont typeface="Calibri"/>
              <a:buChar char="✔"/>
            </a:pPr>
            <a:r>
              <a:rPr lang="el-GR" sz="2000" b="0" i="0" dirty="0">
                <a:solidFill>
                  <a:schemeClr val="bg1"/>
                </a:solidFill>
                <a:effectLst/>
                <a:latin typeface="Calibri" panose="020F0502020204030204" pitchFamily="34" charset="0"/>
                <a:cs typeface="Calibri" panose="020F0502020204030204" pitchFamily="34" charset="0"/>
              </a:rPr>
              <a:t>Ικανότητα κατανόησης της γενικής λειτουργίας του εθνικού συστήματος υγείας και εφαρμογής της στις σχέσεις τους με το σύστημα υγείας.</a:t>
            </a:r>
          </a:p>
          <a:p>
            <a:pPr marL="228600" lvl="0" indent="-228600" algn="l" rtl="0">
              <a:lnSpc>
                <a:spcPct val="150000"/>
              </a:lnSpc>
              <a:spcBef>
                <a:spcPts val="0"/>
              </a:spcBef>
              <a:spcAft>
                <a:spcPts val="0"/>
              </a:spcAft>
              <a:buClr>
                <a:srgbClr val="C01E24"/>
              </a:buClr>
              <a:buSzPts val="2000"/>
              <a:buFont typeface="Calibri"/>
              <a:buChar char="✔"/>
            </a:pPr>
            <a:r>
              <a:rPr lang="el-GR" sz="2000" dirty="0"/>
              <a:t>Ικανότητα κατανόησης και εφαρμογής στην πράξη του τρόπου με τον οποίο μπορεί κανείς να γίνει χρήστης του εθνικού συστήματος υγείας.</a:t>
            </a:r>
          </a:p>
          <a:p>
            <a:pPr marL="228600" lvl="0" indent="-228600" algn="l" rtl="0">
              <a:lnSpc>
                <a:spcPct val="150000"/>
              </a:lnSpc>
              <a:spcBef>
                <a:spcPts val="0"/>
              </a:spcBef>
              <a:spcAft>
                <a:spcPts val="0"/>
              </a:spcAft>
              <a:buClr>
                <a:srgbClr val="C01E24"/>
              </a:buClr>
              <a:buSzPts val="2000"/>
              <a:buFont typeface="Calibri"/>
              <a:buChar char="✔"/>
            </a:pPr>
            <a:r>
              <a:rPr lang="el-GR" sz="2000" dirty="0"/>
              <a:t>Ικανότητα κατανόησης των δικαιωμάτων και των υποχρεώσεων που έχουν οι μετανάστες στο εθνικό σύστημα υγείας και πώς να ενημερώνονται επαρκώς γι</a:t>
            </a:r>
            <a:r>
              <a:rPr lang="el-GR" sz="2000"/>
              <a:t>' αυτά.</a:t>
            </a:r>
            <a:endParaRPr sz="2000" dirty="0"/>
          </a:p>
        </p:txBody>
      </p:sp>
      <p:pic>
        <p:nvPicPr>
          <p:cNvPr id="133" name="Google Shape;133;p5"/>
          <p:cNvPicPr preferRelativeResize="0"/>
          <p:nvPr/>
        </p:nvPicPr>
        <p:blipFill rotWithShape="1">
          <a:blip r:embed="rId3">
            <a:alphaModFix/>
          </a:blip>
          <a:srcRect/>
          <a:stretch/>
        </p:blipFill>
        <p:spPr>
          <a:xfrm>
            <a:off x="8022437" y="2382302"/>
            <a:ext cx="4169563" cy="2967034"/>
          </a:xfrm>
          <a:prstGeom prst="rect">
            <a:avLst/>
          </a:prstGeom>
          <a:noFill/>
          <a:ln>
            <a:noFill/>
          </a:ln>
        </p:spPr>
      </p:pic>
      <p:sp>
        <p:nvSpPr>
          <p:cNvPr id="134" name="Google Shape;134;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135" name="Google Shape;135;p5"/>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l-GR" dirty="0"/>
              <a:t>Ικανότητες</a:t>
            </a:r>
            <a:endParaRPr dirty="0"/>
          </a:p>
        </p:txBody>
      </p:sp>
      <p:sp>
        <p:nvSpPr>
          <p:cNvPr id="136" name="Google Shape;136;p5"/>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kumimoji="0" lang="el-GR" sz="2000" b="1" i="0" u="none" strike="noStrike" kern="0" cap="none" spc="0" normalizeH="0" baseline="0" noProof="0" dirty="0">
                <a:ln>
                  <a:noFill/>
                </a:ln>
                <a:solidFill>
                  <a:srgbClr val="FFFFFF"/>
                </a:solidFill>
                <a:effectLst/>
                <a:uLnTx/>
                <a:uFillTx/>
                <a:latin typeface="Calibri"/>
                <a:ea typeface="Calibri"/>
                <a:cs typeface="Calibri"/>
                <a:sym typeface="Calibri"/>
              </a:rPr>
              <a:t>Υπηρεσίες υγειονομικής περίθαλψης</a:t>
            </a:r>
            <a:endParaRPr sz="1400" b="1" i="0" u="none" strike="noStrike" cap="none" dirty="0">
              <a:solidFill>
                <a:srgbClr val="000000"/>
              </a:solidFill>
              <a:latin typeface="Arial"/>
              <a:ea typeface="Arial"/>
              <a:cs typeface="Arial"/>
              <a:sym typeface="Arial"/>
            </a:endParaRPr>
          </a:p>
        </p:txBody>
      </p:sp>
      <p:sp>
        <p:nvSpPr>
          <p:cNvPr id="138" name="Google Shape;138;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3</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000" dirty="0">
                <a:solidFill>
                  <a:srgbClr val="C01E24"/>
                </a:solidFill>
              </a:rPr>
              <a:t>3.1.1</a:t>
            </a:r>
            <a:br>
              <a:rPr lang="en-US" dirty="0"/>
            </a:br>
            <a:r>
              <a:rPr lang="el-GR" dirty="0">
                <a:solidFill>
                  <a:srgbClr val="C01E24"/>
                </a:solidFill>
              </a:rPr>
              <a:t>Εισαγωγή</a:t>
            </a:r>
            <a:endParaRPr dirty="0">
              <a:solidFill>
                <a:srgbClr val="C01E24"/>
              </a:solidFill>
            </a:endParaRPr>
          </a:p>
        </p:txBody>
      </p:sp>
      <p:pic>
        <p:nvPicPr>
          <p:cNvPr id="152" name="Google Shape;152;p43" descr="Ομιλία περίγραμμα"/>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53" name="Google Shape;153;p43"/>
          <p:cNvSpPr txBox="1"/>
          <p:nvPr/>
        </p:nvSpPr>
        <p:spPr>
          <a:xfrm>
            <a:off x="7658396" y="2332716"/>
            <a:ext cx="241365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3200" dirty="0">
                <a:solidFill>
                  <a:srgbClr val="203864"/>
                </a:solidFill>
              </a:rPr>
              <a:t>Ας ξεκινήσουμε</a:t>
            </a:r>
            <a:r>
              <a:rPr lang="en-US" sz="3200" b="0" i="0" u="none" strike="noStrike" cap="none" dirty="0">
                <a:solidFill>
                  <a:srgbClr val="203864"/>
                </a:solidFill>
                <a:latin typeface="Arial"/>
                <a:ea typeface="Arial"/>
                <a:cs typeface="Arial"/>
                <a:sym typeface="Arial"/>
              </a:rPr>
              <a:t> …</a:t>
            </a:r>
            <a:endParaRPr sz="3200" b="0" i="0" u="none" strike="noStrike" cap="none" dirty="0">
              <a:solidFill>
                <a:srgbClr val="203864"/>
              </a:solidFill>
              <a:latin typeface="Arial"/>
              <a:ea typeface="Arial"/>
              <a:cs typeface="Arial"/>
              <a:sym typeface="Arial"/>
            </a:endParaRPr>
          </a:p>
        </p:txBody>
      </p:sp>
      <p:sp>
        <p:nvSpPr>
          <p:cNvPr id="154" name="Google Shape;154;p43"/>
          <p:cNvSpPr txBox="1"/>
          <p:nvPr/>
        </p:nvSpPr>
        <p:spPr>
          <a:xfrm>
            <a:off x="558000" y="2301411"/>
            <a:ext cx="6356508" cy="3077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2000" b="1" dirty="0">
                <a:latin typeface="Calibri" panose="020F0502020204030204" pitchFamily="34" charset="0"/>
                <a:cs typeface="Calibri" panose="020F0502020204030204" pitchFamily="34" charset="0"/>
              </a:rPr>
              <a:t>Στόχοι</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 </a:t>
            </a:r>
            <a:endParaRPr lang="el-GR" sz="2000" b="1"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C00000"/>
              </a:buClr>
              <a:buFont typeface="Wingdings" panose="05000000000000000000" pitchFamily="2" charset="2"/>
              <a:buChar char="§"/>
            </a:pPr>
            <a:r>
              <a:rPr lang="el-GR" sz="2000" b="0" i="0" u="none" strike="noStrike" cap="none" dirty="0">
                <a:solidFill>
                  <a:srgbClr val="000000"/>
                </a:solidFill>
                <a:latin typeface="Calibri" panose="020F0502020204030204" pitchFamily="34" charset="0"/>
                <a:cs typeface="Calibri" panose="020F0502020204030204" pitchFamily="34" charset="0"/>
                <a:sym typeface="Arial"/>
              </a:rPr>
              <a:t>Μάθετε τι χρειάζεται για να είστε δικαιούχος του εθνικού συστήματος υγείας</a:t>
            </a:r>
          </a:p>
          <a:p>
            <a:pPr marL="342900" marR="0" lvl="0" indent="-342900" algn="l" rtl="0">
              <a:lnSpc>
                <a:spcPct val="100000"/>
              </a:lnSpc>
              <a:spcBef>
                <a:spcPts val="0"/>
              </a:spcBef>
              <a:spcAft>
                <a:spcPts val="0"/>
              </a:spcAft>
              <a:buClr>
                <a:srgbClr val="C00000"/>
              </a:buClr>
              <a:buFont typeface="Wingdings" panose="05000000000000000000" pitchFamily="2" charset="2"/>
              <a:buChar char="§"/>
            </a:pPr>
            <a:endParaRPr lang="el-G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342900" marR="0" lvl="0" indent="-342900" algn="l" rtl="0">
              <a:lnSpc>
                <a:spcPct val="100000"/>
              </a:lnSpc>
              <a:spcBef>
                <a:spcPts val="0"/>
              </a:spcBef>
              <a:spcAft>
                <a:spcPts val="0"/>
              </a:spcAft>
              <a:buClr>
                <a:srgbClr val="C00000"/>
              </a:buClr>
              <a:buFont typeface="Wingdings" panose="05000000000000000000" pitchFamily="2" charset="2"/>
              <a:buChar char="§"/>
            </a:pPr>
            <a:r>
              <a:rPr lang="el-GR" sz="2000" b="0" i="0" u="none" strike="noStrike" cap="none" dirty="0">
                <a:solidFill>
                  <a:srgbClr val="000000"/>
                </a:solidFill>
                <a:latin typeface="Calibri" panose="020F0502020204030204" pitchFamily="34" charset="0"/>
                <a:cs typeface="Calibri" panose="020F0502020204030204" pitchFamily="34" charset="0"/>
                <a:sym typeface="Arial"/>
              </a:rPr>
              <a:t>Μάθετε τη βασική λειτουργία του εθνικού συστήματος υγείας</a:t>
            </a:r>
          </a:p>
          <a:p>
            <a:pPr marL="342900" marR="0" lvl="0" indent="-342900" algn="l" rtl="0">
              <a:lnSpc>
                <a:spcPct val="100000"/>
              </a:lnSpc>
              <a:spcBef>
                <a:spcPts val="0"/>
              </a:spcBef>
              <a:spcAft>
                <a:spcPts val="0"/>
              </a:spcAft>
              <a:buClr>
                <a:srgbClr val="C00000"/>
              </a:buClr>
              <a:buFont typeface="Wingdings" panose="05000000000000000000" pitchFamily="2" charset="2"/>
              <a:buChar char="§"/>
            </a:pPr>
            <a:endParaRPr lang="el-G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342900" marR="0" lvl="0" indent="-342900" algn="l" rtl="0">
              <a:lnSpc>
                <a:spcPct val="100000"/>
              </a:lnSpc>
              <a:spcBef>
                <a:spcPts val="0"/>
              </a:spcBef>
              <a:spcAft>
                <a:spcPts val="0"/>
              </a:spcAft>
              <a:buClr>
                <a:srgbClr val="C00000"/>
              </a:buClr>
              <a:buFont typeface="Wingdings" panose="05000000000000000000" pitchFamily="2" charset="2"/>
              <a:buChar char="§"/>
            </a:pPr>
            <a:r>
              <a:rPr lang="el-GR" sz="2000" b="0" i="0" u="none" strike="noStrike" cap="none" dirty="0">
                <a:solidFill>
                  <a:srgbClr val="000000"/>
                </a:solidFill>
                <a:latin typeface="Calibri" panose="020F0502020204030204" pitchFamily="34" charset="0"/>
                <a:cs typeface="Calibri" panose="020F0502020204030204" pitchFamily="34" charset="0"/>
                <a:sym typeface="Arial"/>
              </a:rPr>
              <a:t>Μάθετε πώς να επιλύετε προβλήματα που σχετίζονται με τη διαχείριση της υγείας σας</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3" name="Google Shape;168;p7">
            <a:extLst>
              <a:ext uri="{FF2B5EF4-FFF2-40B4-BE49-F238E27FC236}">
                <a16:creationId xmlns:a16="http://schemas.microsoft.com/office/drawing/2014/main" id="{47218695-2FBC-90F5-75AE-0F1338A5E4CE}"/>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3.1.1</a:t>
            </a:r>
            <a:endParaRPr sz="2000" dirty="0">
              <a:solidFill>
                <a:srgbClr val="C01E24"/>
              </a:solidFill>
              <a:latin typeface="Calibri"/>
              <a:cs typeface="Calibri"/>
              <a:sym typeface="Calibri"/>
            </a:endParaRPr>
          </a:p>
        </p:txBody>
      </p:sp>
      <p:sp>
        <p:nvSpPr>
          <p:cNvPr id="14" name="Google Shape;168;p7">
            <a:extLst>
              <a:ext uri="{FF2B5EF4-FFF2-40B4-BE49-F238E27FC236}">
                <a16:creationId xmlns:a16="http://schemas.microsoft.com/office/drawing/2014/main" id="{4BC1B251-FEC4-4849-3C4C-A65A9050FED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FEDA2A8C-7EC2-805C-E884-0125D5682AF9}"/>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8E323859-C414-0FF4-CB6B-60303E63BF14}"/>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797A066B-54DD-9CDE-F1D7-D35486C2FAF7}"/>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9E8DE03D-7B62-40E1-DE59-2E7872C5396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19" name="Google Shape;168;p7">
            <a:extLst>
              <a:ext uri="{FF2B5EF4-FFF2-40B4-BE49-F238E27FC236}">
                <a16:creationId xmlns:a16="http://schemas.microsoft.com/office/drawing/2014/main" id="{D2D207CA-B373-7A6A-0F7E-6C05FEF03850}"/>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4400"/>
              <a:buNone/>
            </a:pPr>
            <a:r>
              <a:rPr lang="el-GR" sz="2000" dirty="0">
                <a:solidFill>
                  <a:srgbClr val="C01E24"/>
                </a:solidFill>
              </a:rPr>
              <a:t>Δράση </a:t>
            </a:r>
            <a:r>
              <a:rPr lang="en-US" sz="2000" dirty="0">
                <a:solidFill>
                  <a:srgbClr val="C01E24"/>
                </a:solidFill>
              </a:rPr>
              <a:t>3.</a:t>
            </a:r>
            <a:r>
              <a:rPr lang="el-GR" sz="2000" dirty="0">
                <a:solidFill>
                  <a:srgbClr val="C01E24"/>
                </a:solidFill>
              </a:rPr>
              <a:t>1.</a:t>
            </a:r>
            <a:r>
              <a:rPr lang="en-US" sz="2000" dirty="0">
                <a:solidFill>
                  <a:srgbClr val="C01E24"/>
                </a:solidFill>
              </a:rPr>
              <a:t>2</a:t>
            </a:r>
            <a:br>
              <a:rPr lang="en-US" dirty="0"/>
            </a:br>
            <a:r>
              <a:rPr lang="el-GR" sz="4000" dirty="0">
                <a:solidFill>
                  <a:srgbClr val="C00000"/>
                </a:solidFill>
              </a:rPr>
              <a:t>Τι χρειάζομαι για να γίνω χρήστης του συστήματος υγείας</a:t>
            </a:r>
            <a:endParaRPr sz="4000" dirty="0">
              <a:solidFill>
                <a:srgbClr val="C00000"/>
              </a:solidFill>
            </a:endParaRPr>
          </a:p>
        </p:txBody>
      </p:sp>
      <p:sp>
        <p:nvSpPr>
          <p:cNvPr id="12" name="Google Shape;168;p7">
            <a:extLst>
              <a:ext uri="{FF2B5EF4-FFF2-40B4-BE49-F238E27FC236}">
                <a16:creationId xmlns:a16="http://schemas.microsoft.com/office/drawing/2014/main" id="{C43775C4-AD37-A6FC-7EED-CC88D07FF1C6}"/>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07B9E217-413F-B140-B5BC-064D0588538C}"/>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3.1.2</a:t>
            </a:r>
            <a:endParaRPr sz="2000" dirty="0">
              <a:solidFill>
                <a:srgbClr val="C01E24"/>
              </a:solidFill>
              <a:latin typeface="Calibri"/>
              <a:cs typeface="Calibri"/>
              <a:sym typeface="Calibri"/>
            </a:endParaRPr>
          </a:p>
        </p:txBody>
      </p:sp>
      <p:sp>
        <p:nvSpPr>
          <p:cNvPr id="14" name="Google Shape;168;p7">
            <a:extLst>
              <a:ext uri="{FF2B5EF4-FFF2-40B4-BE49-F238E27FC236}">
                <a16:creationId xmlns:a16="http://schemas.microsoft.com/office/drawing/2014/main" id="{602DE018-6FD4-8F56-8D89-67CA841ABAEA}"/>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319FE8FA-4D5F-E0BE-6095-C1FCAA38BA35}"/>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F2C91199-D08A-718D-13D6-52C1DD3D4CB7}"/>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0D15B06B-A90F-5131-B857-D168D40E5EB4}"/>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2CCD078D-5CA4-85A8-DC74-85BF094A1FB9}"/>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
        <p:nvSpPr>
          <p:cNvPr id="19" name="Google Shape;154;p43">
            <a:extLst>
              <a:ext uri="{FF2B5EF4-FFF2-40B4-BE49-F238E27FC236}">
                <a16:creationId xmlns:a16="http://schemas.microsoft.com/office/drawing/2014/main" id="{3FFFAE8E-6635-B896-22DB-8C30D6C14008}"/>
              </a:ext>
            </a:extLst>
          </p:cNvPr>
          <p:cNvSpPr txBox="1"/>
          <p:nvPr/>
        </p:nvSpPr>
        <p:spPr>
          <a:xfrm>
            <a:off x="558000" y="2301411"/>
            <a:ext cx="6356508" cy="24621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2000" b="1" dirty="0">
                <a:latin typeface="Calibri" panose="020F0502020204030204" pitchFamily="34" charset="0"/>
                <a:cs typeface="Calibri" panose="020F0502020204030204" pitchFamily="34" charset="0"/>
              </a:rPr>
              <a:t>Στόχοι</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 </a:t>
            </a:r>
            <a:endParaRPr lang="el-GR" sz="2000" b="1"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C00000"/>
              </a:buClr>
              <a:buFont typeface="Wingdings" panose="05000000000000000000" pitchFamily="2" charset="2"/>
              <a:buChar char="§"/>
            </a:pPr>
            <a:r>
              <a:rPr lang="el-GR" sz="2000" b="0" i="0" u="none" strike="noStrike" cap="none" dirty="0">
                <a:solidFill>
                  <a:srgbClr val="000000"/>
                </a:solidFill>
                <a:latin typeface="Calibri" panose="020F0502020204030204" pitchFamily="34" charset="0"/>
                <a:cs typeface="Calibri" panose="020F0502020204030204" pitchFamily="34" charset="0"/>
                <a:sym typeface="Arial"/>
              </a:rPr>
              <a:t>Μάθετε το νομικό πλαίσιο </a:t>
            </a:r>
            <a:r>
              <a:rPr lang="el-GR" sz="2000" dirty="0">
                <a:latin typeface="Calibri" panose="020F0502020204030204" pitchFamily="34" charset="0"/>
                <a:cs typeface="Calibri" panose="020F0502020204030204" pitchFamily="34" charset="0"/>
              </a:rPr>
              <a:t>της Ελλάδας</a:t>
            </a:r>
            <a:r>
              <a:rPr lang="el-GR" sz="2000" b="0" i="0" u="none" strike="noStrike" cap="none" dirty="0">
                <a:solidFill>
                  <a:srgbClr val="000000"/>
                </a:solidFill>
                <a:latin typeface="Calibri" panose="020F0502020204030204" pitchFamily="34" charset="0"/>
                <a:cs typeface="Calibri" panose="020F0502020204030204" pitchFamily="34" charset="0"/>
                <a:sym typeface="Arial"/>
              </a:rPr>
              <a:t> σχετικά με την πρόσβαση στις υπηρεσίες υγείας, εστιάζοντας στις βασικές απαιτήσεις που πρέπει να πληρούν οι μετανάστες για να γίνουν δικαιούχοι του εθνικού συστήματος υγείας καθώς και στις βασικές ενέργειες που πρέπει να ακολουθήσουν.</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5"/>
          <p:cNvSpPr/>
          <p:nvPr/>
        </p:nvSpPr>
        <p:spPr>
          <a:xfrm>
            <a:off x="7126014" y="0"/>
            <a:ext cx="5064726"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3.2</a:t>
            </a:r>
            <a:r>
              <a:rPr lang="el-GR" sz="1530" b="0" i="0" u="none" strike="noStrike" cap="none" dirty="0">
                <a:solidFill>
                  <a:schemeClr val="lt1"/>
                </a:solidFill>
                <a:latin typeface="Arial"/>
                <a:ea typeface="Arial"/>
                <a:cs typeface="Arial"/>
                <a:sym typeface="Arial"/>
              </a:rPr>
              <a:t> Τι χρειάζομαι για να γίνω χρήστης του συστήματος υγείας</a:t>
            </a:r>
            <a:endParaRPr sz="1275" b="0" i="0" u="none" strike="noStrike" cap="none" dirty="0">
              <a:solidFill>
                <a:schemeClr val="lt1"/>
              </a:solidFill>
              <a:latin typeface="Arial"/>
              <a:ea typeface="Arial"/>
              <a:cs typeface="Arial"/>
              <a:sym typeface="Arial"/>
            </a:endParaRPr>
          </a:p>
        </p:txBody>
      </p:sp>
      <p:sp>
        <p:nvSpPr>
          <p:cNvPr id="175" name="Google Shape;175;p45"/>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176" name="Google Shape;176;p4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rgbClr val="C01E24"/>
              </a:buClr>
              <a:buSzPts val="2000"/>
              <a:buFont typeface="Calibri"/>
              <a:buNone/>
            </a:pPr>
            <a:r>
              <a:rPr lang="el-GR" sz="3600" dirty="0">
                <a:solidFill>
                  <a:srgbClr val="002060"/>
                </a:solidFill>
              </a:rPr>
              <a:t>Κάντε στον εαυτό σας τις εξής</a:t>
            </a:r>
            <a:br>
              <a:rPr lang="el-GR" sz="3600" dirty="0">
                <a:solidFill>
                  <a:srgbClr val="002060"/>
                </a:solidFill>
              </a:rPr>
            </a:br>
            <a:r>
              <a:rPr lang="el-GR" sz="3600" dirty="0">
                <a:solidFill>
                  <a:srgbClr val="002060"/>
                </a:solidFill>
              </a:rPr>
              <a:t>ερωτήσεις</a:t>
            </a:r>
            <a:r>
              <a:rPr lang="en-US" sz="3600" b="1" i="0" u="none" strike="noStrike" cap="none" dirty="0">
                <a:solidFill>
                  <a:srgbClr val="002060"/>
                </a:solidFill>
                <a:latin typeface="Calibri"/>
                <a:ea typeface="Calibri"/>
                <a:cs typeface="Calibri"/>
                <a:sym typeface="Calibri"/>
              </a:rPr>
              <a:t>:</a:t>
            </a:r>
            <a:endParaRPr dirty="0"/>
          </a:p>
        </p:txBody>
      </p:sp>
      <p:sp>
        <p:nvSpPr>
          <p:cNvPr id="177" name="Google Shape;177;p45"/>
          <p:cNvSpPr txBox="1"/>
          <p:nvPr/>
        </p:nvSpPr>
        <p:spPr>
          <a:xfrm>
            <a:off x="403111" y="2350334"/>
            <a:ext cx="5937120" cy="3427666"/>
          </a:xfrm>
          <a:prstGeom prst="rect">
            <a:avLst/>
          </a:prstGeom>
          <a:noFill/>
          <a:ln>
            <a:noFill/>
          </a:ln>
        </p:spPr>
        <p:txBody>
          <a:bodyPr spcFirstLastPara="1" wrap="square" lIns="91425" tIns="45700" rIns="91425" bIns="45700" anchor="t" anchorCtr="0">
            <a:normAutofit fontScale="85000" lnSpcReduction="10000"/>
          </a:bodyPr>
          <a:lstStyle/>
          <a:p>
            <a:pPr marL="457200" marR="0" lvl="0" indent="-457200" algn="l" rtl="0">
              <a:lnSpc>
                <a:spcPct val="150000"/>
              </a:lnSpc>
              <a:spcBef>
                <a:spcPts val="0"/>
              </a:spcBef>
              <a:spcAft>
                <a:spcPts val="0"/>
              </a:spcAft>
              <a:buClr>
                <a:srgbClr val="C01E24"/>
              </a:buClr>
              <a:buSzPts val="2000"/>
              <a:buFont typeface="Wingdings" panose="05000000000000000000" pitchFamily="2" charset="2"/>
              <a:buChar char="§"/>
            </a:pPr>
            <a:r>
              <a:rPr lang="el-GR" sz="2800" b="0" i="0" dirty="0">
                <a:solidFill>
                  <a:srgbClr val="353536"/>
                </a:solidFill>
                <a:effectLst/>
                <a:latin typeface="Calibri" panose="020F0502020204030204" pitchFamily="34" charset="0"/>
                <a:cs typeface="Calibri" panose="020F0502020204030204" pitchFamily="34" charset="0"/>
              </a:rPr>
              <a:t>Γνωρίζετε πώς λειτουργεί το εθνικό σύστημα υγείας στην Ελλάδα;</a:t>
            </a:r>
          </a:p>
          <a:p>
            <a:pPr marL="457200" marR="0" lvl="0" indent="-457200" algn="l" rtl="0">
              <a:lnSpc>
                <a:spcPct val="150000"/>
              </a:lnSpc>
              <a:spcBef>
                <a:spcPts val="0"/>
              </a:spcBef>
              <a:spcAft>
                <a:spcPts val="0"/>
              </a:spcAft>
              <a:buClr>
                <a:srgbClr val="C01E24"/>
              </a:buClr>
              <a:buSzPts val="2000"/>
              <a:buFont typeface="Wingdings" panose="05000000000000000000" pitchFamily="2" charset="2"/>
              <a:buChar char="§"/>
            </a:pPr>
            <a:r>
              <a:rPr lang="el-GR" sz="2800" b="0" i="0" dirty="0">
                <a:solidFill>
                  <a:srgbClr val="353536"/>
                </a:solidFill>
                <a:effectLst/>
                <a:latin typeface="Calibri" panose="020F0502020204030204" pitchFamily="34" charset="0"/>
                <a:cs typeface="Calibri" panose="020F0502020204030204" pitchFamily="34" charset="0"/>
              </a:rPr>
              <a:t>Είχατε ποτέ πρόβλημα ή χρειάστηκε να επαναλάβετε μια διαδικασία, επειδή δεν γνωρίζατε πώς λειτουργεί το εθνικό σύστημα υγείας εδώ στην Ελλάδα;</a:t>
            </a:r>
            <a:endParaRPr sz="2000" b="0" i="0"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78" name="Google Shape;178;p45" descr="Pregunta, Duda, Problema, Marca, Interrogatorio"/>
          <p:cNvPicPr preferRelativeResize="0"/>
          <p:nvPr/>
        </p:nvPicPr>
        <p:blipFill rotWithShape="1">
          <a:blip r:embed="rId5">
            <a:alphaModFix/>
          </a:blip>
          <a:srcRect/>
          <a:stretch/>
        </p:blipFill>
        <p:spPr>
          <a:xfrm>
            <a:off x="7126014" y="2685522"/>
            <a:ext cx="5064726" cy="2880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6"/>
          <p:cNvSpPr/>
          <p:nvPr/>
        </p:nvSpPr>
        <p:spPr>
          <a:xfrm>
            <a:off x="7126015" y="-3932"/>
            <a:ext cx="506472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3.2</a:t>
            </a:r>
            <a:r>
              <a:rPr kumimoji="0" lang="el-GR" sz="1400" b="0" i="0" u="none" strike="noStrike" kern="0" cap="none" spc="0" normalizeH="0" baseline="0" noProof="0" dirty="0">
                <a:ln>
                  <a:noFill/>
                </a:ln>
                <a:solidFill>
                  <a:srgbClr val="FFFFFF"/>
                </a:solidFill>
                <a:effectLst/>
                <a:uLnTx/>
                <a:uFillTx/>
                <a:latin typeface="Arial"/>
                <a:ea typeface="Arial"/>
                <a:cs typeface="Arial"/>
                <a:sym typeface="Arial"/>
              </a:rPr>
              <a:t> Τι χρειάζομαι για να γίνω χρήστης του συστήματος υγείας</a:t>
            </a:r>
            <a:endParaRPr sz="1275" b="0" i="0" u="none" strike="noStrike" cap="none" dirty="0">
              <a:solidFill>
                <a:schemeClr val="lt1"/>
              </a:solidFill>
              <a:latin typeface="Arial"/>
              <a:ea typeface="Arial"/>
              <a:cs typeface="Arial"/>
              <a:sym typeface="Arial"/>
            </a:endParaRPr>
          </a:p>
        </p:txBody>
      </p:sp>
      <p:sp>
        <p:nvSpPr>
          <p:cNvPr id="185" name="Google Shape;185;p4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186" name="Google Shape;186;p46"/>
          <p:cNvSpPr txBox="1">
            <a:spLocks noGrp="1"/>
          </p:cNvSpPr>
          <p:nvPr>
            <p:ph type="title"/>
          </p:nvPr>
        </p:nvSpPr>
        <p:spPr>
          <a:xfrm>
            <a:off x="85389" y="517097"/>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l-GR" sz="3600" dirty="0">
                <a:solidFill>
                  <a:srgbClr val="002060"/>
                </a:solidFill>
              </a:rPr>
              <a:t>Βίντεο</a:t>
            </a:r>
            <a:endParaRPr dirty="0"/>
          </a:p>
        </p:txBody>
      </p:sp>
      <p:sp>
        <p:nvSpPr>
          <p:cNvPr id="187" name="Google Shape;187;p46"/>
          <p:cNvSpPr txBox="1"/>
          <p:nvPr/>
        </p:nvSpPr>
        <p:spPr>
          <a:xfrm>
            <a:off x="494561" y="2946217"/>
            <a:ext cx="6165173"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2000" b="1" dirty="0">
                <a:latin typeface="Calibri"/>
                <a:ea typeface="Calibri"/>
                <a:cs typeface="Calibri"/>
                <a:sym typeface="Calibri"/>
              </a:rPr>
              <a:t>Βίντεο</a:t>
            </a:r>
            <a:r>
              <a:rPr lang="en-US" sz="2000" b="1" i="0" u="none" strike="noStrike" cap="none" dirty="0">
                <a:solidFill>
                  <a:srgbClr val="000000"/>
                </a:solidFill>
                <a:latin typeface="Calibri"/>
                <a:ea typeface="Calibri"/>
                <a:cs typeface="Calibri"/>
                <a:sym typeface="Calibri"/>
              </a:rPr>
              <a:t> 1: </a:t>
            </a:r>
            <a:endParaRPr sz="2000" b="1" i="0" u="none" strike="noStrike" cap="none" dirty="0">
              <a:solidFill>
                <a:srgbClr val="000000"/>
              </a:solidFill>
              <a:latin typeface="Calibri"/>
              <a:ea typeface="Calibri"/>
              <a:cs typeface="Calibri"/>
              <a:sym typeface="Calibri"/>
            </a:endParaRPr>
          </a:p>
          <a:p>
            <a:pPr lvl="0"/>
            <a:r>
              <a:rPr lang="en-GB" sz="2000" b="1" i="0" u="none" strike="noStrike" cap="none" dirty="0">
                <a:solidFill>
                  <a:srgbClr val="000000"/>
                </a:solidFill>
                <a:latin typeface="Calibri"/>
                <a:ea typeface="Calibri"/>
                <a:cs typeface="Calibri"/>
                <a:sym typeface="Calibri"/>
                <a:hlinkClick r:id="rId5"/>
              </a:rPr>
              <a:t>https://www.youtube.com/watch?v=5Gp7VrMO-l0</a:t>
            </a: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l-GR" sz="2000" b="1" dirty="0">
                <a:latin typeface="Calibri"/>
                <a:ea typeface="Calibri"/>
                <a:cs typeface="Calibri"/>
                <a:sym typeface="Calibri"/>
              </a:rPr>
              <a:t>Βίντεο</a:t>
            </a:r>
            <a:r>
              <a:rPr lang="en-US" sz="2000" b="1" i="0" u="none" strike="noStrike" cap="none" dirty="0">
                <a:solidFill>
                  <a:srgbClr val="000000"/>
                </a:solidFill>
                <a:latin typeface="Calibri"/>
                <a:ea typeface="Calibri"/>
                <a:cs typeface="Calibri"/>
                <a:sym typeface="Calibri"/>
              </a:rPr>
              <a:t> 2: </a:t>
            </a:r>
            <a:endParaRPr dirty="0"/>
          </a:p>
          <a:p>
            <a:pPr marL="0" marR="0" lvl="0" indent="0" algn="l" rtl="0">
              <a:lnSpc>
                <a:spcPct val="100000"/>
              </a:lnSpc>
              <a:spcBef>
                <a:spcPts val="0"/>
              </a:spcBef>
              <a:spcAft>
                <a:spcPts val="0"/>
              </a:spcAft>
              <a:buNone/>
            </a:pPr>
            <a:r>
              <a:rPr lang="en-GB" sz="2000" b="1" i="0" u="none" strike="noStrike" cap="none" dirty="0">
                <a:solidFill>
                  <a:srgbClr val="000000"/>
                </a:solidFill>
                <a:latin typeface="Calibri"/>
                <a:ea typeface="Calibri"/>
                <a:cs typeface="Calibri"/>
                <a:sym typeface="Calibri"/>
                <a:hlinkClick r:id="rId6"/>
              </a:rPr>
              <a:t>https://www.youtube.com/watch?v=0S-bELSjlGg</a:t>
            </a:r>
            <a:endParaRPr lang="el-G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GB" sz="2000" b="1" i="0" u="none" strike="noStrike" cap="none" dirty="0">
                <a:solidFill>
                  <a:srgbClr val="000000"/>
                </a:solidFill>
                <a:latin typeface="Calibri"/>
                <a:ea typeface="Calibri"/>
                <a:cs typeface="Calibri"/>
                <a:sym typeface="Calibri"/>
                <a:hlinkClick r:id="rId7"/>
              </a:rPr>
              <a:t>https://www.youtube.com/watch?v=5myFAzNX7SE</a:t>
            </a:r>
            <a:endParaRPr sz="2000" b="1" i="0" u="none" strike="noStrike" cap="none" dirty="0">
              <a:solidFill>
                <a:srgbClr val="000000"/>
              </a:solidFill>
              <a:latin typeface="Calibri"/>
              <a:ea typeface="Calibri"/>
              <a:cs typeface="Calibri"/>
              <a:sym typeface="Calibri"/>
            </a:endParaRPr>
          </a:p>
        </p:txBody>
      </p:sp>
      <p:pic>
        <p:nvPicPr>
          <p:cNvPr id="188" name="Google Shape;188;p46" descr="Cine, Película, Cámara, Proyector, Video, Acortar"/>
          <p:cNvPicPr preferRelativeResize="0"/>
          <p:nvPr/>
        </p:nvPicPr>
        <p:blipFill rotWithShape="1">
          <a:blip r:embed="rId8">
            <a:alphaModFix/>
          </a:blip>
          <a:srcRect l="39241"/>
          <a:stretch/>
        </p:blipFill>
        <p:spPr>
          <a:xfrm>
            <a:off x="7126015" y="670698"/>
            <a:ext cx="5065985" cy="5895975"/>
          </a:xfrm>
          <a:prstGeom prst="rect">
            <a:avLst/>
          </a:prstGeom>
          <a:noFill/>
          <a:ln>
            <a:noFill/>
          </a:ln>
        </p:spPr>
      </p:pic>
      <p:sp>
        <p:nvSpPr>
          <p:cNvPr id="190" name="Google Shape;190;p46"/>
          <p:cNvSpPr txBox="1"/>
          <p:nvPr/>
        </p:nvSpPr>
        <p:spPr>
          <a:xfrm>
            <a:off x="494562" y="1861751"/>
            <a:ext cx="3696552" cy="60509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01E24"/>
              </a:buClr>
              <a:buSzPts val="2000"/>
              <a:buFont typeface="Calibri"/>
              <a:buNone/>
            </a:pPr>
            <a:r>
              <a:rPr lang="el-GR" sz="2500" b="1" dirty="0">
                <a:solidFill>
                  <a:srgbClr val="002060"/>
                </a:solidFill>
                <a:latin typeface="Calibri"/>
                <a:cs typeface="Calibri"/>
                <a:sym typeface="Calibri"/>
              </a:rPr>
              <a:t>Ας δούμε τα παρακάτω βίντεο και ας συζητήσουμε!</a:t>
            </a:r>
            <a:endParaRPr lang="en-US" dirty="0"/>
          </a:p>
        </p:txBody>
      </p:sp>
      <p:pic>
        <p:nvPicPr>
          <p:cNvPr id="9" name="Picture 5">
            <a:hlinkClick r:id="rId9"/>
            <a:extLst>
              <a:ext uri="{FF2B5EF4-FFF2-40B4-BE49-F238E27FC236}">
                <a16:creationId xmlns:a16="http://schemas.microsoft.com/office/drawing/2014/main" id="{A2A4938C-D0DC-CA16-B395-FF91D20A2AC7}"/>
              </a:ext>
            </a:extLst>
          </p:cNvPr>
          <p:cNvPicPr>
            <a:picLocks noChangeAspect="1"/>
          </p:cNvPicPr>
          <p:nvPr/>
        </p:nvPicPr>
        <p:blipFill>
          <a:blip r:embed="rId10"/>
          <a:stretch>
            <a:fillRect/>
          </a:stretch>
        </p:blipFill>
        <p:spPr>
          <a:xfrm>
            <a:off x="4756176" y="289675"/>
            <a:ext cx="2369839" cy="2369839"/>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4FBD0A-5962-424F-AFC2-ECAE7E0EA0E8}">
  <ds:schemaRefs>
    <ds:schemaRef ds:uri="http://purl.org/dc/elements/1.1/"/>
    <ds:schemaRef ds:uri="http://schemas.openxmlformats.org/package/2006/metadata/core-properties"/>
    <ds:schemaRef ds:uri="http://schemas.microsoft.com/office/infopath/2007/PartnerControls"/>
    <ds:schemaRef ds:uri="f31421c9-628b-4b4d-907b-e4fb7eb6347f"/>
    <ds:schemaRef ds:uri="http://purl.org/dc/terms/"/>
    <ds:schemaRef ds:uri="http://schemas.microsoft.com/office/2006/metadata/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6F91BA4B-1A23-46A0-92B1-1B5CDD955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4B2E8F-49D7-4A29-8360-F344F9F2C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408</TotalTime>
  <Words>1519</Words>
  <Application>Microsoft Office PowerPoint</Application>
  <PresentationFormat>Ευρεία οθόνη</PresentationFormat>
  <Paragraphs>215</Paragraphs>
  <Slides>27</Slides>
  <Notes>27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27</vt:i4>
      </vt:variant>
    </vt:vector>
  </HeadingPairs>
  <TitlesOfParts>
    <vt:vector size="35" baseType="lpstr">
      <vt:lpstr>Courier New</vt:lpstr>
      <vt:lpstr>Wingdings</vt:lpstr>
      <vt:lpstr>Gill Sans</vt:lpstr>
      <vt:lpstr>Arial</vt:lpstr>
      <vt:lpstr>Calibri</vt:lpstr>
      <vt:lpstr>Impact</vt:lpstr>
      <vt:lpstr>Roboto</vt:lpstr>
      <vt:lpstr>Θέμα του Office</vt:lpstr>
      <vt:lpstr>Παρουσίαση του PowerPoint</vt:lpstr>
      <vt:lpstr>Συνεργάτες</vt:lpstr>
      <vt:lpstr>Ενότητες</vt:lpstr>
      <vt:lpstr>Στόχοι</vt:lpstr>
      <vt:lpstr>Ικανότητες</vt:lpstr>
      <vt:lpstr>3.1.1 Εισαγωγή</vt:lpstr>
      <vt:lpstr>Δράση 3.1.2 Τι χρειάζομαι για να γίνω χρήστης του συστήματος υγείας</vt:lpstr>
      <vt:lpstr>Κάντε στον εαυτό σας τις εξής ερωτήσεις:</vt:lpstr>
      <vt:lpstr>Βίντεο</vt:lpstr>
      <vt:lpstr>Δράσεις 3.1.3 &amp; 3.1.4 Τι θα κάνατε;</vt:lpstr>
      <vt:lpstr>Τι θα κάνατε;  - ΒΗΜΑΤΑ</vt:lpstr>
      <vt:lpstr>Θέμα 1 – Έκτατη ανάγκη</vt:lpstr>
      <vt:lpstr>Θέμα 2 - Εισαγωγή</vt:lpstr>
      <vt:lpstr>Θέμα 3- Πρωτοβάθμια φροντίδα υγείας</vt:lpstr>
      <vt:lpstr>Θέμα 4- Νοσοκομείο/Ειδικός</vt:lpstr>
      <vt:lpstr>Θέμα 5- Οδοντιατρικές Υπηρεσίες</vt:lpstr>
      <vt:lpstr>Θέμα 6- Ψυχολόγος</vt:lpstr>
      <vt:lpstr>Θέμα 7- Φαρμακείο</vt:lpstr>
      <vt:lpstr>Θέμα 8- Εμβολιασμός</vt:lpstr>
      <vt:lpstr>Χάρτης του Ελληνικού Εθνικού Συστήματος Υγείας</vt:lpstr>
      <vt:lpstr>Δράση 3.1.5 Ανασκόπηση</vt:lpstr>
      <vt:lpstr>Παρουσίαση του PowerPoint</vt:lpstr>
      <vt:lpstr>Δράση 3.2.1 Εκδρομή/πρακτική επίσκεψη</vt:lpstr>
      <vt:lpstr>ΣΥΓΚΕΝΤΡΩΣΗ ΤΗΣ ΕΡΓΑΣΙΑΣ: ΠΡΑΚΤΙΚΗ ΕΠΙΣΚΕΨΗ</vt:lpstr>
      <vt:lpstr>Δράση 3.2.2 Κλείσιμο - ανασκόπηση</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pantelis bbalaouras</dc:creator>
  <cp:lastModifiedBy>pantelis balaouras</cp:lastModifiedBy>
  <cp:revision>23</cp:revision>
  <dcterms:created xsi:type="dcterms:W3CDTF">2020-06-02T13:31:56Z</dcterms:created>
  <dcterms:modified xsi:type="dcterms:W3CDTF">2022-08-02T19:22:46Z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