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93"/>
  </p:notesMasterIdLst>
  <p:sldIdLst>
    <p:sldId id="256" r:id="rId3"/>
    <p:sldId id="257" r:id="rId4"/>
    <p:sldId id="258" r:id="rId5"/>
    <p:sldId id="259" r:id="rId6"/>
    <p:sldId id="262" r:id="rId7"/>
    <p:sldId id="271" r:id="rId8"/>
    <p:sldId id="315" r:id="rId9"/>
    <p:sldId id="317" r:id="rId10"/>
    <p:sldId id="388" r:id="rId11"/>
    <p:sldId id="265" r:id="rId12"/>
    <p:sldId id="266" r:id="rId13"/>
    <p:sldId id="267" r:id="rId14"/>
    <p:sldId id="268" r:id="rId15"/>
    <p:sldId id="269" r:id="rId16"/>
    <p:sldId id="292" r:id="rId17"/>
    <p:sldId id="322" r:id="rId18"/>
    <p:sldId id="293" r:id="rId19"/>
    <p:sldId id="295" r:id="rId20"/>
    <p:sldId id="294" r:id="rId21"/>
    <p:sldId id="296" r:id="rId22"/>
    <p:sldId id="318" r:id="rId23"/>
    <p:sldId id="319" r:id="rId24"/>
    <p:sldId id="297" r:id="rId25"/>
    <p:sldId id="298" r:id="rId26"/>
    <p:sldId id="299" r:id="rId27"/>
    <p:sldId id="307" r:id="rId28"/>
    <p:sldId id="300" r:id="rId29"/>
    <p:sldId id="431" r:id="rId30"/>
    <p:sldId id="432" r:id="rId31"/>
    <p:sldId id="433" r:id="rId32"/>
    <p:sldId id="434" r:id="rId33"/>
    <p:sldId id="436" r:id="rId34"/>
    <p:sldId id="435" r:id="rId35"/>
    <p:sldId id="429" r:id="rId36"/>
    <p:sldId id="437" r:id="rId37"/>
    <p:sldId id="438" r:id="rId38"/>
    <p:sldId id="439" r:id="rId39"/>
    <p:sldId id="324" r:id="rId40"/>
    <p:sldId id="383"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423" r:id="rId58"/>
    <p:sldId id="440" r:id="rId59"/>
    <p:sldId id="441" r:id="rId60"/>
    <p:sldId id="374" r:id="rId61"/>
    <p:sldId id="347" r:id="rId62"/>
    <p:sldId id="348" r:id="rId63"/>
    <p:sldId id="349" r:id="rId64"/>
    <p:sldId id="350" r:id="rId65"/>
    <p:sldId id="351" r:id="rId66"/>
    <p:sldId id="352" r:id="rId67"/>
    <p:sldId id="353" r:id="rId68"/>
    <p:sldId id="354" r:id="rId69"/>
    <p:sldId id="355" r:id="rId70"/>
    <p:sldId id="366" r:id="rId71"/>
    <p:sldId id="367" r:id="rId72"/>
    <p:sldId id="368" r:id="rId73"/>
    <p:sldId id="369" r:id="rId74"/>
    <p:sldId id="427" r:id="rId75"/>
    <p:sldId id="428" r:id="rId76"/>
    <p:sldId id="442" r:id="rId77"/>
    <p:sldId id="286" r:id="rId78"/>
    <p:sldId id="287" r:id="rId79"/>
    <p:sldId id="321" r:id="rId80"/>
    <p:sldId id="320" r:id="rId81"/>
    <p:sldId id="384" r:id="rId82"/>
    <p:sldId id="375" r:id="rId83"/>
    <p:sldId id="376" r:id="rId84"/>
    <p:sldId id="377" r:id="rId85"/>
    <p:sldId id="378" r:id="rId86"/>
    <p:sldId id="426" r:id="rId87"/>
    <p:sldId id="443" r:id="rId88"/>
    <p:sldId id="385" r:id="rId89"/>
    <p:sldId id="387" r:id="rId90"/>
    <p:sldId id="386" r:id="rId91"/>
    <p:sldId id="285" r:id="rId92"/>
  </p:sldIdLst>
  <p:sldSz cx="12192000" cy="6858000"/>
  <p:notesSz cx="6858000" cy="9144000"/>
  <p:embeddedFontLst>
    <p:embeddedFont>
      <p:font typeface="Calibri" panose="020F0502020204030204" pitchFamily="34" charset="0"/>
      <p:regular r:id="rId94"/>
      <p:bold r:id="rId95"/>
      <p:italic r:id="rId96"/>
      <p:boldItalic r:id="rId97"/>
    </p:embeddedFont>
    <p:embeddedFont>
      <p:font typeface="Gill Sans" panose="020B0604020202020204" charset="0"/>
      <p:regular r:id="rId98"/>
      <p:bold r:id="rId99"/>
    </p:embeddedFont>
    <p:embeddedFont>
      <p:font typeface="Impact" panose="020B0806030902050204" pitchFamily="34" charset="0"/>
      <p:regular r:id="rId100"/>
    </p:embeddedFont>
    <p:embeddedFont>
      <p:font typeface="Roboto" panose="02000000000000000000" pitchFamily="2" charset="0"/>
      <p:regular r:id="rId101"/>
      <p:bold r:id="rId102"/>
      <p:italic r:id="rId103"/>
      <p:boldItalic r:id="rId10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2" roundtripDataSignature="AMtx7mj+nziTmwKEPsD7VpJOu8K/VZgk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54" autoAdjust="0"/>
  </p:normalViewPr>
  <p:slideViewPr>
    <p:cSldViewPr snapToGrid="0">
      <p:cViewPr varScale="1">
        <p:scale>
          <a:sx n="93" d="100"/>
          <a:sy n="93" d="100"/>
        </p:scale>
        <p:origin x="102" y="2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microsoft.com/office/2016/11/relationships/changesInfo" Target="changesInfos/changesInfo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9.fntdata"/><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7.fntdata"/><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0.fntdata"/><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7A76154C-9967-4CCA-8069-A3C5EC62A426}"/>
    <pc:docChg chg="undo custSel addSld delSld modSld modMainMaster">
      <pc:chgData name="pantelis balaouras" userId="25e8755020fc1734" providerId="LiveId" clId="{7A76154C-9967-4CCA-8069-A3C5EC62A426}" dt="2022-04-15T07:45:44.567" v="1994" actId="478"/>
      <pc:docMkLst>
        <pc:docMk/>
      </pc:docMkLst>
      <pc:sldChg chg="modSp mod">
        <pc:chgData name="pantelis balaouras" userId="25e8755020fc1734" providerId="LiveId" clId="{7A76154C-9967-4CCA-8069-A3C5EC62A426}" dt="2022-04-15T07:42:45.573" v="1966"/>
        <pc:sldMkLst>
          <pc:docMk/>
          <pc:sldMk cId="0" sldId="259"/>
        </pc:sldMkLst>
        <pc:spChg chg="mod">
          <ac:chgData name="pantelis balaouras" userId="25e8755020fc1734" providerId="LiveId" clId="{7A76154C-9967-4CCA-8069-A3C5EC62A426}" dt="2022-04-15T07:42:45.573" v="1966"/>
          <ac:spMkLst>
            <pc:docMk/>
            <pc:sldMk cId="0" sldId="259"/>
            <ac:spMk id="18" creationId="{3AE4C40A-5197-438A-A6E1-420A0922F67A}"/>
          </ac:spMkLst>
        </pc:spChg>
      </pc:sldChg>
      <pc:sldChg chg="modSp mod">
        <pc:chgData name="pantelis balaouras" userId="25e8755020fc1734" providerId="LiveId" clId="{7A76154C-9967-4CCA-8069-A3C5EC62A426}" dt="2022-04-15T07:42:27.519" v="1964"/>
        <pc:sldMkLst>
          <pc:docMk/>
          <pc:sldMk cId="0" sldId="262"/>
        </pc:sldMkLst>
        <pc:spChg chg="mod">
          <ac:chgData name="pantelis balaouras" userId="25e8755020fc1734" providerId="LiveId" clId="{7A76154C-9967-4CCA-8069-A3C5EC62A426}" dt="2022-04-15T07:42:27.519" v="1964"/>
          <ac:spMkLst>
            <pc:docMk/>
            <pc:sldMk cId="0" sldId="262"/>
            <ac:spMk id="195" creationId="{00000000-0000-0000-0000-000000000000}"/>
          </ac:spMkLst>
        </pc:spChg>
        <pc:picChg chg="mod">
          <ac:chgData name="pantelis balaouras" userId="25e8755020fc1734" providerId="LiveId" clId="{7A76154C-9967-4CCA-8069-A3C5EC62A426}" dt="2022-04-15T07:42:14.986" v="1960" actId="1076"/>
          <ac:picMkLst>
            <pc:docMk/>
            <pc:sldMk cId="0" sldId="262"/>
            <ac:picMk id="196" creationId="{00000000-0000-0000-0000-000000000000}"/>
          </ac:picMkLst>
        </pc:picChg>
      </pc:sldChg>
      <pc:sldChg chg="addSp delSp modSp mod">
        <pc:chgData name="pantelis balaouras" userId="25e8755020fc1734" providerId="LiveId" clId="{7A76154C-9967-4CCA-8069-A3C5EC62A426}" dt="2022-04-15T06:35:39.655" v="666" actId="478"/>
        <pc:sldMkLst>
          <pc:docMk/>
          <pc:sldMk cId="0" sldId="265"/>
        </pc:sldMkLst>
        <pc:spChg chg="add mod">
          <ac:chgData name="pantelis balaouras" userId="25e8755020fc1734" providerId="LiveId" clId="{7A76154C-9967-4CCA-8069-A3C5EC62A426}" dt="2022-04-15T06:30:14.588" v="287" actId="207"/>
          <ac:spMkLst>
            <pc:docMk/>
            <pc:sldMk cId="0" sldId="265"/>
            <ac:spMk id="2" creationId="{CE946373-9AD7-45EB-AB6D-CBBE09BD38B5}"/>
          </ac:spMkLst>
        </pc:spChg>
        <pc:spChg chg="add mod">
          <ac:chgData name="pantelis balaouras" userId="25e8755020fc1734" providerId="LiveId" clId="{7A76154C-9967-4CCA-8069-A3C5EC62A426}" dt="2022-04-15T06:35:34.573" v="664"/>
          <ac:spMkLst>
            <pc:docMk/>
            <pc:sldMk cId="0" sldId="265"/>
            <ac:spMk id="10" creationId="{21625021-5425-4D89-82A9-8EBC3F90A255}"/>
          </ac:spMkLst>
        </pc:spChg>
        <pc:spChg chg="del">
          <ac:chgData name="pantelis balaouras" userId="25e8755020fc1734" providerId="LiveId" clId="{7A76154C-9967-4CCA-8069-A3C5EC62A426}" dt="2022-04-15T06:35:38.090" v="665" actId="478"/>
          <ac:spMkLst>
            <pc:docMk/>
            <pc:sldMk cId="0" sldId="265"/>
            <ac:spMk id="238" creationId="{00000000-0000-0000-0000-000000000000}"/>
          </ac:spMkLst>
        </pc:spChg>
        <pc:spChg chg="del">
          <ac:chgData name="pantelis balaouras" userId="25e8755020fc1734" providerId="LiveId" clId="{7A76154C-9967-4CCA-8069-A3C5EC62A426}" dt="2022-04-15T06:35:39.655" v="666" actId="478"/>
          <ac:spMkLst>
            <pc:docMk/>
            <pc:sldMk cId="0" sldId="265"/>
            <ac:spMk id="240" creationId="{00000000-0000-0000-0000-000000000000}"/>
          </ac:spMkLst>
        </pc:spChg>
        <pc:picChg chg="del mod">
          <ac:chgData name="pantelis balaouras" userId="25e8755020fc1734" providerId="LiveId" clId="{7A76154C-9967-4CCA-8069-A3C5EC62A426}" dt="2022-04-15T06:29:44.881" v="278" actId="478"/>
          <ac:picMkLst>
            <pc:docMk/>
            <pc:sldMk cId="0" sldId="265"/>
            <ac:picMk id="239" creationId="{00000000-0000-0000-0000-000000000000}"/>
          </ac:picMkLst>
        </pc:picChg>
      </pc:sldChg>
      <pc:sldChg chg="addSp delSp modSp mod">
        <pc:chgData name="pantelis balaouras" userId="25e8755020fc1734" providerId="LiveId" clId="{7A76154C-9967-4CCA-8069-A3C5EC62A426}" dt="2022-04-15T06:35:46.721" v="668" actId="478"/>
        <pc:sldMkLst>
          <pc:docMk/>
          <pc:sldMk cId="0" sldId="266"/>
        </pc:sldMkLst>
        <pc:spChg chg="add del mod">
          <ac:chgData name="pantelis balaouras" userId="25e8755020fc1734" providerId="LiveId" clId="{7A76154C-9967-4CCA-8069-A3C5EC62A426}" dt="2022-04-15T06:35:46.721" v="668" actId="478"/>
          <ac:spMkLst>
            <pc:docMk/>
            <pc:sldMk cId="0" sldId="266"/>
            <ac:spMk id="3" creationId="{82E03A7C-7FFD-4E7B-A3CB-384FABE8B3F8}"/>
          </ac:spMkLst>
        </pc:spChg>
        <pc:spChg chg="add mod">
          <ac:chgData name="pantelis balaouras" userId="25e8755020fc1734" providerId="LiveId" clId="{7A76154C-9967-4CCA-8069-A3C5EC62A426}" dt="2022-04-15T06:33:18.661" v="649" actId="1076"/>
          <ac:spMkLst>
            <pc:docMk/>
            <pc:sldMk cId="0" sldId="266"/>
            <ac:spMk id="8" creationId="{79127E68-191A-4E9B-9BC1-6363A0E5CBD0}"/>
          </ac:spMkLst>
        </pc:spChg>
        <pc:spChg chg="add mod">
          <ac:chgData name="pantelis balaouras" userId="25e8755020fc1734" providerId="LiveId" clId="{7A76154C-9967-4CCA-8069-A3C5EC62A426}" dt="2022-04-15T06:35:32.584" v="663"/>
          <ac:spMkLst>
            <pc:docMk/>
            <pc:sldMk cId="0" sldId="266"/>
            <ac:spMk id="9" creationId="{51F9F75F-6D75-443A-881D-FE65A11B2A5E}"/>
          </ac:spMkLst>
        </pc:spChg>
        <pc:spChg chg="del">
          <ac:chgData name="pantelis balaouras" userId="25e8755020fc1734" providerId="LiveId" clId="{7A76154C-9967-4CCA-8069-A3C5EC62A426}" dt="2022-04-15T06:35:42.431" v="667" actId="478"/>
          <ac:spMkLst>
            <pc:docMk/>
            <pc:sldMk cId="0" sldId="266"/>
            <ac:spMk id="249" creationId="{00000000-0000-0000-0000-000000000000}"/>
          </ac:spMkLst>
        </pc:spChg>
        <pc:picChg chg="del mod">
          <ac:chgData name="pantelis balaouras" userId="25e8755020fc1734" providerId="LiveId" clId="{7A76154C-9967-4CCA-8069-A3C5EC62A426}" dt="2022-04-15T06:33:21.575" v="650" actId="478"/>
          <ac:picMkLst>
            <pc:docMk/>
            <pc:sldMk cId="0" sldId="266"/>
            <ac:picMk id="247" creationId="{00000000-0000-0000-0000-000000000000}"/>
          </ac:picMkLst>
        </pc:picChg>
      </pc:sldChg>
      <pc:sldChg chg="addSp delSp modSp mod">
        <pc:chgData name="pantelis balaouras" userId="25e8755020fc1734" providerId="LiveId" clId="{7A76154C-9967-4CCA-8069-A3C5EC62A426}" dt="2022-04-15T06:38:39.309" v="1093" actId="478"/>
        <pc:sldMkLst>
          <pc:docMk/>
          <pc:sldMk cId="0" sldId="267"/>
        </pc:sldMkLst>
        <pc:spChg chg="add mod">
          <ac:chgData name="pantelis balaouras" userId="25e8755020fc1734" providerId="LiveId" clId="{7A76154C-9967-4CCA-8069-A3C5EC62A426}" dt="2022-04-15T06:38:36.007" v="1092" actId="20577"/>
          <ac:spMkLst>
            <pc:docMk/>
            <pc:sldMk cId="0" sldId="267"/>
            <ac:spMk id="8" creationId="{F35C044E-83CE-4D46-B137-5B1D40D7E746}"/>
          </ac:spMkLst>
        </pc:spChg>
        <pc:spChg chg="mod">
          <ac:chgData name="pantelis balaouras" userId="25e8755020fc1734" providerId="LiveId" clId="{7A76154C-9967-4CCA-8069-A3C5EC62A426}" dt="2022-04-15T06:35:29.652" v="662" actId="1076"/>
          <ac:spMkLst>
            <pc:docMk/>
            <pc:sldMk cId="0" sldId="267"/>
            <ac:spMk id="258" creationId="{00000000-0000-0000-0000-000000000000}"/>
          </ac:spMkLst>
        </pc:spChg>
        <pc:picChg chg="del mod">
          <ac:chgData name="pantelis balaouras" userId="25e8755020fc1734" providerId="LiveId" clId="{7A76154C-9967-4CCA-8069-A3C5EC62A426}" dt="2022-04-15T06:38:39.309" v="1093" actId="478"/>
          <ac:picMkLst>
            <pc:docMk/>
            <pc:sldMk cId="0" sldId="267"/>
            <ac:picMk id="256" creationId="{00000000-0000-0000-0000-000000000000}"/>
          </ac:picMkLst>
        </pc:picChg>
      </pc:sldChg>
      <pc:sldChg chg="modSp mod">
        <pc:chgData name="pantelis balaouras" userId="25e8755020fc1734" providerId="LiveId" clId="{7A76154C-9967-4CCA-8069-A3C5EC62A426}" dt="2022-04-15T06:49:03.404" v="1277" actId="1076"/>
        <pc:sldMkLst>
          <pc:docMk/>
          <pc:sldMk cId="0" sldId="268"/>
        </pc:sldMkLst>
        <pc:spChg chg="mod">
          <ac:chgData name="pantelis balaouras" userId="25e8755020fc1734" providerId="LiveId" clId="{7A76154C-9967-4CCA-8069-A3C5EC62A426}" dt="2022-04-15T06:46:16.180" v="1245" actId="1076"/>
          <ac:spMkLst>
            <pc:docMk/>
            <pc:sldMk cId="0" sldId="268"/>
            <ac:spMk id="2" creationId="{00000000-0000-0000-0000-000000000000}"/>
          </ac:spMkLst>
        </pc:spChg>
        <pc:spChg chg="mod">
          <ac:chgData name="pantelis balaouras" userId="25e8755020fc1734" providerId="LiveId" clId="{7A76154C-9967-4CCA-8069-A3C5EC62A426}" dt="2022-04-15T06:49:03.404" v="1277" actId="1076"/>
          <ac:spMkLst>
            <pc:docMk/>
            <pc:sldMk cId="0" sldId="268"/>
            <ac:spMk id="3" creationId="{00000000-0000-0000-0000-000000000000}"/>
          </ac:spMkLst>
        </pc:spChg>
        <pc:spChg chg="mod">
          <ac:chgData name="pantelis balaouras" userId="25e8755020fc1734" providerId="LiveId" clId="{7A76154C-9967-4CCA-8069-A3C5EC62A426}" dt="2022-04-15T06:46:05.741" v="1241" actId="20577"/>
          <ac:spMkLst>
            <pc:docMk/>
            <pc:sldMk cId="0" sldId="268"/>
            <ac:spMk id="264" creationId="{00000000-0000-0000-0000-000000000000}"/>
          </ac:spMkLst>
        </pc:spChg>
      </pc:sldChg>
      <pc:sldChg chg="modSp mod">
        <pc:chgData name="pantelis balaouras" userId="25e8755020fc1734" providerId="LiveId" clId="{7A76154C-9967-4CCA-8069-A3C5EC62A426}" dt="2022-04-15T06:48:46.583" v="1270" actId="20577"/>
        <pc:sldMkLst>
          <pc:docMk/>
          <pc:sldMk cId="0" sldId="269"/>
        </pc:sldMkLst>
        <pc:spChg chg="mod">
          <ac:chgData name="pantelis balaouras" userId="25e8755020fc1734" providerId="LiveId" clId="{7A76154C-9967-4CCA-8069-A3C5EC62A426}" dt="2022-04-15T06:46:55.903" v="1254" actId="948"/>
          <ac:spMkLst>
            <pc:docMk/>
            <pc:sldMk cId="0" sldId="269"/>
            <ac:spMk id="274" creationId="{00000000-0000-0000-0000-000000000000}"/>
          </ac:spMkLst>
        </pc:spChg>
        <pc:spChg chg="mod">
          <ac:chgData name="pantelis balaouras" userId="25e8755020fc1734" providerId="LiveId" clId="{7A76154C-9967-4CCA-8069-A3C5EC62A426}" dt="2022-04-15T06:48:46.583" v="1270" actId="20577"/>
          <ac:spMkLst>
            <pc:docMk/>
            <pc:sldMk cId="0" sldId="269"/>
            <ac:spMk id="276" creationId="{00000000-0000-0000-0000-000000000000}"/>
          </ac:spMkLst>
        </pc:spChg>
      </pc:sldChg>
      <pc:sldChg chg="delSp mod">
        <pc:chgData name="pantelis balaouras" userId="25e8755020fc1734" providerId="LiveId" clId="{7A76154C-9967-4CCA-8069-A3C5EC62A426}" dt="2022-04-15T07:43:36.179" v="1978" actId="478"/>
        <pc:sldMkLst>
          <pc:docMk/>
          <pc:sldMk cId="0" sldId="276"/>
        </pc:sldMkLst>
        <pc:picChg chg="del">
          <ac:chgData name="pantelis balaouras" userId="25e8755020fc1734" providerId="LiveId" clId="{7A76154C-9967-4CCA-8069-A3C5EC62A426}" dt="2022-04-15T07:43:36.179" v="1978" actId="478"/>
          <ac:picMkLst>
            <pc:docMk/>
            <pc:sldMk cId="0" sldId="276"/>
            <ac:picMk id="2" creationId="{00000000-0000-0000-0000-000000000000}"/>
          </ac:picMkLst>
        </pc:picChg>
      </pc:sldChg>
      <pc:sldChg chg="delSp mod">
        <pc:chgData name="pantelis balaouras" userId="25e8755020fc1734" providerId="LiveId" clId="{7A76154C-9967-4CCA-8069-A3C5EC62A426}" dt="2022-04-15T07:43:37.866" v="1979" actId="478"/>
        <pc:sldMkLst>
          <pc:docMk/>
          <pc:sldMk cId="0" sldId="277"/>
        </pc:sldMkLst>
        <pc:picChg chg="del">
          <ac:chgData name="pantelis balaouras" userId="25e8755020fc1734" providerId="LiveId" clId="{7A76154C-9967-4CCA-8069-A3C5EC62A426}" dt="2022-04-15T07:43:37.866" v="1979" actId="478"/>
          <ac:picMkLst>
            <pc:docMk/>
            <pc:sldMk cId="0" sldId="277"/>
            <ac:picMk id="2" creationId="{00000000-0000-0000-0000-000000000000}"/>
          </ac:picMkLst>
        </pc:picChg>
      </pc:sldChg>
      <pc:sldChg chg="modSp mod">
        <pc:chgData name="pantelis balaouras" userId="25e8755020fc1734" providerId="LiveId" clId="{7A76154C-9967-4CCA-8069-A3C5EC62A426}" dt="2022-04-15T07:35:05.129" v="1899" actId="6549"/>
        <pc:sldMkLst>
          <pc:docMk/>
          <pc:sldMk cId="0" sldId="287"/>
        </pc:sldMkLst>
        <pc:spChg chg="mod">
          <ac:chgData name="pantelis balaouras" userId="25e8755020fc1734" providerId="LiveId" clId="{7A76154C-9967-4CCA-8069-A3C5EC62A426}" dt="2022-04-15T07:35:05.129" v="1899" actId="6549"/>
          <ac:spMkLst>
            <pc:docMk/>
            <pc:sldMk cId="0" sldId="287"/>
            <ac:spMk id="3" creationId="{00000000-0000-0000-0000-000000000000}"/>
          </ac:spMkLst>
        </pc:spChg>
      </pc:sldChg>
      <pc:sldChg chg="delSp modSp mod">
        <pc:chgData name="pantelis balaouras" userId="25e8755020fc1734" providerId="LiveId" clId="{7A76154C-9967-4CCA-8069-A3C5EC62A426}" dt="2022-04-15T06:48:25.061" v="1266" actId="20577"/>
        <pc:sldMkLst>
          <pc:docMk/>
          <pc:sldMk cId="1234564829" sldId="292"/>
        </pc:sldMkLst>
        <pc:spChg chg="mod">
          <ac:chgData name="pantelis balaouras" userId="25e8755020fc1734" providerId="LiveId" clId="{7A76154C-9967-4CCA-8069-A3C5EC62A426}" dt="2022-04-15T06:48:25.061" v="1266" actId="20577"/>
          <ac:spMkLst>
            <pc:docMk/>
            <pc:sldMk cId="1234564829" sldId="292"/>
            <ac:spMk id="3" creationId="{00000000-0000-0000-0000-000000000000}"/>
          </ac:spMkLst>
        </pc:spChg>
        <pc:spChg chg="mod">
          <ac:chgData name="pantelis balaouras" userId="25e8755020fc1734" providerId="LiveId" clId="{7A76154C-9967-4CCA-8069-A3C5EC62A426}" dt="2022-04-15T06:48:08.542" v="1259" actId="948"/>
          <ac:spMkLst>
            <pc:docMk/>
            <pc:sldMk cId="1234564829" sldId="292"/>
            <ac:spMk id="274" creationId="{00000000-0000-0000-0000-000000000000}"/>
          </ac:spMkLst>
        </pc:spChg>
        <pc:spChg chg="del">
          <ac:chgData name="pantelis balaouras" userId="25e8755020fc1734" providerId="LiveId" clId="{7A76154C-9967-4CCA-8069-A3C5EC62A426}" dt="2022-04-15T06:48:10.736" v="1260" actId="478"/>
          <ac:spMkLst>
            <pc:docMk/>
            <pc:sldMk cId="1234564829" sldId="292"/>
            <ac:spMk id="275" creationId="{00000000-0000-0000-0000-000000000000}"/>
          </ac:spMkLst>
        </pc:spChg>
        <pc:picChg chg="mod">
          <ac:chgData name="pantelis balaouras" userId="25e8755020fc1734" providerId="LiveId" clId="{7A76154C-9967-4CCA-8069-A3C5EC62A426}" dt="2022-04-15T06:48:12.246" v="1261" actId="1076"/>
          <ac:picMkLst>
            <pc:docMk/>
            <pc:sldMk cId="1234564829" sldId="292"/>
            <ac:picMk id="1026" creationId="{00000000-0000-0000-0000-000000000000}"/>
          </ac:picMkLst>
        </pc:picChg>
      </pc:sldChg>
      <pc:sldChg chg="delSp modSp mod">
        <pc:chgData name="pantelis balaouras" userId="25e8755020fc1734" providerId="LiveId" clId="{7A76154C-9967-4CCA-8069-A3C5EC62A426}" dt="2022-04-15T07:43:08.182" v="1969" actId="478"/>
        <pc:sldMkLst>
          <pc:docMk/>
          <pc:sldMk cId="3838203418" sldId="293"/>
        </pc:sldMkLst>
        <pc:spChg chg="mod">
          <ac:chgData name="pantelis balaouras" userId="25e8755020fc1734" providerId="LiveId" clId="{7A76154C-9967-4CCA-8069-A3C5EC62A426}" dt="2022-04-15T06:50:14.310" v="1286" actId="948"/>
          <ac:spMkLst>
            <pc:docMk/>
            <pc:sldMk cId="3838203418" sldId="293"/>
            <ac:spMk id="228" creationId="{00000000-0000-0000-0000-000000000000}"/>
          </ac:spMkLst>
        </pc:spChg>
        <pc:picChg chg="del">
          <ac:chgData name="pantelis balaouras" userId="25e8755020fc1734" providerId="LiveId" clId="{7A76154C-9967-4CCA-8069-A3C5EC62A426}" dt="2022-04-15T07:43:08.182" v="1969" actId="478"/>
          <ac:picMkLst>
            <pc:docMk/>
            <pc:sldMk cId="3838203418" sldId="293"/>
            <ac:picMk id="3" creationId="{00000000-0000-0000-0000-000000000000}"/>
          </ac:picMkLst>
        </pc:picChg>
      </pc:sldChg>
      <pc:sldChg chg="addSp delSp modSp mod modClrScheme chgLayout">
        <pc:chgData name="pantelis balaouras" userId="25e8755020fc1734" providerId="LiveId" clId="{7A76154C-9967-4CCA-8069-A3C5EC62A426}" dt="2022-04-15T07:43:03.876" v="1968" actId="478"/>
        <pc:sldMkLst>
          <pc:docMk/>
          <pc:sldMk cId="3061541681" sldId="294"/>
        </pc:sldMkLst>
        <pc:spChg chg="del">
          <ac:chgData name="pantelis balaouras" userId="25e8755020fc1734" providerId="LiveId" clId="{7A76154C-9967-4CCA-8069-A3C5EC62A426}" dt="2022-04-15T06:41:24.887" v="1110" actId="478"/>
          <ac:spMkLst>
            <pc:docMk/>
            <pc:sldMk cId="3061541681" sldId="294"/>
            <ac:spMk id="9" creationId="{00000000-0000-0000-0000-000000000000}"/>
          </ac:spMkLst>
        </pc:spChg>
        <pc:spChg chg="add mod">
          <ac:chgData name="pantelis balaouras" userId="25e8755020fc1734" providerId="LiveId" clId="{7A76154C-9967-4CCA-8069-A3C5EC62A426}" dt="2022-04-15T06:41:50.948" v="1119"/>
          <ac:spMkLst>
            <pc:docMk/>
            <pc:sldMk cId="3061541681" sldId="294"/>
            <ac:spMk id="10" creationId="{3B49F90D-4BD8-46B0-9C8C-A8B3BA218901}"/>
          </ac:spMkLst>
        </pc:spChg>
        <pc:spChg chg="mod ord">
          <ac:chgData name="pantelis balaouras" userId="25e8755020fc1734" providerId="LiveId" clId="{7A76154C-9967-4CCA-8069-A3C5EC62A426}" dt="2022-04-15T06:52:14.445" v="1314" actId="108"/>
          <ac:spMkLst>
            <pc:docMk/>
            <pc:sldMk cId="3061541681" sldId="294"/>
            <ac:spMk id="226" creationId="{00000000-0000-0000-0000-000000000000}"/>
          </ac:spMkLst>
        </pc:spChg>
        <pc:spChg chg="del mod ord">
          <ac:chgData name="pantelis balaouras" userId="25e8755020fc1734" providerId="LiveId" clId="{7A76154C-9967-4CCA-8069-A3C5EC62A426}" dt="2022-04-15T06:52:05.882" v="1313" actId="700"/>
          <ac:spMkLst>
            <pc:docMk/>
            <pc:sldMk cId="3061541681" sldId="294"/>
            <ac:spMk id="227" creationId="{00000000-0000-0000-0000-000000000000}"/>
          </ac:spMkLst>
        </pc:spChg>
        <pc:spChg chg="mod ord">
          <ac:chgData name="pantelis balaouras" userId="25e8755020fc1734" providerId="LiveId" clId="{7A76154C-9967-4CCA-8069-A3C5EC62A426}" dt="2022-04-15T07:00:45.087" v="1561" actId="6549"/>
          <ac:spMkLst>
            <pc:docMk/>
            <pc:sldMk cId="3061541681" sldId="294"/>
            <ac:spMk id="228" creationId="{00000000-0000-0000-0000-000000000000}"/>
          </ac:spMkLst>
        </pc:spChg>
        <pc:spChg chg="mod">
          <ac:chgData name="pantelis balaouras" userId="25e8755020fc1734" providerId="LiveId" clId="{7A76154C-9967-4CCA-8069-A3C5EC62A426}" dt="2022-04-15T06:54:05.261" v="1440" actId="6549"/>
          <ac:spMkLst>
            <pc:docMk/>
            <pc:sldMk cId="3061541681" sldId="294"/>
            <ac:spMk id="229" creationId="{00000000-0000-0000-0000-000000000000}"/>
          </ac:spMkLst>
        </pc:spChg>
        <pc:picChg chg="del">
          <ac:chgData name="pantelis balaouras" userId="25e8755020fc1734" providerId="LiveId" clId="{7A76154C-9967-4CCA-8069-A3C5EC62A426}" dt="2022-04-15T07:43:03.876" v="1968" actId="478"/>
          <ac:picMkLst>
            <pc:docMk/>
            <pc:sldMk cId="3061541681" sldId="294"/>
            <ac:picMk id="2" creationId="{00000000-0000-0000-0000-000000000000}"/>
          </ac:picMkLst>
        </pc:picChg>
        <pc:picChg chg="mod">
          <ac:chgData name="pantelis balaouras" userId="25e8755020fc1734" providerId="LiveId" clId="{7A76154C-9967-4CCA-8069-A3C5EC62A426}" dt="2022-04-15T07:00:15.995" v="1556" actId="1076"/>
          <ac:picMkLst>
            <pc:docMk/>
            <pc:sldMk cId="3061541681" sldId="294"/>
            <ac:picMk id="3" creationId="{00000000-0000-0000-0000-000000000000}"/>
          </ac:picMkLst>
        </pc:picChg>
      </pc:sldChg>
      <pc:sldChg chg="addSp delSp modSp mod modClrScheme chgLayout">
        <pc:chgData name="pantelis balaouras" userId="25e8755020fc1734" providerId="LiveId" clId="{7A76154C-9967-4CCA-8069-A3C5EC62A426}" dt="2022-04-15T07:43:17.108" v="1970" actId="478"/>
        <pc:sldMkLst>
          <pc:docMk/>
          <pc:sldMk cId="2826429736" sldId="295"/>
        </pc:sldMkLst>
        <pc:spChg chg="del">
          <ac:chgData name="pantelis balaouras" userId="25e8755020fc1734" providerId="LiveId" clId="{7A76154C-9967-4CCA-8069-A3C5EC62A426}" dt="2022-04-15T06:40:07.806" v="1094" actId="478"/>
          <ac:spMkLst>
            <pc:docMk/>
            <pc:sldMk cId="2826429736" sldId="295"/>
            <ac:spMk id="8" creationId="{00000000-0000-0000-0000-000000000000}"/>
          </ac:spMkLst>
        </pc:spChg>
        <pc:spChg chg="add mod">
          <ac:chgData name="pantelis balaouras" userId="25e8755020fc1734" providerId="LiveId" clId="{7A76154C-9967-4CCA-8069-A3C5EC62A426}" dt="2022-04-15T06:41:18.445" v="1109" actId="1076"/>
          <ac:spMkLst>
            <pc:docMk/>
            <pc:sldMk cId="2826429736" sldId="295"/>
            <ac:spMk id="9" creationId="{35251B6D-7C55-45E9-B2FF-D363F2410039}"/>
          </ac:spMkLst>
        </pc:spChg>
        <pc:spChg chg="mod ord">
          <ac:chgData name="pantelis balaouras" userId="25e8755020fc1734" providerId="LiveId" clId="{7A76154C-9967-4CCA-8069-A3C5EC62A426}" dt="2022-04-15T06:51:37.942" v="1310" actId="108"/>
          <ac:spMkLst>
            <pc:docMk/>
            <pc:sldMk cId="2826429736" sldId="295"/>
            <ac:spMk id="226" creationId="{00000000-0000-0000-0000-000000000000}"/>
          </ac:spMkLst>
        </pc:spChg>
        <pc:spChg chg="add del mod ord">
          <ac:chgData name="pantelis balaouras" userId="25e8755020fc1734" providerId="LiveId" clId="{7A76154C-9967-4CCA-8069-A3C5EC62A426}" dt="2022-04-15T06:50:52.931" v="1290" actId="700"/>
          <ac:spMkLst>
            <pc:docMk/>
            <pc:sldMk cId="2826429736" sldId="295"/>
            <ac:spMk id="227" creationId="{00000000-0000-0000-0000-000000000000}"/>
          </ac:spMkLst>
        </pc:spChg>
        <pc:spChg chg="mod ord">
          <ac:chgData name="pantelis balaouras" userId="25e8755020fc1734" providerId="LiveId" clId="{7A76154C-9967-4CCA-8069-A3C5EC62A426}" dt="2022-04-15T07:00:32.990" v="1559" actId="948"/>
          <ac:spMkLst>
            <pc:docMk/>
            <pc:sldMk cId="2826429736" sldId="295"/>
            <ac:spMk id="228" creationId="{00000000-0000-0000-0000-000000000000}"/>
          </ac:spMkLst>
        </pc:spChg>
        <pc:spChg chg="mod">
          <ac:chgData name="pantelis balaouras" userId="25e8755020fc1734" providerId="LiveId" clId="{7A76154C-9967-4CCA-8069-A3C5EC62A426}" dt="2022-04-15T06:51:19.668" v="1307" actId="1076"/>
          <ac:spMkLst>
            <pc:docMk/>
            <pc:sldMk cId="2826429736" sldId="295"/>
            <ac:spMk id="229" creationId="{00000000-0000-0000-0000-000000000000}"/>
          </ac:spMkLst>
        </pc:spChg>
        <pc:picChg chg="del">
          <ac:chgData name="pantelis balaouras" userId="25e8755020fc1734" providerId="LiveId" clId="{7A76154C-9967-4CCA-8069-A3C5EC62A426}" dt="2022-04-15T07:43:17.108" v="1970" actId="478"/>
          <ac:picMkLst>
            <pc:docMk/>
            <pc:sldMk cId="2826429736" sldId="295"/>
            <ac:picMk id="2" creationId="{00000000-0000-0000-0000-000000000000}"/>
          </ac:picMkLst>
        </pc:picChg>
        <pc:picChg chg="mod">
          <ac:chgData name="pantelis balaouras" userId="25e8755020fc1734" providerId="LiveId" clId="{7A76154C-9967-4CCA-8069-A3C5EC62A426}" dt="2022-04-15T06:51:22.716" v="1309" actId="1076"/>
          <ac:picMkLst>
            <pc:docMk/>
            <pc:sldMk cId="2826429736" sldId="295"/>
            <ac:picMk id="5122" creationId="{00000000-0000-0000-0000-000000000000}"/>
          </ac:picMkLst>
        </pc:picChg>
      </pc:sldChg>
      <pc:sldChg chg="addSp delSp modSp mod modClrScheme chgLayout">
        <pc:chgData name="pantelis balaouras" userId="25e8755020fc1734" providerId="LiveId" clId="{7A76154C-9967-4CCA-8069-A3C5EC62A426}" dt="2022-04-15T07:43:20.299" v="1971" actId="478"/>
        <pc:sldMkLst>
          <pc:docMk/>
          <pc:sldMk cId="2434340353" sldId="296"/>
        </pc:sldMkLst>
        <pc:spChg chg="del">
          <ac:chgData name="pantelis balaouras" userId="25e8755020fc1734" providerId="LiveId" clId="{7A76154C-9967-4CCA-8069-A3C5EC62A426}" dt="2022-04-15T06:41:26.839" v="1111" actId="478"/>
          <ac:spMkLst>
            <pc:docMk/>
            <pc:sldMk cId="2434340353" sldId="296"/>
            <ac:spMk id="8" creationId="{00000000-0000-0000-0000-000000000000}"/>
          </ac:spMkLst>
        </pc:spChg>
        <pc:spChg chg="add mod">
          <ac:chgData name="pantelis balaouras" userId="25e8755020fc1734" providerId="LiveId" clId="{7A76154C-9967-4CCA-8069-A3C5EC62A426}" dt="2022-04-15T06:41:52.229" v="1120"/>
          <ac:spMkLst>
            <pc:docMk/>
            <pc:sldMk cId="2434340353" sldId="296"/>
            <ac:spMk id="9" creationId="{B8B3AF24-DE24-4150-ABF3-28D134CBBD42}"/>
          </ac:spMkLst>
        </pc:spChg>
        <pc:spChg chg="mod ord">
          <ac:chgData name="pantelis balaouras" userId="25e8755020fc1734" providerId="LiveId" clId="{7A76154C-9967-4CCA-8069-A3C5EC62A426}" dt="2022-04-15T07:01:23.108" v="1568" actId="20577"/>
          <ac:spMkLst>
            <pc:docMk/>
            <pc:sldMk cId="2434340353" sldId="296"/>
            <ac:spMk id="226" creationId="{00000000-0000-0000-0000-000000000000}"/>
          </ac:spMkLst>
        </pc:spChg>
        <pc:spChg chg="del mod ord">
          <ac:chgData name="pantelis balaouras" userId="25e8755020fc1734" providerId="LiveId" clId="{7A76154C-9967-4CCA-8069-A3C5EC62A426}" dt="2022-04-15T06:54:30.081" v="1441" actId="700"/>
          <ac:spMkLst>
            <pc:docMk/>
            <pc:sldMk cId="2434340353" sldId="296"/>
            <ac:spMk id="227" creationId="{00000000-0000-0000-0000-000000000000}"/>
          </ac:spMkLst>
        </pc:spChg>
        <pc:spChg chg="mod ord">
          <ac:chgData name="pantelis balaouras" userId="25e8755020fc1734" providerId="LiveId" clId="{7A76154C-9967-4CCA-8069-A3C5EC62A426}" dt="2022-04-15T07:00:09.356" v="1554" actId="14100"/>
          <ac:spMkLst>
            <pc:docMk/>
            <pc:sldMk cId="2434340353" sldId="296"/>
            <ac:spMk id="228" creationId="{00000000-0000-0000-0000-000000000000}"/>
          </ac:spMkLst>
        </pc:spChg>
        <pc:spChg chg="mod">
          <ac:chgData name="pantelis balaouras" userId="25e8755020fc1734" providerId="LiveId" clId="{7A76154C-9967-4CCA-8069-A3C5EC62A426}" dt="2022-04-15T06:54:43.036" v="1451" actId="6549"/>
          <ac:spMkLst>
            <pc:docMk/>
            <pc:sldMk cId="2434340353" sldId="296"/>
            <ac:spMk id="229" creationId="{00000000-0000-0000-0000-000000000000}"/>
          </ac:spMkLst>
        </pc:spChg>
        <pc:picChg chg="del">
          <ac:chgData name="pantelis balaouras" userId="25e8755020fc1734" providerId="LiveId" clId="{7A76154C-9967-4CCA-8069-A3C5EC62A426}" dt="2022-04-15T07:43:20.299" v="1971" actId="478"/>
          <ac:picMkLst>
            <pc:docMk/>
            <pc:sldMk cId="2434340353" sldId="296"/>
            <ac:picMk id="2" creationId="{00000000-0000-0000-0000-000000000000}"/>
          </ac:picMkLst>
        </pc:picChg>
      </pc:sldChg>
      <pc:sldChg chg="addSp delSp modSp mod modClrScheme chgLayout">
        <pc:chgData name="pantelis balaouras" userId="25e8755020fc1734" providerId="LiveId" clId="{7A76154C-9967-4CCA-8069-A3C5EC62A426}" dt="2022-04-15T07:43:27.020" v="1973" actId="478"/>
        <pc:sldMkLst>
          <pc:docMk/>
          <pc:sldMk cId="3123250457" sldId="297"/>
        </pc:sldMkLst>
        <pc:spChg chg="del">
          <ac:chgData name="pantelis balaouras" userId="25e8755020fc1734" providerId="LiveId" clId="{7A76154C-9967-4CCA-8069-A3C5EC62A426}" dt="2022-04-15T06:41:31.718" v="1114" actId="478"/>
          <ac:spMkLst>
            <pc:docMk/>
            <pc:sldMk cId="3123250457" sldId="297"/>
            <ac:spMk id="8" creationId="{00000000-0000-0000-0000-000000000000}"/>
          </ac:spMkLst>
        </pc:spChg>
        <pc:spChg chg="add mod">
          <ac:chgData name="pantelis balaouras" userId="25e8755020fc1734" providerId="LiveId" clId="{7A76154C-9967-4CCA-8069-A3C5EC62A426}" dt="2022-04-15T06:41:56.156" v="1123"/>
          <ac:spMkLst>
            <pc:docMk/>
            <pc:sldMk cId="3123250457" sldId="297"/>
            <ac:spMk id="9" creationId="{E23800A2-0E56-490B-884E-65738CE95FA2}"/>
          </ac:spMkLst>
        </pc:spChg>
        <pc:spChg chg="mod ord">
          <ac:chgData name="pantelis balaouras" userId="25e8755020fc1734" providerId="LiveId" clId="{7A76154C-9967-4CCA-8069-A3C5EC62A426}" dt="2022-04-15T06:57:06.453" v="1457" actId="108"/>
          <ac:spMkLst>
            <pc:docMk/>
            <pc:sldMk cId="3123250457" sldId="297"/>
            <ac:spMk id="226" creationId="{00000000-0000-0000-0000-000000000000}"/>
          </ac:spMkLst>
        </pc:spChg>
        <pc:spChg chg="del mod ord">
          <ac:chgData name="pantelis balaouras" userId="25e8755020fc1734" providerId="LiveId" clId="{7A76154C-9967-4CCA-8069-A3C5EC62A426}" dt="2022-04-15T06:56:36.132" v="1453" actId="700"/>
          <ac:spMkLst>
            <pc:docMk/>
            <pc:sldMk cId="3123250457" sldId="297"/>
            <ac:spMk id="227" creationId="{00000000-0000-0000-0000-000000000000}"/>
          </ac:spMkLst>
        </pc:spChg>
        <pc:spChg chg="mod ord">
          <ac:chgData name="pantelis balaouras" userId="25e8755020fc1734" providerId="LiveId" clId="{7A76154C-9967-4CCA-8069-A3C5EC62A426}" dt="2022-04-15T07:01:03.086" v="1562" actId="13926"/>
          <ac:spMkLst>
            <pc:docMk/>
            <pc:sldMk cId="3123250457" sldId="297"/>
            <ac:spMk id="228" creationId="{00000000-0000-0000-0000-000000000000}"/>
          </ac:spMkLst>
        </pc:spChg>
        <pc:spChg chg="mod">
          <ac:chgData name="pantelis balaouras" userId="25e8755020fc1734" providerId="LiveId" clId="{7A76154C-9967-4CCA-8069-A3C5EC62A426}" dt="2022-04-15T06:58:54.444" v="1514" actId="1076"/>
          <ac:spMkLst>
            <pc:docMk/>
            <pc:sldMk cId="3123250457" sldId="297"/>
            <ac:spMk id="229" creationId="{00000000-0000-0000-0000-000000000000}"/>
          </ac:spMkLst>
        </pc:spChg>
        <pc:picChg chg="del">
          <ac:chgData name="pantelis balaouras" userId="25e8755020fc1734" providerId="LiveId" clId="{7A76154C-9967-4CCA-8069-A3C5EC62A426}" dt="2022-04-15T07:43:27.020" v="1973" actId="478"/>
          <ac:picMkLst>
            <pc:docMk/>
            <pc:sldMk cId="3123250457" sldId="297"/>
            <ac:picMk id="2" creationId="{00000000-0000-0000-0000-000000000000}"/>
          </ac:picMkLst>
        </pc:picChg>
      </pc:sldChg>
      <pc:sldChg chg="addSp delSp modSp mod modClrScheme chgLayout">
        <pc:chgData name="pantelis balaouras" userId="25e8755020fc1734" providerId="LiveId" clId="{7A76154C-9967-4CCA-8069-A3C5EC62A426}" dt="2022-04-15T07:43:28.541" v="1974" actId="478"/>
        <pc:sldMkLst>
          <pc:docMk/>
          <pc:sldMk cId="228599669" sldId="298"/>
        </pc:sldMkLst>
        <pc:spChg chg="del">
          <ac:chgData name="pantelis balaouras" userId="25e8755020fc1734" providerId="LiveId" clId="{7A76154C-9967-4CCA-8069-A3C5EC62A426}" dt="2022-04-15T06:41:33.391" v="1115" actId="478"/>
          <ac:spMkLst>
            <pc:docMk/>
            <pc:sldMk cId="228599669" sldId="298"/>
            <ac:spMk id="8" creationId="{00000000-0000-0000-0000-000000000000}"/>
          </ac:spMkLst>
        </pc:spChg>
        <pc:spChg chg="add mod">
          <ac:chgData name="pantelis balaouras" userId="25e8755020fc1734" providerId="LiveId" clId="{7A76154C-9967-4CCA-8069-A3C5EC62A426}" dt="2022-04-15T06:41:57.519" v="1124"/>
          <ac:spMkLst>
            <pc:docMk/>
            <pc:sldMk cId="228599669" sldId="298"/>
            <ac:spMk id="9" creationId="{96F730F1-270C-401A-942D-4A307A9DAE1F}"/>
          </ac:spMkLst>
        </pc:spChg>
        <pc:spChg chg="mod ord">
          <ac:chgData name="pantelis balaouras" userId="25e8755020fc1734" providerId="LiveId" clId="{7A76154C-9967-4CCA-8069-A3C5EC62A426}" dt="2022-04-15T06:56:36.132" v="1453" actId="700"/>
          <ac:spMkLst>
            <pc:docMk/>
            <pc:sldMk cId="228599669" sldId="298"/>
            <ac:spMk id="226" creationId="{00000000-0000-0000-0000-000000000000}"/>
          </ac:spMkLst>
        </pc:spChg>
        <pc:spChg chg="del mod ord">
          <ac:chgData name="pantelis balaouras" userId="25e8755020fc1734" providerId="LiveId" clId="{7A76154C-9967-4CCA-8069-A3C5EC62A426}" dt="2022-04-15T06:56:36.132" v="1453" actId="700"/>
          <ac:spMkLst>
            <pc:docMk/>
            <pc:sldMk cId="228599669" sldId="298"/>
            <ac:spMk id="227" creationId="{00000000-0000-0000-0000-000000000000}"/>
          </ac:spMkLst>
        </pc:spChg>
        <pc:spChg chg="mod ord">
          <ac:chgData name="pantelis balaouras" userId="25e8755020fc1734" providerId="LiveId" clId="{7A76154C-9967-4CCA-8069-A3C5EC62A426}" dt="2022-04-15T07:01:48.126" v="1581" actId="948"/>
          <ac:spMkLst>
            <pc:docMk/>
            <pc:sldMk cId="228599669" sldId="298"/>
            <ac:spMk id="228" creationId="{00000000-0000-0000-0000-000000000000}"/>
          </ac:spMkLst>
        </pc:spChg>
        <pc:spChg chg="mod">
          <ac:chgData name="pantelis balaouras" userId="25e8755020fc1734" providerId="LiveId" clId="{7A76154C-9967-4CCA-8069-A3C5EC62A426}" dt="2022-04-15T06:58:36.851" v="1503" actId="1076"/>
          <ac:spMkLst>
            <pc:docMk/>
            <pc:sldMk cId="228599669" sldId="298"/>
            <ac:spMk id="229" creationId="{00000000-0000-0000-0000-000000000000}"/>
          </ac:spMkLst>
        </pc:spChg>
        <pc:picChg chg="del">
          <ac:chgData name="pantelis balaouras" userId="25e8755020fc1734" providerId="LiveId" clId="{7A76154C-9967-4CCA-8069-A3C5EC62A426}" dt="2022-04-15T07:43:28.541" v="1974" actId="478"/>
          <ac:picMkLst>
            <pc:docMk/>
            <pc:sldMk cId="228599669" sldId="298"/>
            <ac:picMk id="3" creationId="{00000000-0000-0000-0000-000000000000}"/>
          </ac:picMkLst>
        </pc:picChg>
      </pc:sldChg>
      <pc:sldChg chg="addSp delSp modSp mod modClrScheme chgLayout">
        <pc:chgData name="pantelis balaouras" userId="25e8755020fc1734" providerId="LiveId" clId="{7A76154C-9967-4CCA-8069-A3C5EC62A426}" dt="2022-04-15T07:43:30.037" v="1975" actId="478"/>
        <pc:sldMkLst>
          <pc:docMk/>
          <pc:sldMk cId="3641155122" sldId="299"/>
        </pc:sldMkLst>
        <pc:spChg chg="del">
          <ac:chgData name="pantelis balaouras" userId="25e8755020fc1734" providerId="LiveId" clId="{7A76154C-9967-4CCA-8069-A3C5EC62A426}" dt="2022-04-15T06:41:35.238" v="1116" actId="478"/>
          <ac:spMkLst>
            <pc:docMk/>
            <pc:sldMk cId="3641155122" sldId="299"/>
            <ac:spMk id="8" creationId="{00000000-0000-0000-0000-000000000000}"/>
          </ac:spMkLst>
        </pc:spChg>
        <pc:spChg chg="add mod">
          <ac:chgData name="pantelis balaouras" userId="25e8755020fc1734" providerId="LiveId" clId="{7A76154C-9967-4CCA-8069-A3C5EC62A426}" dt="2022-04-15T06:41:58.941" v="1125"/>
          <ac:spMkLst>
            <pc:docMk/>
            <pc:sldMk cId="3641155122" sldId="299"/>
            <ac:spMk id="9" creationId="{BD5CEABB-02DF-45E0-B710-246E50411C7E}"/>
          </ac:spMkLst>
        </pc:spChg>
        <pc:spChg chg="mod ord">
          <ac:chgData name="pantelis balaouras" userId="25e8755020fc1734" providerId="LiveId" clId="{7A76154C-9967-4CCA-8069-A3C5EC62A426}" dt="2022-04-15T06:56:36.132" v="1453" actId="700"/>
          <ac:spMkLst>
            <pc:docMk/>
            <pc:sldMk cId="3641155122" sldId="299"/>
            <ac:spMk id="226" creationId="{00000000-0000-0000-0000-000000000000}"/>
          </ac:spMkLst>
        </pc:spChg>
        <pc:spChg chg="del mod ord">
          <ac:chgData name="pantelis balaouras" userId="25e8755020fc1734" providerId="LiveId" clId="{7A76154C-9967-4CCA-8069-A3C5EC62A426}" dt="2022-04-15T06:56:36.132" v="1453" actId="700"/>
          <ac:spMkLst>
            <pc:docMk/>
            <pc:sldMk cId="3641155122" sldId="299"/>
            <ac:spMk id="227" creationId="{00000000-0000-0000-0000-000000000000}"/>
          </ac:spMkLst>
        </pc:spChg>
        <pc:spChg chg="mod ord">
          <ac:chgData name="pantelis balaouras" userId="25e8755020fc1734" providerId="LiveId" clId="{7A76154C-9967-4CCA-8069-A3C5EC62A426}" dt="2022-04-15T07:02:11.831" v="1585" actId="113"/>
          <ac:spMkLst>
            <pc:docMk/>
            <pc:sldMk cId="3641155122" sldId="299"/>
            <ac:spMk id="228" creationId="{00000000-0000-0000-0000-000000000000}"/>
          </ac:spMkLst>
        </pc:spChg>
        <pc:spChg chg="mod">
          <ac:chgData name="pantelis balaouras" userId="25e8755020fc1734" providerId="LiveId" clId="{7A76154C-9967-4CCA-8069-A3C5EC62A426}" dt="2022-04-15T06:58:05.156" v="1491" actId="1076"/>
          <ac:spMkLst>
            <pc:docMk/>
            <pc:sldMk cId="3641155122" sldId="299"/>
            <ac:spMk id="229" creationId="{00000000-0000-0000-0000-000000000000}"/>
          </ac:spMkLst>
        </pc:spChg>
        <pc:picChg chg="mod">
          <ac:chgData name="pantelis balaouras" userId="25e8755020fc1734" providerId="LiveId" clId="{7A76154C-9967-4CCA-8069-A3C5EC62A426}" dt="2022-04-15T07:02:08.891" v="1584" actId="1076"/>
          <ac:picMkLst>
            <pc:docMk/>
            <pc:sldMk cId="3641155122" sldId="299"/>
            <ac:picMk id="2" creationId="{00000000-0000-0000-0000-000000000000}"/>
          </ac:picMkLst>
        </pc:picChg>
        <pc:picChg chg="del">
          <ac:chgData name="pantelis balaouras" userId="25e8755020fc1734" providerId="LiveId" clId="{7A76154C-9967-4CCA-8069-A3C5EC62A426}" dt="2022-04-15T07:43:30.037" v="1975" actId="478"/>
          <ac:picMkLst>
            <pc:docMk/>
            <pc:sldMk cId="3641155122" sldId="299"/>
            <ac:picMk id="3" creationId="{00000000-0000-0000-0000-000000000000}"/>
          </ac:picMkLst>
        </pc:picChg>
      </pc:sldChg>
      <pc:sldChg chg="addSp delSp modSp mod modClrScheme chgLayout">
        <pc:chgData name="pantelis balaouras" userId="25e8755020fc1734" providerId="LiveId" clId="{7A76154C-9967-4CCA-8069-A3C5EC62A426}" dt="2022-04-15T07:43:33.082" v="1977" actId="478"/>
        <pc:sldMkLst>
          <pc:docMk/>
          <pc:sldMk cId="2072700395" sldId="300"/>
        </pc:sldMkLst>
        <pc:spChg chg="del">
          <ac:chgData name="pantelis balaouras" userId="25e8755020fc1734" providerId="LiveId" clId="{7A76154C-9967-4CCA-8069-A3C5EC62A426}" dt="2022-04-15T06:41:39.588" v="1118" actId="478"/>
          <ac:spMkLst>
            <pc:docMk/>
            <pc:sldMk cId="2072700395" sldId="300"/>
            <ac:spMk id="8" creationId="{00000000-0000-0000-0000-000000000000}"/>
          </ac:spMkLst>
        </pc:spChg>
        <pc:spChg chg="add mod">
          <ac:chgData name="pantelis balaouras" userId="25e8755020fc1734" providerId="LiveId" clId="{7A76154C-9967-4CCA-8069-A3C5EC62A426}" dt="2022-04-15T06:42:01.965" v="1127"/>
          <ac:spMkLst>
            <pc:docMk/>
            <pc:sldMk cId="2072700395" sldId="300"/>
            <ac:spMk id="9" creationId="{CB1FBBE0-0270-44EB-9A4F-2D4B1786C74B}"/>
          </ac:spMkLst>
        </pc:spChg>
        <pc:spChg chg="mod ord">
          <ac:chgData name="pantelis balaouras" userId="25e8755020fc1734" providerId="LiveId" clId="{7A76154C-9967-4CCA-8069-A3C5EC62A426}" dt="2022-04-15T06:56:36.132" v="1453" actId="700"/>
          <ac:spMkLst>
            <pc:docMk/>
            <pc:sldMk cId="2072700395" sldId="300"/>
            <ac:spMk id="226" creationId="{00000000-0000-0000-0000-000000000000}"/>
          </ac:spMkLst>
        </pc:spChg>
        <pc:spChg chg="del mod ord">
          <ac:chgData name="pantelis balaouras" userId="25e8755020fc1734" providerId="LiveId" clId="{7A76154C-9967-4CCA-8069-A3C5EC62A426}" dt="2022-04-15T06:56:36.132" v="1453" actId="700"/>
          <ac:spMkLst>
            <pc:docMk/>
            <pc:sldMk cId="2072700395" sldId="300"/>
            <ac:spMk id="227" creationId="{00000000-0000-0000-0000-000000000000}"/>
          </ac:spMkLst>
        </pc:spChg>
        <pc:spChg chg="mod ord">
          <ac:chgData name="pantelis balaouras" userId="25e8755020fc1734" providerId="LiveId" clId="{7A76154C-9967-4CCA-8069-A3C5EC62A426}" dt="2022-04-15T07:05:36.166" v="1610" actId="14100"/>
          <ac:spMkLst>
            <pc:docMk/>
            <pc:sldMk cId="2072700395" sldId="300"/>
            <ac:spMk id="228" creationId="{00000000-0000-0000-0000-000000000000}"/>
          </ac:spMkLst>
        </pc:spChg>
        <pc:spChg chg="mod">
          <ac:chgData name="pantelis balaouras" userId="25e8755020fc1734" providerId="LiveId" clId="{7A76154C-9967-4CCA-8069-A3C5EC62A426}" dt="2022-04-15T06:57:35.385" v="1467" actId="6549"/>
          <ac:spMkLst>
            <pc:docMk/>
            <pc:sldMk cId="2072700395" sldId="300"/>
            <ac:spMk id="229" creationId="{00000000-0000-0000-0000-000000000000}"/>
          </ac:spMkLst>
        </pc:spChg>
        <pc:picChg chg="mod">
          <ac:chgData name="pantelis balaouras" userId="25e8755020fc1734" providerId="LiveId" clId="{7A76154C-9967-4CCA-8069-A3C5EC62A426}" dt="2022-04-15T07:05:23.004" v="1608" actId="1076"/>
          <ac:picMkLst>
            <pc:docMk/>
            <pc:sldMk cId="2072700395" sldId="300"/>
            <ac:picMk id="2" creationId="{00000000-0000-0000-0000-000000000000}"/>
          </ac:picMkLst>
        </pc:picChg>
        <pc:picChg chg="del">
          <ac:chgData name="pantelis balaouras" userId="25e8755020fc1734" providerId="LiveId" clId="{7A76154C-9967-4CCA-8069-A3C5EC62A426}" dt="2022-04-15T07:43:33.082" v="1977" actId="478"/>
          <ac:picMkLst>
            <pc:docMk/>
            <pc:sldMk cId="2072700395" sldId="300"/>
            <ac:picMk id="3" creationId="{00000000-0000-0000-0000-000000000000}"/>
          </ac:picMkLst>
        </pc:picChg>
      </pc:sldChg>
      <pc:sldChg chg="addSp delSp modSp mod modClrScheme chgLayout">
        <pc:chgData name="pantelis balaouras" userId="25e8755020fc1734" providerId="LiveId" clId="{7A76154C-9967-4CCA-8069-A3C5EC62A426}" dt="2022-04-15T07:43:31.586" v="1976" actId="478"/>
        <pc:sldMkLst>
          <pc:docMk/>
          <pc:sldMk cId="547502505" sldId="307"/>
        </pc:sldMkLst>
        <pc:spChg chg="del">
          <ac:chgData name="pantelis balaouras" userId="25e8755020fc1734" providerId="LiveId" clId="{7A76154C-9967-4CCA-8069-A3C5EC62A426}" dt="2022-04-15T06:41:36.980" v="1117" actId="478"/>
          <ac:spMkLst>
            <pc:docMk/>
            <pc:sldMk cId="547502505" sldId="307"/>
            <ac:spMk id="8" creationId="{00000000-0000-0000-0000-000000000000}"/>
          </ac:spMkLst>
        </pc:spChg>
        <pc:spChg chg="add mod">
          <ac:chgData name="pantelis balaouras" userId="25e8755020fc1734" providerId="LiveId" clId="{7A76154C-9967-4CCA-8069-A3C5EC62A426}" dt="2022-04-15T06:42:00.376" v="1126"/>
          <ac:spMkLst>
            <pc:docMk/>
            <pc:sldMk cId="547502505" sldId="307"/>
            <ac:spMk id="9" creationId="{055A6041-AC28-48F0-9C7E-C4A26B20DF57}"/>
          </ac:spMkLst>
        </pc:spChg>
        <pc:spChg chg="mod ord">
          <ac:chgData name="pantelis balaouras" userId="25e8755020fc1734" providerId="LiveId" clId="{7A76154C-9967-4CCA-8069-A3C5EC62A426}" dt="2022-04-15T06:56:36.132" v="1453" actId="700"/>
          <ac:spMkLst>
            <pc:docMk/>
            <pc:sldMk cId="547502505" sldId="307"/>
            <ac:spMk id="226" creationId="{00000000-0000-0000-0000-000000000000}"/>
          </ac:spMkLst>
        </pc:spChg>
        <pc:spChg chg="mod ord">
          <ac:chgData name="pantelis balaouras" userId="25e8755020fc1734" providerId="LiveId" clId="{7A76154C-9967-4CCA-8069-A3C5EC62A426}" dt="2022-04-15T07:04:25.924" v="1596" actId="948"/>
          <ac:spMkLst>
            <pc:docMk/>
            <pc:sldMk cId="547502505" sldId="307"/>
            <ac:spMk id="227" creationId="{00000000-0000-0000-0000-000000000000}"/>
          </ac:spMkLst>
        </pc:spChg>
        <pc:spChg chg="mod ord">
          <ac:chgData name="pantelis balaouras" userId="25e8755020fc1734" providerId="LiveId" clId="{7A76154C-9967-4CCA-8069-A3C5EC62A426}" dt="2022-04-15T07:05:14.719" v="1607" actId="113"/>
          <ac:spMkLst>
            <pc:docMk/>
            <pc:sldMk cId="547502505" sldId="307"/>
            <ac:spMk id="228" creationId="{00000000-0000-0000-0000-000000000000}"/>
          </ac:spMkLst>
        </pc:spChg>
        <pc:spChg chg="mod">
          <ac:chgData name="pantelis balaouras" userId="25e8755020fc1734" providerId="LiveId" clId="{7A76154C-9967-4CCA-8069-A3C5EC62A426}" dt="2022-04-15T06:57:49.307" v="1479" actId="1076"/>
          <ac:spMkLst>
            <pc:docMk/>
            <pc:sldMk cId="547502505" sldId="307"/>
            <ac:spMk id="229" creationId="{00000000-0000-0000-0000-000000000000}"/>
          </ac:spMkLst>
        </pc:spChg>
        <pc:picChg chg="mod">
          <ac:chgData name="pantelis balaouras" userId="25e8755020fc1734" providerId="LiveId" clId="{7A76154C-9967-4CCA-8069-A3C5EC62A426}" dt="2022-04-15T07:02:33.508" v="1590" actId="1076"/>
          <ac:picMkLst>
            <pc:docMk/>
            <pc:sldMk cId="547502505" sldId="307"/>
            <ac:picMk id="2" creationId="{00000000-0000-0000-0000-000000000000}"/>
          </ac:picMkLst>
        </pc:picChg>
        <pc:picChg chg="del">
          <ac:chgData name="pantelis balaouras" userId="25e8755020fc1734" providerId="LiveId" clId="{7A76154C-9967-4CCA-8069-A3C5EC62A426}" dt="2022-04-15T07:43:31.586" v="1976" actId="478"/>
          <ac:picMkLst>
            <pc:docMk/>
            <pc:sldMk cId="547502505" sldId="307"/>
            <ac:picMk id="3" creationId="{00000000-0000-0000-0000-000000000000}"/>
          </ac:picMkLst>
        </pc:picChg>
      </pc:sldChg>
      <pc:sldChg chg="delSp mod">
        <pc:chgData name="pantelis balaouras" userId="25e8755020fc1734" providerId="LiveId" clId="{7A76154C-9967-4CCA-8069-A3C5EC62A426}" dt="2022-04-15T07:39:36.405" v="1944" actId="478"/>
        <pc:sldMkLst>
          <pc:docMk/>
          <pc:sldMk cId="3334149214" sldId="311"/>
        </pc:sldMkLst>
        <pc:picChg chg="del">
          <ac:chgData name="pantelis balaouras" userId="25e8755020fc1734" providerId="LiveId" clId="{7A76154C-9967-4CCA-8069-A3C5EC62A426}" dt="2022-04-15T07:39:36.405" v="1944" actId="478"/>
          <ac:picMkLst>
            <pc:docMk/>
            <pc:sldMk cId="3334149214" sldId="311"/>
            <ac:picMk id="3" creationId="{00000000-0000-0000-0000-000000000000}"/>
          </ac:picMkLst>
        </pc:picChg>
      </pc:sldChg>
      <pc:sldChg chg="delSp mod">
        <pc:chgData name="pantelis balaouras" userId="25e8755020fc1734" providerId="LiveId" clId="{7A76154C-9967-4CCA-8069-A3C5EC62A426}" dt="2022-04-15T07:39:30.029" v="1943" actId="478"/>
        <pc:sldMkLst>
          <pc:docMk/>
          <pc:sldMk cId="2823702714" sldId="315"/>
        </pc:sldMkLst>
        <pc:spChg chg="del">
          <ac:chgData name="pantelis balaouras" userId="25e8755020fc1734" providerId="LiveId" clId="{7A76154C-9967-4CCA-8069-A3C5EC62A426}" dt="2022-04-15T07:39:30.029" v="1943" actId="478"/>
          <ac:spMkLst>
            <pc:docMk/>
            <pc:sldMk cId="2823702714" sldId="315"/>
            <ac:spMk id="9" creationId="{00000000-0000-0000-0000-000000000000}"/>
          </ac:spMkLst>
        </pc:spChg>
      </pc:sldChg>
      <pc:sldChg chg="addSp delSp modSp mod modClrScheme chgLayout">
        <pc:chgData name="pantelis balaouras" userId="25e8755020fc1734" providerId="LiveId" clId="{7A76154C-9967-4CCA-8069-A3C5EC62A426}" dt="2022-04-15T07:43:01.507" v="1967" actId="478"/>
        <pc:sldMkLst>
          <pc:docMk/>
          <pc:sldMk cId="4177749029" sldId="318"/>
        </pc:sldMkLst>
        <pc:spChg chg="del">
          <ac:chgData name="pantelis balaouras" userId="25e8755020fc1734" providerId="LiveId" clId="{7A76154C-9967-4CCA-8069-A3C5EC62A426}" dt="2022-04-15T06:41:28.325" v="1112" actId="478"/>
          <ac:spMkLst>
            <pc:docMk/>
            <pc:sldMk cId="4177749029" sldId="318"/>
            <ac:spMk id="8" creationId="{00000000-0000-0000-0000-000000000000}"/>
          </ac:spMkLst>
        </pc:spChg>
        <pc:spChg chg="add mod">
          <ac:chgData name="pantelis balaouras" userId="25e8755020fc1734" providerId="LiveId" clId="{7A76154C-9967-4CCA-8069-A3C5EC62A426}" dt="2022-04-15T06:41:53.460" v="1121"/>
          <ac:spMkLst>
            <pc:docMk/>
            <pc:sldMk cId="4177749029" sldId="318"/>
            <ac:spMk id="9" creationId="{06ADE5AB-81A2-4D25-82F9-D497951FE949}"/>
          </ac:spMkLst>
        </pc:spChg>
        <pc:spChg chg="mod ord">
          <ac:chgData name="pantelis balaouras" userId="25e8755020fc1734" providerId="LiveId" clId="{7A76154C-9967-4CCA-8069-A3C5EC62A426}" dt="2022-04-15T07:01:29.367" v="1574" actId="20577"/>
          <ac:spMkLst>
            <pc:docMk/>
            <pc:sldMk cId="4177749029" sldId="318"/>
            <ac:spMk id="226" creationId="{00000000-0000-0000-0000-000000000000}"/>
          </ac:spMkLst>
        </pc:spChg>
        <pc:spChg chg="del mod ord">
          <ac:chgData name="pantelis balaouras" userId="25e8755020fc1734" providerId="LiveId" clId="{7A76154C-9967-4CCA-8069-A3C5EC62A426}" dt="2022-04-15T06:56:36.132" v="1453" actId="700"/>
          <ac:spMkLst>
            <pc:docMk/>
            <pc:sldMk cId="4177749029" sldId="318"/>
            <ac:spMk id="227" creationId="{00000000-0000-0000-0000-000000000000}"/>
          </ac:spMkLst>
        </pc:spChg>
        <pc:spChg chg="mod ord">
          <ac:chgData name="pantelis balaouras" userId="25e8755020fc1734" providerId="LiveId" clId="{7A76154C-9967-4CCA-8069-A3C5EC62A426}" dt="2022-04-15T07:00:04.053" v="1553" actId="948"/>
          <ac:spMkLst>
            <pc:docMk/>
            <pc:sldMk cId="4177749029" sldId="318"/>
            <ac:spMk id="228" creationId="{00000000-0000-0000-0000-000000000000}"/>
          </ac:spMkLst>
        </pc:spChg>
        <pc:spChg chg="mod">
          <ac:chgData name="pantelis balaouras" userId="25e8755020fc1734" providerId="LiveId" clId="{7A76154C-9967-4CCA-8069-A3C5EC62A426}" dt="2022-04-15T06:59:27.411" v="1549" actId="1076"/>
          <ac:spMkLst>
            <pc:docMk/>
            <pc:sldMk cId="4177749029" sldId="318"/>
            <ac:spMk id="229" creationId="{00000000-0000-0000-0000-000000000000}"/>
          </ac:spMkLst>
        </pc:spChg>
        <pc:picChg chg="del">
          <ac:chgData name="pantelis balaouras" userId="25e8755020fc1734" providerId="LiveId" clId="{7A76154C-9967-4CCA-8069-A3C5EC62A426}" dt="2022-04-15T07:43:01.507" v="1967" actId="478"/>
          <ac:picMkLst>
            <pc:docMk/>
            <pc:sldMk cId="4177749029" sldId="318"/>
            <ac:picMk id="2" creationId="{00000000-0000-0000-0000-000000000000}"/>
          </ac:picMkLst>
        </pc:picChg>
        <pc:picChg chg="mod">
          <ac:chgData name="pantelis balaouras" userId="25e8755020fc1734" providerId="LiveId" clId="{7A76154C-9967-4CCA-8069-A3C5EC62A426}" dt="2022-04-15T06:59:48.204" v="1552" actId="1076"/>
          <ac:picMkLst>
            <pc:docMk/>
            <pc:sldMk cId="4177749029" sldId="318"/>
            <ac:picMk id="4098" creationId="{00000000-0000-0000-0000-000000000000}"/>
          </ac:picMkLst>
        </pc:picChg>
      </pc:sldChg>
      <pc:sldChg chg="addSp delSp modSp mod modClrScheme chgLayout">
        <pc:chgData name="pantelis balaouras" userId="25e8755020fc1734" providerId="LiveId" clId="{7A76154C-9967-4CCA-8069-A3C5EC62A426}" dt="2022-04-15T07:43:23.416" v="1972" actId="478"/>
        <pc:sldMkLst>
          <pc:docMk/>
          <pc:sldMk cId="488399628" sldId="319"/>
        </pc:sldMkLst>
        <pc:spChg chg="del">
          <ac:chgData name="pantelis balaouras" userId="25e8755020fc1734" providerId="LiveId" clId="{7A76154C-9967-4CCA-8069-A3C5EC62A426}" dt="2022-04-15T06:41:29.772" v="1113" actId="478"/>
          <ac:spMkLst>
            <pc:docMk/>
            <pc:sldMk cId="488399628" sldId="319"/>
            <ac:spMk id="8" creationId="{00000000-0000-0000-0000-000000000000}"/>
          </ac:spMkLst>
        </pc:spChg>
        <pc:spChg chg="add mod">
          <ac:chgData name="pantelis balaouras" userId="25e8755020fc1734" providerId="LiveId" clId="{7A76154C-9967-4CCA-8069-A3C5EC62A426}" dt="2022-04-15T06:41:54.754" v="1122"/>
          <ac:spMkLst>
            <pc:docMk/>
            <pc:sldMk cId="488399628" sldId="319"/>
            <ac:spMk id="9" creationId="{48F1FFC2-2F92-4835-B28B-BD8AD6AA9F71}"/>
          </ac:spMkLst>
        </pc:spChg>
        <pc:spChg chg="mod ord">
          <ac:chgData name="pantelis balaouras" userId="25e8755020fc1734" providerId="LiveId" clId="{7A76154C-9967-4CCA-8069-A3C5EC62A426}" dt="2022-04-15T07:01:34.462" v="1580" actId="20577"/>
          <ac:spMkLst>
            <pc:docMk/>
            <pc:sldMk cId="488399628" sldId="319"/>
            <ac:spMk id="226" creationId="{00000000-0000-0000-0000-000000000000}"/>
          </ac:spMkLst>
        </pc:spChg>
        <pc:spChg chg="del mod ord">
          <ac:chgData name="pantelis balaouras" userId="25e8755020fc1734" providerId="LiveId" clId="{7A76154C-9967-4CCA-8069-A3C5EC62A426}" dt="2022-04-15T06:56:36.132" v="1453" actId="700"/>
          <ac:spMkLst>
            <pc:docMk/>
            <pc:sldMk cId="488399628" sldId="319"/>
            <ac:spMk id="227" creationId="{00000000-0000-0000-0000-000000000000}"/>
          </ac:spMkLst>
        </pc:spChg>
        <pc:spChg chg="mod ord">
          <ac:chgData name="pantelis balaouras" userId="25e8755020fc1734" providerId="LiveId" clId="{7A76154C-9967-4CCA-8069-A3C5EC62A426}" dt="2022-04-15T06:56:36.132" v="1453" actId="700"/>
          <ac:spMkLst>
            <pc:docMk/>
            <pc:sldMk cId="488399628" sldId="319"/>
            <ac:spMk id="228" creationId="{00000000-0000-0000-0000-000000000000}"/>
          </ac:spMkLst>
        </pc:spChg>
        <pc:spChg chg="mod">
          <ac:chgData name="pantelis balaouras" userId="25e8755020fc1734" providerId="LiveId" clId="{7A76154C-9967-4CCA-8069-A3C5EC62A426}" dt="2022-04-15T06:59:13.660" v="1531" actId="1076"/>
          <ac:spMkLst>
            <pc:docMk/>
            <pc:sldMk cId="488399628" sldId="319"/>
            <ac:spMk id="229" creationId="{00000000-0000-0000-0000-000000000000}"/>
          </ac:spMkLst>
        </pc:spChg>
        <pc:picChg chg="del">
          <ac:chgData name="pantelis balaouras" userId="25e8755020fc1734" providerId="LiveId" clId="{7A76154C-9967-4CCA-8069-A3C5EC62A426}" dt="2022-04-15T07:43:23.416" v="1972" actId="478"/>
          <ac:picMkLst>
            <pc:docMk/>
            <pc:sldMk cId="488399628" sldId="319"/>
            <ac:picMk id="2" creationId="{00000000-0000-0000-0000-000000000000}"/>
          </ac:picMkLst>
        </pc:picChg>
      </pc:sldChg>
      <pc:sldChg chg="modSp mod">
        <pc:chgData name="pantelis balaouras" userId="25e8755020fc1734" providerId="LiveId" clId="{7A76154C-9967-4CCA-8069-A3C5EC62A426}" dt="2022-04-15T07:35:36.331" v="1922" actId="1076"/>
        <pc:sldMkLst>
          <pc:docMk/>
          <pc:sldMk cId="1914154005" sldId="320"/>
        </pc:sldMkLst>
        <pc:spChg chg="mod">
          <ac:chgData name="pantelis balaouras" userId="25e8755020fc1734" providerId="LiveId" clId="{7A76154C-9967-4CCA-8069-A3C5EC62A426}" dt="2022-04-15T07:35:33.418" v="1921" actId="1076"/>
          <ac:spMkLst>
            <pc:docMk/>
            <pc:sldMk cId="1914154005" sldId="320"/>
            <ac:spMk id="3" creationId="{00000000-0000-0000-0000-000000000000}"/>
          </ac:spMkLst>
        </pc:spChg>
        <pc:picChg chg="mod">
          <ac:chgData name="pantelis balaouras" userId="25e8755020fc1734" providerId="LiveId" clId="{7A76154C-9967-4CCA-8069-A3C5EC62A426}" dt="2022-04-15T07:35:36.331" v="1922" actId="1076"/>
          <ac:picMkLst>
            <pc:docMk/>
            <pc:sldMk cId="1914154005" sldId="320"/>
            <ac:picMk id="2050" creationId="{00000000-0000-0000-0000-000000000000}"/>
          </ac:picMkLst>
        </pc:picChg>
      </pc:sldChg>
      <pc:sldChg chg="modSp mod">
        <pc:chgData name="pantelis balaouras" userId="25e8755020fc1734" providerId="LiveId" clId="{7A76154C-9967-4CCA-8069-A3C5EC62A426}" dt="2022-04-15T07:35:23.386" v="1911" actId="1076"/>
        <pc:sldMkLst>
          <pc:docMk/>
          <pc:sldMk cId="3985045024" sldId="321"/>
        </pc:sldMkLst>
        <pc:spChg chg="mod">
          <ac:chgData name="pantelis balaouras" userId="25e8755020fc1734" providerId="LiveId" clId="{7A76154C-9967-4CCA-8069-A3C5EC62A426}" dt="2022-04-15T07:35:23.386" v="1911" actId="1076"/>
          <ac:spMkLst>
            <pc:docMk/>
            <pc:sldMk cId="3985045024" sldId="321"/>
            <ac:spMk id="3" creationId="{00000000-0000-0000-0000-000000000000}"/>
          </ac:spMkLst>
        </pc:spChg>
      </pc:sldChg>
      <pc:sldChg chg="modSp mod">
        <pc:chgData name="pantelis balaouras" userId="25e8755020fc1734" providerId="LiveId" clId="{7A76154C-9967-4CCA-8069-A3C5EC62A426}" dt="2022-04-15T06:49:51.672" v="1284" actId="13926"/>
        <pc:sldMkLst>
          <pc:docMk/>
          <pc:sldMk cId="176046753" sldId="322"/>
        </pc:sldMkLst>
        <pc:spChg chg="mod">
          <ac:chgData name="pantelis balaouras" userId="25e8755020fc1734" providerId="LiveId" clId="{7A76154C-9967-4CCA-8069-A3C5EC62A426}" dt="2022-04-15T06:49:51.672" v="1284" actId="13926"/>
          <ac:spMkLst>
            <pc:docMk/>
            <pc:sldMk cId="176046753" sldId="322"/>
            <ac:spMk id="274" creationId="{00000000-0000-0000-0000-000000000000}"/>
          </ac:spMkLst>
        </pc:spChg>
        <pc:picChg chg="mod">
          <ac:chgData name="pantelis balaouras" userId="25e8755020fc1734" providerId="LiveId" clId="{7A76154C-9967-4CCA-8069-A3C5EC62A426}" dt="2022-04-15T06:49:39.523" v="1282" actId="1076"/>
          <ac:picMkLst>
            <pc:docMk/>
            <pc:sldMk cId="176046753" sldId="322"/>
            <ac:picMk id="3" creationId="{00000000-0000-0000-0000-000000000000}"/>
          </ac:picMkLst>
        </pc:picChg>
      </pc:sldChg>
      <pc:sldChg chg="addSp delSp modSp mod modClrScheme chgLayout">
        <pc:chgData name="pantelis balaouras" userId="25e8755020fc1734" providerId="LiveId" clId="{7A76154C-9967-4CCA-8069-A3C5EC62A426}" dt="2022-04-15T07:44:35.386" v="1986" actId="1076"/>
        <pc:sldMkLst>
          <pc:docMk/>
          <pc:sldMk cId="994904581" sldId="324"/>
        </pc:sldMkLst>
        <pc:spChg chg="mod">
          <ac:chgData name="pantelis balaouras" userId="25e8755020fc1734" providerId="LiveId" clId="{7A76154C-9967-4CCA-8069-A3C5EC62A426}" dt="2022-04-15T07:08:47.292" v="1618" actId="6549"/>
          <ac:spMkLst>
            <pc:docMk/>
            <pc:sldMk cId="994904581" sldId="324"/>
            <ac:spMk id="2" creationId="{00000000-0000-0000-0000-000000000000}"/>
          </ac:spMkLst>
        </pc:spChg>
        <pc:spChg chg="mod">
          <ac:chgData name="pantelis balaouras" userId="25e8755020fc1734" providerId="LiveId" clId="{7A76154C-9967-4CCA-8069-A3C5EC62A426}" dt="2022-04-15T07:12:14.459" v="1632" actId="207"/>
          <ac:spMkLst>
            <pc:docMk/>
            <pc:sldMk cId="994904581" sldId="324"/>
            <ac:spMk id="3" creationId="{00000000-0000-0000-0000-000000000000}"/>
          </ac:spMkLst>
        </pc:spChg>
        <pc:spChg chg="mod">
          <ac:chgData name="pantelis balaouras" userId="25e8755020fc1734" providerId="LiveId" clId="{7A76154C-9967-4CCA-8069-A3C5EC62A426}" dt="2022-04-15T07:44:35.386" v="1986" actId="1076"/>
          <ac:spMkLst>
            <pc:docMk/>
            <pc:sldMk cId="994904581" sldId="324"/>
            <ac:spMk id="4" creationId="{00000000-0000-0000-0000-000000000000}"/>
          </ac:spMkLst>
        </pc:spChg>
        <pc:spChg chg="add mod ord">
          <ac:chgData name="pantelis balaouras" userId="25e8755020fc1734" providerId="LiveId" clId="{7A76154C-9967-4CCA-8069-A3C5EC62A426}" dt="2022-04-15T07:44:25.309" v="1984" actId="700"/>
          <ac:spMkLst>
            <pc:docMk/>
            <pc:sldMk cId="994904581" sldId="324"/>
            <ac:spMk id="5" creationId="{40201DC1-111A-461F-B431-050A8A11D041}"/>
          </ac:spMkLst>
        </pc:spChg>
        <pc:spChg chg="mod ord">
          <ac:chgData name="pantelis balaouras" userId="25e8755020fc1734" providerId="LiveId" clId="{7A76154C-9967-4CCA-8069-A3C5EC62A426}" dt="2022-04-15T07:44:25.349" v="1985" actId="27636"/>
          <ac:spMkLst>
            <pc:docMk/>
            <pc:sldMk cId="994904581" sldId="324"/>
            <ac:spMk id="117" creationId="{00000000-0000-0000-0000-000000000000}"/>
          </ac:spMkLst>
        </pc:spChg>
        <pc:spChg chg="mod ord">
          <ac:chgData name="pantelis balaouras" userId="25e8755020fc1734" providerId="LiveId" clId="{7A76154C-9967-4CCA-8069-A3C5EC62A426}" dt="2022-04-15T07:44:25.309" v="1984" actId="700"/>
          <ac:spMkLst>
            <pc:docMk/>
            <pc:sldMk cId="994904581" sldId="324"/>
            <ac:spMk id="118" creationId="{00000000-0000-0000-0000-000000000000}"/>
          </ac:spMkLst>
        </pc:spChg>
        <pc:spChg chg="del">
          <ac:chgData name="pantelis balaouras" userId="25e8755020fc1734" providerId="LiveId" clId="{7A76154C-9967-4CCA-8069-A3C5EC62A426}" dt="2022-04-15T07:43:45.330" v="1980" actId="478"/>
          <ac:spMkLst>
            <pc:docMk/>
            <pc:sldMk cId="994904581" sldId="324"/>
            <ac:spMk id="122" creationId="{00000000-0000-0000-0000-000000000000}"/>
          </ac:spMkLst>
        </pc:spChg>
        <pc:picChg chg="mod">
          <ac:chgData name="pantelis balaouras" userId="25e8755020fc1734" providerId="LiveId" clId="{7A76154C-9967-4CCA-8069-A3C5EC62A426}" dt="2022-04-15T07:10:28.788" v="1625" actId="1076"/>
          <ac:picMkLst>
            <pc:docMk/>
            <pc:sldMk cId="994904581" sldId="324"/>
            <ac:picMk id="1026" creationId="{00000000-0000-0000-0000-000000000000}"/>
          </ac:picMkLst>
        </pc:picChg>
      </pc:sldChg>
      <pc:sldChg chg="addSp delSp modSp mod">
        <pc:chgData name="pantelis balaouras" userId="25e8755020fc1734" providerId="LiveId" clId="{7A76154C-9967-4CCA-8069-A3C5EC62A426}" dt="2022-04-15T07:43:52.284" v="1982" actId="478"/>
        <pc:sldMkLst>
          <pc:docMk/>
          <pc:sldMk cId="22015424" sldId="325"/>
        </pc:sldMkLst>
        <pc:spChg chg="add mod">
          <ac:chgData name="pantelis balaouras" userId="25e8755020fc1734" providerId="LiveId" clId="{7A76154C-9967-4CCA-8069-A3C5EC62A426}" dt="2022-04-15T06:42:52.972" v="1215"/>
          <ac:spMkLst>
            <pc:docMk/>
            <pc:sldMk cId="22015424" sldId="325"/>
            <ac:spMk id="9" creationId="{8212184F-6347-4F84-ABF9-BD696D4CDB86}"/>
          </ac:spMkLst>
        </pc:spChg>
        <pc:spChg chg="mod">
          <ac:chgData name="pantelis balaouras" userId="25e8755020fc1734" providerId="LiveId" clId="{7A76154C-9967-4CCA-8069-A3C5EC62A426}" dt="2022-04-15T07:27:42.351" v="1807" actId="114"/>
          <ac:spMkLst>
            <pc:docMk/>
            <pc:sldMk cId="22015424" sldId="325"/>
            <ac:spMk id="129" creationId="{00000000-0000-0000-0000-000000000000}"/>
          </ac:spMkLst>
        </pc:spChg>
        <pc:spChg chg="mod">
          <ac:chgData name="pantelis balaouras" userId="25e8755020fc1734" providerId="LiveId" clId="{7A76154C-9967-4CCA-8069-A3C5EC62A426}" dt="2022-04-15T07:11:55.667" v="1629" actId="1076"/>
          <ac:spMkLst>
            <pc:docMk/>
            <pc:sldMk cId="22015424" sldId="325"/>
            <ac:spMk id="131" creationId="{00000000-0000-0000-0000-000000000000}"/>
          </ac:spMkLst>
        </pc:spChg>
        <pc:spChg chg="del">
          <ac:chgData name="pantelis balaouras" userId="25e8755020fc1734" providerId="LiveId" clId="{7A76154C-9967-4CCA-8069-A3C5EC62A426}" dt="2022-04-15T07:43:52.284" v="1982" actId="478"/>
          <ac:spMkLst>
            <pc:docMk/>
            <pc:sldMk cId="22015424" sldId="325"/>
            <ac:spMk id="133" creationId="{00000000-0000-0000-0000-000000000000}"/>
          </ac:spMkLst>
        </pc:spChg>
        <pc:picChg chg="mod">
          <ac:chgData name="pantelis balaouras" userId="25e8755020fc1734" providerId="LiveId" clId="{7A76154C-9967-4CCA-8069-A3C5EC62A426}" dt="2022-04-15T07:11:57.332" v="1630" actId="1076"/>
          <ac:picMkLst>
            <pc:docMk/>
            <pc:sldMk cId="22015424" sldId="325"/>
            <ac:picMk id="132" creationId="{00000000-0000-0000-0000-000000000000}"/>
          </ac:picMkLst>
        </pc:picChg>
      </pc:sldChg>
      <pc:sldChg chg="addSp delSp modSp mod">
        <pc:chgData name="pantelis balaouras" userId="25e8755020fc1734" providerId="LiveId" clId="{7A76154C-9967-4CCA-8069-A3C5EC62A426}" dt="2022-04-15T07:44:46.934" v="1987" actId="478"/>
        <pc:sldMkLst>
          <pc:docMk/>
          <pc:sldMk cId="2163200957" sldId="326"/>
        </pc:sldMkLst>
        <pc:spChg chg="add mod">
          <ac:chgData name="pantelis balaouras" userId="25e8755020fc1734" providerId="LiveId" clId="{7A76154C-9967-4CCA-8069-A3C5EC62A426}" dt="2022-04-15T06:42:54.523" v="1216"/>
          <ac:spMkLst>
            <pc:docMk/>
            <pc:sldMk cId="2163200957" sldId="326"/>
            <ac:spMk id="9" creationId="{6A51CEB3-DFEB-459F-9139-D0EBDDA08794}"/>
          </ac:spMkLst>
        </pc:spChg>
        <pc:spChg chg="del">
          <ac:chgData name="pantelis balaouras" userId="25e8755020fc1734" providerId="LiveId" clId="{7A76154C-9967-4CCA-8069-A3C5EC62A426}" dt="2022-04-15T07:44:46.934" v="1987" actId="478"/>
          <ac:spMkLst>
            <pc:docMk/>
            <pc:sldMk cId="2163200957" sldId="326"/>
            <ac:spMk id="141" creationId="{00000000-0000-0000-0000-000000000000}"/>
          </ac:spMkLst>
        </pc:spChg>
      </pc:sldChg>
      <pc:sldChg chg="addSp delSp modSp mod">
        <pc:chgData name="pantelis balaouras" userId="25e8755020fc1734" providerId="LiveId" clId="{7A76154C-9967-4CCA-8069-A3C5EC62A426}" dt="2022-04-15T07:44:50.258" v="1988" actId="478"/>
        <pc:sldMkLst>
          <pc:docMk/>
          <pc:sldMk cId="2040510609" sldId="327"/>
        </pc:sldMkLst>
        <pc:spChg chg="add mod">
          <ac:chgData name="pantelis balaouras" userId="25e8755020fc1734" providerId="LiveId" clId="{7A76154C-9967-4CCA-8069-A3C5EC62A426}" dt="2022-04-15T06:42:56.007" v="1217"/>
          <ac:spMkLst>
            <pc:docMk/>
            <pc:sldMk cId="2040510609" sldId="327"/>
            <ac:spMk id="9" creationId="{85D81A3B-EE96-4CE2-A6AF-DC2BC190592F}"/>
          </ac:spMkLst>
        </pc:spChg>
        <pc:spChg chg="mod">
          <ac:chgData name="pantelis balaouras" userId="25e8755020fc1734" providerId="LiveId" clId="{7A76154C-9967-4CCA-8069-A3C5EC62A426}" dt="2022-04-15T07:13:07.679" v="1639" actId="12"/>
          <ac:spMkLst>
            <pc:docMk/>
            <pc:sldMk cId="2040510609" sldId="327"/>
            <ac:spMk id="151" creationId="{00000000-0000-0000-0000-000000000000}"/>
          </ac:spMkLst>
        </pc:spChg>
        <pc:spChg chg="mod">
          <ac:chgData name="pantelis balaouras" userId="25e8755020fc1734" providerId="LiveId" clId="{7A76154C-9967-4CCA-8069-A3C5EC62A426}" dt="2022-04-15T07:27:34.870" v="1806" actId="114"/>
          <ac:spMkLst>
            <pc:docMk/>
            <pc:sldMk cId="2040510609" sldId="327"/>
            <ac:spMk id="152" creationId="{00000000-0000-0000-0000-000000000000}"/>
          </ac:spMkLst>
        </pc:spChg>
        <pc:spChg chg="mod">
          <ac:chgData name="pantelis balaouras" userId="25e8755020fc1734" providerId="LiveId" clId="{7A76154C-9967-4CCA-8069-A3C5EC62A426}" dt="2022-04-15T07:14:13.515" v="1650" actId="1076"/>
          <ac:spMkLst>
            <pc:docMk/>
            <pc:sldMk cId="2040510609" sldId="327"/>
            <ac:spMk id="154" creationId="{00000000-0000-0000-0000-000000000000}"/>
          </ac:spMkLst>
        </pc:spChg>
        <pc:spChg chg="del">
          <ac:chgData name="pantelis balaouras" userId="25e8755020fc1734" providerId="LiveId" clId="{7A76154C-9967-4CCA-8069-A3C5EC62A426}" dt="2022-04-15T07:44:50.258" v="1988" actId="478"/>
          <ac:spMkLst>
            <pc:docMk/>
            <pc:sldMk cId="2040510609" sldId="327"/>
            <ac:spMk id="155" creationId="{00000000-0000-0000-0000-000000000000}"/>
          </ac:spMkLst>
        </pc:spChg>
        <pc:picChg chg="mod">
          <ac:chgData name="pantelis balaouras" userId="25e8755020fc1734" providerId="LiveId" clId="{7A76154C-9967-4CCA-8069-A3C5EC62A426}" dt="2022-04-15T07:14:17.587" v="1652" actId="1076"/>
          <ac:picMkLst>
            <pc:docMk/>
            <pc:sldMk cId="2040510609" sldId="327"/>
            <ac:picMk id="153" creationId="{00000000-0000-0000-0000-000000000000}"/>
          </ac:picMkLst>
        </pc:picChg>
      </pc:sldChg>
      <pc:sldChg chg="addSp delSp modSp mod">
        <pc:chgData name="pantelis balaouras" userId="25e8755020fc1734" providerId="LiveId" clId="{7A76154C-9967-4CCA-8069-A3C5EC62A426}" dt="2022-04-15T07:44:55.931" v="1989" actId="478"/>
        <pc:sldMkLst>
          <pc:docMk/>
          <pc:sldMk cId="2975730789" sldId="328"/>
        </pc:sldMkLst>
        <pc:spChg chg="add mod">
          <ac:chgData name="pantelis balaouras" userId="25e8755020fc1734" providerId="LiveId" clId="{7A76154C-9967-4CCA-8069-A3C5EC62A426}" dt="2022-04-15T06:42:57.773" v="1218"/>
          <ac:spMkLst>
            <pc:docMk/>
            <pc:sldMk cId="2975730789" sldId="328"/>
            <ac:spMk id="8" creationId="{BE5B5937-C92A-42FA-9066-B2078C83BA25}"/>
          </ac:spMkLst>
        </pc:spChg>
        <pc:spChg chg="mod">
          <ac:chgData name="pantelis balaouras" userId="25e8755020fc1734" providerId="LiveId" clId="{7A76154C-9967-4CCA-8069-A3C5EC62A426}" dt="2022-04-15T07:13:13.173" v="1640" actId="12"/>
          <ac:spMkLst>
            <pc:docMk/>
            <pc:sldMk cId="2975730789" sldId="328"/>
            <ac:spMk id="162" creationId="{00000000-0000-0000-0000-000000000000}"/>
          </ac:spMkLst>
        </pc:spChg>
        <pc:spChg chg="mod">
          <ac:chgData name="pantelis balaouras" userId="25e8755020fc1734" providerId="LiveId" clId="{7A76154C-9967-4CCA-8069-A3C5EC62A426}" dt="2022-04-15T07:13:31.699" v="1642" actId="12"/>
          <ac:spMkLst>
            <pc:docMk/>
            <pc:sldMk cId="2975730789" sldId="328"/>
            <ac:spMk id="163" creationId="{00000000-0000-0000-0000-000000000000}"/>
          </ac:spMkLst>
        </pc:spChg>
        <pc:spChg chg="del">
          <ac:chgData name="pantelis balaouras" userId="25e8755020fc1734" providerId="LiveId" clId="{7A76154C-9967-4CCA-8069-A3C5EC62A426}" dt="2022-04-15T07:44:55.931" v="1989" actId="478"/>
          <ac:spMkLst>
            <pc:docMk/>
            <pc:sldMk cId="2975730789" sldId="328"/>
            <ac:spMk id="165" creationId="{00000000-0000-0000-0000-000000000000}"/>
          </ac:spMkLst>
        </pc:spChg>
      </pc:sldChg>
      <pc:sldChg chg="addSp delSp modSp mod">
        <pc:chgData name="pantelis balaouras" userId="25e8755020fc1734" providerId="LiveId" clId="{7A76154C-9967-4CCA-8069-A3C5EC62A426}" dt="2022-04-15T07:45:26.239" v="1992" actId="478"/>
        <pc:sldMkLst>
          <pc:docMk/>
          <pc:sldMk cId="795230690" sldId="329"/>
        </pc:sldMkLst>
        <pc:spChg chg="add mod">
          <ac:chgData name="pantelis balaouras" userId="25e8755020fc1734" providerId="LiveId" clId="{7A76154C-9967-4CCA-8069-A3C5EC62A426}" dt="2022-04-15T06:43:05.871" v="1219"/>
          <ac:spMkLst>
            <pc:docMk/>
            <pc:sldMk cId="795230690" sldId="329"/>
            <ac:spMk id="9" creationId="{4B3F241D-D5A4-456C-AEDC-88A76B0BB4B2}"/>
          </ac:spMkLst>
        </pc:spChg>
        <pc:spChg chg="mod">
          <ac:chgData name="pantelis balaouras" userId="25e8755020fc1734" providerId="LiveId" clId="{7A76154C-9967-4CCA-8069-A3C5EC62A426}" dt="2022-04-15T07:13:57.878" v="1647" actId="948"/>
          <ac:spMkLst>
            <pc:docMk/>
            <pc:sldMk cId="795230690" sldId="329"/>
            <ac:spMk id="172" creationId="{00000000-0000-0000-0000-000000000000}"/>
          </ac:spMkLst>
        </pc:spChg>
        <pc:spChg chg="mod">
          <ac:chgData name="pantelis balaouras" userId="25e8755020fc1734" providerId="LiveId" clId="{7A76154C-9967-4CCA-8069-A3C5EC62A426}" dt="2022-04-15T07:27:27.342" v="1805" actId="114"/>
          <ac:spMkLst>
            <pc:docMk/>
            <pc:sldMk cId="795230690" sldId="329"/>
            <ac:spMk id="173" creationId="{00000000-0000-0000-0000-000000000000}"/>
          </ac:spMkLst>
        </pc:spChg>
        <pc:spChg chg="mod">
          <ac:chgData name="pantelis balaouras" userId="25e8755020fc1734" providerId="LiveId" clId="{7A76154C-9967-4CCA-8069-A3C5EC62A426}" dt="2022-04-15T07:14:02.364" v="1648" actId="1076"/>
          <ac:spMkLst>
            <pc:docMk/>
            <pc:sldMk cId="795230690" sldId="329"/>
            <ac:spMk id="175" creationId="{00000000-0000-0000-0000-000000000000}"/>
          </ac:spMkLst>
        </pc:spChg>
        <pc:spChg chg="del">
          <ac:chgData name="pantelis balaouras" userId="25e8755020fc1734" providerId="LiveId" clId="{7A76154C-9967-4CCA-8069-A3C5EC62A426}" dt="2022-04-15T07:45:26.239" v="1992" actId="478"/>
          <ac:spMkLst>
            <pc:docMk/>
            <pc:sldMk cId="795230690" sldId="329"/>
            <ac:spMk id="176" creationId="{00000000-0000-0000-0000-000000000000}"/>
          </ac:spMkLst>
        </pc:spChg>
        <pc:picChg chg="mod">
          <ac:chgData name="pantelis balaouras" userId="25e8755020fc1734" providerId="LiveId" clId="{7A76154C-9967-4CCA-8069-A3C5EC62A426}" dt="2022-04-15T07:14:03.883" v="1649" actId="1076"/>
          <ac:picMkLst>
            <pc:docMk/>
            <pc:sldMk cId="795230690" sldId="329"/>
            <ac:picMk id="174" creationId="{00000000-0000-0000-0000-000000000000}"/>
          </ac:picMkLst>
        </pc:picChg>
      </pc:sldChg>
      <pc:sldChg chg="addSp modSp mod">
        <pc:chgData name="pantelis balaouras" userId="25e8755020fc1734" providerId="LiveId" clId="{7A76154C-9967-4CCA-8069-A3C5EC62A426}" dt="2022-04-15T07:27:23.574" v="1804" actId="114"/>
        <pc:sldMkLst>
          <pc:docMk/>
          <pc:sldMk cId="1061546824" sldId="330"/>
        </pc:sldMkLst>
        <pc:spChg chg="add mod">
          <ac:chgData name="pantelis balaouras" userId="25e8755020fc1734" providerId="LiveId" clId="{7A76154C-9967-4CCA-8069-A3C5EC62A426}" dt="2022-04-15T06:43:10.724" v="1220"/>
          <ac:spMkLst>
            <pc:docMk/>
            <pc:sldMk cId="1061546824" sldId="330"/>
            <ac:spMk id="11" creationId="{EF21CEE5-43A3-45CB-B7C6-9AA8C1BA92B4}"/>
          </ac:spMkLst>
        </pc:spChg>
        <pc:spChg chg="mod">
          <ac:chgData name="pantelis balaouras" userId="25e8755020fc1734" providerId="LiveId" clId="{7A76154C-9967-4CCA-8069-A3C5EC62A426}" dt="2022-04-15T07:27:23.574" v="1804" actId="114"/>
          <ac:spMkLst>
            <pc:docMk/>
            <pc:sldMk cId="1061546824" sldId="330"/>
            <ac:spMk id="183" creationId="{00000000-0000-0000-0000-000000000000}"/>
          </ac:spMkLst>
        </pc:spChg>
        <pc:spChg chg="mod">
          <ac:chgData name="pantelis balaouras" userId="25e8755020fc1734" providerId="LiveId" clId="{7A76154C-9967-4CCA-8069-A3C5EC62A426}" dt="2022-04-15T07:16:21.750" v="1677" actId="207"/>
          <ac:spMkLst>
            <pc:docMk/>
            <pc:sldMk cId="1061546824" sldId="330"/>
            <ac:spMk id="185" creationId="{00000000-0000-0000-0000-000000000000}"/>
          </ac:spMkLst>
        </pc:spChg>
        <pc:spChg chg="mod">
          <ac:chgData name="pantelis balaouras" userId="25e8755020fc1734" providerId="LiveId" clId="{7A76154C-9967-4CCA-8069-A3C5EC62A426}" dt="2022-04-15T07:16:27.869" v="1679" actId="207"/>
          <ac:spMkLst>
            <pc:docMk/>
            <pc:sldMk cId="1061546824" sldId="330"/>
            <ac:spMk id="186" creationId="{00000000-0000-0000-0000-000000000000}"/>
          </ac:spMkLst>
        </pc:spChg>
        <pc:spChg chg="mod">
          <ac:chgData name="pantelis balaouras" userId="25e8755020fc1734" providerId="LiveId" clId="{7A76154C-9967-4CCA-8069-A3C5EC62A426}" dt="2022-04-15T07:16:38.575" v="1681" actId="113"/>
          <ac:spMkLst>
            <pc:docMk/>
            <pc:sldMk cId="1061546824" sldId="330"/>
            <ac:spMk id="187" creationId="{00000000-0000-0000-0000-000000000000}"/>
          </ac:spMkLst>
        </pc:spChg>
        <pc:spChg chg="mod">
          <ac:chgData name="pantelis balaouras" userId="25e8755020fc1734" providerId="LiveId" clId="{7A76154C-9967-4CCA-8069-A3C5EC62A426}" dt="2022-04-15T07:16:31.989" v="1680" actId="207"/>
          <ac:spMkLst>
            <pc:docMk/>
            <pc:sldMk cId="1061546824" sldId="330"/>
            <ac:spMk id="189" creationId="{00000000-0000-0000-0000-000000000000}"/>
          </ac:spMkLst>
        </pc:spChg>
      </pc:sldChg>
      <pc:sldChg chg="addSp modSp mod">
        <pc:chgData name="pantelis balaouras" userId="25e8755020fc1734" providerId="LiveId" clId="{7A76154C-9967-4CCA-8069-A3C5EC62A426}" dt="2022-04-15T07:16:56.870" v="1683" actId="207"/>
        <pc:sldMkLst>
          <pc:docMk/>
          <pc:sldMk cId="3978112684" sldId="331"/>
        </pc:sldMkLst>
        <pc:spChg chg="add mod">
          <ac:chgData name="pantelis balaouras" userId="25e8755020fc1734" providerId="LiveId" clId="{7A76154C-9967-4CCA-8069-A3C5EC62A426}" dt="2022-04-15T06:43:13.427" v="1221"/>
          <ac:spMkLst>
            <pc:docMk/>
            <pc:sldMk cId="3978112684" sldId="331"/>
            <ac:spMk id="9" creationId="{1D545290-EC9F-4C20-A97E-6A9B9DB3F357}"/>
          </ac:spMkLst>
        </pc:spChg>
        <pc:spChg chg="mod">
          <ac:chgData name="pantelis balaouras" userId="25e8755020fc1734" providerId="LiveId" clId="{7A76154C-9967-4CCA-8069-A3C5EC62A426}" dt="2022-04-15T07:16:56.870" v="1683" actId="207"/>
          <ac:spMkLst>
            <pc:docMk/>
            <pc:sldMk cId="3978112684" sldId="331"/>
            <ac:spMk id="198" creationId="{00000000-0000-0000-0000-000000000000}"/>
          </ac:spMkLst>
        </pc:spChg>
      </pc:sldChg>
      <pc:sldChg chg="addSp modSp mod">
        <pc:chgData name="pantelis balaouras" userId="25e8755020fc1734" providerId="LiveId" clId="{7A76154C-9967-4CCA-8069-A3C5EC62A426}" dt="2022-04-15T07:27:13.704" v="1803" actId="114"/>
        <pc:sldMkLst>
          <pc:docMk/>
          <pc:sldMk cId="4182484781" sldId="332"/>
        </pc:sldMkLst>
        <pc:spChg chg="add mod">
          <ac:chgData name="pantelis balaouras" userId="25e8755020fc1734" providerId="LiveId" clId="{7A76154C-9967-4CCA-8069-A3C5EC62A426}" dt="2022-04-15T06:43:15.893" v="1222"/>
          <ac:spMkLst>
            <pc:docMk/>
            <pc:sldMk cId="4182484781" sldId="332"/>
            <ac:spMk id="8" creationId="{D004AFF0-9D34-46EB-88A9-F85E4BFE4E36}"/>
          </ac:spMkLst>
        </pc:spChg>
        <pc:spChg chg="mod">
          <ac:chgData name="pantelis balaouras" userId="25e8755020fc1734" providerId="LiveId" clId="{7A76154C-9967-4CCA-8069-A3C5EC62A426}" dt="2022-04-15T07:27:13.704" v="1803" actId="114"/>
          <ac:spMkLst>
            <pc:docMk/>
            <pc:sldMk cId="4182484781" sldId="332"/>
            <ac:spMk id="206" creationId="{00000000-0000-0000-0000-000000000000}"/>
          </ac:spMkLst>
        </pc:spChg>
        <pc:spChg chg="mod">
          <ac:chgData name="pantelis balaouras" userId="25e8755020fc1734" providerId="LiveId" clId="{7A76154C-9967-4CCA-8069-A3C5EC62A426}" dt="2022-04-15T07:17:44.715" v="1690" actId="1076"/>
          <ac:spMkLst>
            <pc:docMk/>
            <pc:sldMk cId="4182484781" sldId="332"/>
            <ac:spMk id="209" creationId="{00000000-0000-0000-0000-000000000000}"/>
          </ac:spMkLst>
        </pc:spChg>
        <pc:picChg chg="mod">
          <ac:chgData name="pantelis balaouras" userId="25e8755020fc1734" providerId="LiveId" clId="{7A76154C-9967-4CCA-8069-A3C5EC62A426}" dt="2022-04-15T07:17:45.980" v="1691" actId="1076"/>
          <ac:picMkLst>
            <pc:docMk/>
            <pc:sldMk cId="4182484781" sldId="332"/>
            <ac:picMk id="208" creationId="{00000000-0000-0000-0000-000000000000}"/>
          </ac:picMkLst>
        </pc:picChg>
      </pc:sldChg>
      <pc:sldChg chg="addSp modSp mod">
        <pc:chgData name="pantelis balaouras" userId="25e8755020fc1734" providerId="LiveId" clId="{7A76154C-9967-4CCA-8069-A3C5EC62A426}" dt="2022-04-15T07:27:07.494" v="1800" actId="114"/>
        <pc:sldMkLst>
          <pc:docMk/>
          <pc:sldMk cId="2958696236" sldId="333"/>
        </pc:sldMkLst>
        <pc:spChg chg="add mod">
          <ac:chgData name="pantelis balaouras" userId="25e8755020fc1734" providerId="LiveId" clId="{7A76154C-9967-4CCA-8069-A3C5EC62A426}" dt="2022-04-15T06:43:18.076" v="1223"/>
          <ac:spMkLst>
            <pc:docMk/>
            <pc:sldMk cId="2958696236" sldId="333"/>
            <ac:spMk id="9" creationId="{11309D2B-D69D-41FB-ADEB-EA1CA25316FE}"/>
          </ac:spMkLst>
        </pc:spChg>
        <pc:spChg chg="mod">
          <ac:chgData name="pantelis balaouras" userId="25e8755020fc1734" providerId="LiveId" clId="{7A76154C-9967-4CCA-8069-A3C5EC62A426}" dt="2022-04-15T07:18:13.731" v="1697" actId="20577"/>
          <ac:spMkLst>
            <pc:docMk/>
            <pc:sldMk cId="2958696236" sldId="333"/>
            <ac:spMk id="217" creationId="{00000000-0000-0000-0000-000000000000}"/>
          </ac:spMkLst>
        </pc:spChg>
        <pc:spChg chg="mod">
          <ac:chgData name="pantelis balaouras" userId="25e8755020fc1734" providerId="LiveId" clId="{7A76154C-9967-4CCA-8069-A3C5EC62A426}" dt="2022-04-15T07:27:07.494" v="1800" actId="114"/>
          <ac:spMkLst>
            <pc:docMk/>
            <pc:sldMk cId="2958696236" sldId="333"/>
            <ac:spMk id="218" creationId="{00000000-0000-0000-0000-000000000000}"/>
          </ac:spMkLst>
        </pc:spChg>
        <pc:spChg chg="mod">
          <ac:chgData name="pantelis balaouras" userId="25e8755020fc1734" providerId="LiveId" clId="{7A76154C-9967-4CCA-8069-A3C5EC62A426}" dt="2022-04-15T07:18:20.467" v="1698" actId="1076"/>
          <ac:spMkLst>
            <pc:docMk/>
            <pc:sldMk cId="2958696236" sldId="333"/>
            <ac:spMk id="220" creationId="{00000000-0000-0000-0000-000000000000}"/>
          </ac:spMkLst>
        </pc:spChg>
      </pc:sldChg>
      <pc:sldChg chg="addSp modSp mod">
        <pc:chgData name="pantelis balaouras" userId="25e8755020fc1734" providerId="LiveId" clId="{7A76154C-9967-4CCA-8069-A3C5EC62A426}" dt="2022-04-15T07:27:02.895" v="1798" actId="114"/>
        <pc:sldMkLst>
          <pc:docMk/>
          <pc:sldMk cId="1119475976" sldId="334"/>
        </pc:sldMkLst>
        <pc:spChg chg="add mod">
          <ac:chgData name="pantelis balaouras" userId="25e8755020fc1734" providerId="LiveId" clId="{7A76154C-9967-4CCA-8069-A3C5EC62A426}" dt="2022-04-15T06:43:20.028" v="1224"/>
          <ac:spMkLst>
            <pc:docMk/>
            <pc:sldMk cId="1119475976" sldId="334"/>
            <ac:spMk id="9" creationId="{E320DDDF-9EE7-4299-B0FD-EB2D7CB06855}"/>
          </ac:spMkLst>
        </pc:spChg>
        <pc:spChg chg="mod">
          <ac:chgData name="pantelis balaouras" userId="25e8755020fc1734" providerId="LiveId" clId="{7A76154C-9967-4CCA-8069-A3C5EC62A426}" dt="2022-04-15T07:18:36.217" v="1699" actId="12"/>
          <ac:spMkLst>
            <pc:docMk/>
            <pc:sldMk cId="1119475976" sldId="334"/>
            <ac:spMk id="228" creationId="{00000000-0000-0000-0000-000000000000}"/>
          </ac:spMkLst>
        </pc:spChg>
        <pc:spChg chg="mod">
          <ac:chgData name="pantelis balaouras" userId="25e8755020fc1734" providerId="LiveId" clId="{7A76154C-9967-4CCA-8069-A3C5EC62A426}" dt="2022-04-15T07:27:02.895" v="1798" actId="114"/>
          <ac:spMkLst>
            <pc:docMk/>
            <pc:sldMk cId="1119475976" sldId="334"/>
            <ac:spMk id="229" creationId="{00000000-0000-0000-0000-000000000000}"/>
          </ac:spMkLst>
        </pc:spChg>
        <pc:spChg chg="mod">
          <ac:chgData name="pantelis balaouras" userId="25e8755020fc1734" providerId="LiveId" clId="{7A76154C-9967-4CCA-8069-A3C5EC62A426}" dt="2022-04-15T07:18:46.195" v="1700" actId="1076"/>
          <ac:spMkLst>
            <pc:docMk/>
            <pc:sldMk cId="1119475976" sldId="334"/>
            <ac:spMk id="231" creationId="{00000000-0000-0000-0000-000000000000}"/>
          </ac:spMkLst>
        </pc:spChg>
      </pc:sldChg>
      <pc:sldChg chg="addSp delSp modSp mod">
        <pc:chgData name="pantelis balaouras" userId="25e8755020fc1734" providerId="LiveId" clId="{7A76154C-9967-4CCA-8069-A3C5EC62A426}" dt="2022-04-15T07:25:28.059" v="1783" actId="1076"/>
        <pc:sldMkLst>
          <pc:docMk/>
          <pc:sldMk cId="4284983934" sldId="335"/>
        </pc:sldMkLst>
        <pc:spChg chg="add mod">
          <ac:chgData name="pantelis balaouras" userId="25e8755020fc1734" providerId="LiveId" clId="{7A76154C-9967-4CCA-8069-A3C5EC62A426}" dt="2022-04-15T06:43:21.941" v="1225"/>
          <ac:spMkLst>
            <pc:docMk/>
            <pc:sldMk cId="4284983934" sldId="335"/>
            <ac:spMk id="15" creationId="{55102CF6-4FC7-4B35-BB60-CB269A7A326A}"/>
          </ac:spMkLst>
        </pc:spChg>
        <pc:spChg chg="add mod">
          <ac:chgData name="pantelis balaouras" userId="25e8755020fc1734" providerId="LiveId" clId="{7A76154C-9967-4CCA-8069-A3C5EC62A426}" dt="2022-04-15T07:24:10.651" v="1764" actId="14100"/>
          <ac:spMkLst>
            <pc:docMk/>
            <pc:sldMk cId="4284983934" sldId="335"/>
            <ac:spMk id="16" creationId="{B875BB56-2BDB-4C6C-9A2E-1F5552E14749}"/>
          </ac:spMkLst>
        </pc:spChg>
        <pc:spChg chg="add del mod">
          <ac:chgData name="pantelis balaouras" userId="25e8755020fc1734" providerId="LiveId" clId="{7A76154C-9967-4CCA-8069-A3C5EC62A426}" dt="2022-04-15T07:20:54.768" v="1725" actId="478"/>
          <ac:spMkLst>
            <pc:docMk/>
            <pc:sldMk cId="4284983934" sldId="335"/>
            <ac:spMk id="17" creationId="{A195AA98-A49D-4C5A-B43E-09F5C02A84CC}"/>
          </ac:spMkLst>
        </pc:spChg>
        <pc:spChg chg="add mod">
          <ac:chgData name="pantelis balaouras" userId="25e8755020fc1734" providerId="LiveId" clId="{7A76154C-9967-4CCA-8069-A3C5EC62A426}" dt="2022-04-15T07:24:20.027" v="1766" actId="14100"/>
          <ac:spMkLst>
            <pc:docMk/>
            <pc:sldMk cId="4284983934" sldId="335"/>
            <ac:spMk id="18" creationId="{3C02CE70-C64F-4316-999A-6B4EDF196822}"/>
          </ac:spMkLst>
        </pc:spChg>
        <pc:spChg chg="add mod">
          <ac:chgData name="pantelis balaouras" userId="25e8755020fc1734" providerId="LiveId" clId="{7A76154C-9967-4CCA-8069-A3C5EC62A426}" dt="2022-04-15T07:25:28.059" v="1783" actId="1076"/>
          <ac:spMkLst>
            <pc:docMk/>
            <pc:sldMk cId="4284983934" sldId="335"/>
            <ac:spMk id="19" creationId="{B823132D-3AA1-40CE-8F83-C3654D8DBC37}"/>
          </ac:spMkLst>
        </pc:spChg>
        <pc:spChg chg="add mod">
          <ac:chgData name="pantelis balaouras" userId="25e8755020fc1734" providerId="LiveId" clId="{7A76154C-9967-4CCA-8069-A3C5EC62A426}" dt="2022-04-15T07:25:13.648" v="1780" actId="2711"/>
          <ac:spMkLst>
            <pc:docMk/>
            <pc:sldMk cId="4284983934" sldId="335"/>
            <ac:spMk id="21" creationId="{E410B981-4BB5-4299-B60F-AAE01E236BC8}"/>
          </ac:spMkLst>
        </pc:spChg>
        <pc:spChg chg="add mod">
          <ac:chgData name="pantelis balaouras" userId="25e8755020fc1734" providerId="LiveId" clId="{7A76154C-9967-4CCA-8069-A3C5EC62A426}" dt="2022-04-15T07:25:13.648" v="1780" actId="2711"/>
          <ac:spMkLst>
            <pc:docMk/>
            <pc:sldMk cId="4284983934" sldId="335"/>
            <ac:spMk id="23" creationId="{85696946-257D-4289-AAA6-58572F98D36E}"/>
          </ac:spMkLst>
        </pc:spChg>
        <pc:spChg chg="add mod">
          <ac:chgData name="pantelis balaouras" userId="25e8755020fc1734" providerId="LiveId" clId="{7A76154C-9967-4CCA-8069-A3C5EC62A426}" dt="2022-04-15T07:25:25.835" v="1782" actId="1076"/>
          <ac:spMkLst>
            <pc:docMk/>
            <pc:sldMk cId="4284983934" sldId="335"/>
            <ac:spMk id="25" creationId="{210635AD-1522-4094-BC13-022549733CC1}"/>
          </ac:spMkLst>
        </pc:spChg>
        <pc:spChg chg="mod">
          <ac:chgData name="pantelis balaouras" userId="25e8755020fc1734" providerId="LiveId" clId="{7A76154C-9967-4CCA-8069-A3C5EC62A426}" dt="2022-04-15T07:19:25.935" v="1704" actId="207"/>
          <ac:spMkLst>
            <pc:docMk/>
            <pc:sldMk cId="4284983934" sldId="335"/>
            <ac:spMk id="241" creationId="{00000000-0000-0000-0000-000000000000}"/>
          </ac:spMkLst>
        </pc:spChg>
        <pc:spChg chg="mod">
          <ac:chgData name="pantelis balaouras" userId="25e8755020fc1734" providerId="LiveId" clId="{7A76154C-9967-4CCA-8069-A3C5EC62A426}" dt="2022-04-15T07:19:25.935" v="1704" actId="207"/>
          <ac:spMkLst>
            <pc:docMk/>
            <pc:sldMk cId="4284983934" sldId="335"/>
            <ac:spMk id="242" creationId="{00000000-0000-0000-0000-000000000000}"/>
          </ac:spMkLst>
        </pc:spChg>
        <pc:spChg chg="mod">
          <ac:chgData name="pantelis balaouras" userId="25e8755020fc1734" providerId="LiveId" clId="{7A76154C-9967-4CCA-8069-A3C5EC62A426}" dt="2022-04-15T07:19:25.935" v="1704" actId="207"/>
          <ac:spMkLst>
            <pc:docMk/>
            <pc:sldMk cId="4284983934" sldId="335"/>
            <ac:spMk id="243" creationId="{00000000-0000-0000-0000-000000000000}"/>
          </ac:spMkLst>
        </pc:spChg>
        <pc:spChg chg="mod">
          <ac:chgData name="pantelis balaouras" userId="25e8755020fc1734" providerId="LiveId" clId="{7A76154C-9967-4CCA-8069-A3C5EC62A426}" dt="2022-04-15T07:19:25.935" v="1704" actId="207"/>
          <ac:spMkLst>
            <pc:docMk/>
            <pc:sldMk cId="4284983934" sldId="335"/>
            <ac:spMk id="244" creationId="{00000000-0000-0000-0000-000000000000}"/>
          </ac:spMkLst>
        </pc:spChg>
        <pc:spChg chg="mod">
          <ac:chgData name="pantelis balaouras" userId="25e8755020fc1734" providerId="LiveId" clId="{7A76154C-9967-4CCA-8069-A3C5EC62A426}" dt="2022-04-15T07:19:25.935" v="1704" actId="207"/>
          <ac:spMkLst>
            <pc:docMk/>
            <pc:sldMk cId="4284983934" sldId="335"/>
            <ac:spMk id="245" creationId="{00000000-0000-0000-0000-000000000000}"/>
          </ac:spMkLst>
        </pc:spChg>
        <pc:spChg chg="mod">
          <ac:chgData name="pantelis balaouras" userId="25e8755020fc1734" providerId="LiveId" clId="{7A76154C-9967-4CCA-8069-A3C5EC62A426}" dt="2022-04-15T07:19:25.935" v="1704" actId="207"/>
          <ac:spMkLst>
            <pc:docMk/>
            <pc:sldMk cId="4284983934" sldId="335"/>
            <ac:spMk id="246" creationId="{00000000-0000-0000-0000-000000000000}"/>
          </ac:spMkLst>
        </pc:spChg>
        <pc:spChg chg="mod">
          <ac:chgData name="pantelis balaouras" userId="25e8755020fc1734" providerId="LiveId" clId="{7A76154C-9967-4CCA-8069-A3C5EC62A426}" dt="2022-04-15T07:19:25.935" v="1704" actId="207"/>
          <ac:spMkLst>
            <pc:docMk/>
            <pc:sldMk cId="4284983934" sldId="335"/>
            <ac:spMk id="247" creationId="{00000000-0000-0000-0000-000000000000}"/>
          </ac:spMkLst>
        </pc:spChg>
        <pc:spChg chg="mod">
          <ac:chgData name="pantelis balaouras" userId="25e8755020fc1734" providerId="LiveId" clId="{7A76154C-9967-4CCA-8069-A3C5EC62A426}" dt="2022-04-15T07:19:25.935" v="1704" actId="207"/>
          <ac:spMkLst>
            <pc:docMk/>
            <pc:sldMk cId="4284983934" sldId="335"/>
            <ac:spMk id="248" creationId="{00000000-0000-0000-0000-000000000000}"/>
          </ac:spMkLst>
        </pc:spChg>
        <pc:spChg chg="mod">
          <ac:chgData name="pantelis balaouras" userId="25e8755020fc1734" providerId="LiveId" clId="{7A76154C-9967-4CCA-8069-A3C5EC62A426}" dt="2022-04-15T07:19:25.935" v="1704" actId="207"/>
          <ac:spMkLst>
            <pc:docMk/>
            <pc:sldMk cId="4284983934" sldId="335"/>
            <ac:spMk id="249" creationId="{00000000-0000-0000-0000-000000000000}"/>
          </ac:spMkLst>
        </pc:spChg>
        <pc:grpChg chg="del mod">
          <ac:chgData name="pantelis balaouras" userId="25e8755020fc1734" providerId="LiveId" clId="{7A76154C-9967-4CCA-8069-A3C5EC62A426}" dt="2022-04-15T07:20:49.757" v="1724" actId="478"/>
          <ac:grpSpMkLst>
            <pc:docMk/>
            <pc:sldMk cId="4284983934" sldId="335"/>
            <ac:grpSpMk id="240" creationId="{00000000-0000-0000-0000-000000000000}"/>
          </ac:grpSpMkLst>
        </pc:grpChg>
      </pc:sldChg>
      <pc:sldChg chg="addSp modSp mod">
        <pc:chgData name="pantelis balaouras" userId="25e8755020fc1734" providerId="LiveId" clId="{7A76154C-9967-4CCA-8069-A3C5EC62A426}" dt="2022-04-15T07:26:54.344" v="1797" actId="114"/>
        <pc:sldMkLst>
          <pc:docMk/>
          <pc:sldMk cId="3515189835" sldId="336"/>
        </pc:sldMkLst>
        <pc:spChg chg="add mod">
          <ac:chgData name="pantelis balaouras" userId="25e8755020fc1734" providerId="LiveId" clId="{7A76154C-9967-4CCA-8069-A3C5EC62A426}" dt="2022-04-15T06:43:24.581" v="1226"/>
          <ac:spMkLst>
            <pc:docMk/>
            <pc:sldMk cId="3515189835" sldId="336"/>
            <ac:spMk id="7" creationId="{2C8D3A06-1E57-4DA2-8D6E-D6C87E32A5C7}"/>
          </ac:spMkLst>
        </pc:spChg>
        <pc:spChg chg="mod">
          <ac:chgData name="pantelis balaouras" userId="25e8755020fc1734" providerId="LiveId" clId="{7A76154C-9967-4CCA-8069-A3C5EC62A426}" dt="2022-04-15T07:26:00.942" v="1790" actId="948"/>
          <ac:spMkLst>
            <pc:docMk/>
            <pc:sldMk cId="3515189835" sldId="336"/>
            <ac:spMk id="256" creationId="{00000000-0000-0000-0000-000000000000}"/>
          </ac:spMkLst>
        </pc:spChg>
        <pc:spChg chg="mod">
          <ac:chgData name="pantelis balaouras" userId="25e8755020fc1734" providerId="LiveId" clId="{7A76154C-9967-4CCA-8069-A3C5EC62A426}" dt="2022-04-15T07:26:54.344" v="1797" actId="114"/>
          <ac:spMkLst>
            <pc:docMk/>
            <pc:sldMk cId="3515189835" sldId="336"/>
            <ac:spMk id="257" creationId="{00000000-0000-0000-0000-000000000000}"/>
          </ac:spMkLst>
        </pc:spChg>
      </pc:sldChg>
      <pc:sldChg chg="addSp modSp mod">
        <pc:chgData name="pantelis balaouras" userId="25e8755020fc1734" providerId="LiveId" clId="{7A76154C-9967-4CCA-8069-A3C5EC62A426}" dt="2022-04-15T07:26:25.338" v="1793" actId="12"/>
        <pc:sldMkLst>
          <pc:docMk/>
          <pc:sldMk cId="14259123" sldId="337"/>
        </pc:sldMkLst>
        <pc:spChg chg="add mod">
          <ac:chgData name="pantelis balaouras" userId="25e8755020fc1734" providerId="LiveId" clId="{7A76154C-9967-4CCA-8069-A3C5EC62A426}" dt="2022-04-15T06:43:26.737" v="1227"/>
          <ac:spMkLst>
            <pc:docMk/>
            <pc:sldMk cId="14259123" sldId="337"/>
            <ac:spMk id="9" creationId="{B8B5401F-58FE-4408-8B8F-96372B856FA5}"/>
          </ac:spMkLst>
        </pc:spChg>
        <pc:spChg chg="mod">
          <ac:chgData name="pantelis balaouras" userId="25e8755020fc1734" providerId="LiveId" clId="{7A76154C-9967-4CCA-8069-A3C5EC62A426}" dt="2022-04-15T07:26:25.338" v="1793" actId="12"/>
          <ac:spMkLst>
            <pc:docMk/>
            <pc:sldMk cId="14259123" sldId="337"/>
            <ac:spMk id="265" creationId="{00000000-0000-0000-0000-000000000000}"/>
          </ac:spMkLst>
        </pc:spChg>
      </pc:sldChg>
      <pc:sldChg chg="addSp modSp mod">
        <pc:chgData name="pantelis balaouras" userId="25e8755020fc1734" providerId="LiveId" clId="{7A76154C-9967-4CCA-8069-A3C5EC62A426}" dt="2022-04-15T07:29:38.550" v="1826" actId="114"/>
        <pc:sldMkLst>
          <pc:docMk/>
          <pc:sldMk cId="1087328376" sldId="338"/>
        </pc:sldMkLst>
        <pc:spChg chg="add mod">
          <ac:chgData name="pantelis balaouras" userId="25e8755020fc1734" providerId="LiveId" clId="{7A76154C-9967-4CCA-8069-A3C5EC62A426}" dt="2022-04-15T06:43:28.776" v="1228"/>
          <ac:spMkLst>
            <pc:docMk/>
            <pc:sldMk cId="1087328376" sldId="338"/>
            <ac:spMk id="9" creationId="{0ACFDB12-9228-4AE3-9EB2-BF8A09945332}"/>
          </ac:spMkLst>
        </pc:spChg>
        <pc:spChg chg="mod">
          <ac:chgData name="pantelis balaouras" userId="25e8755020fc1734" providerId="LiveId" clId="{7A76154C-9967-4CCA-8069-A3C5EC62A426}" dt="2022-04-15T07:29:14.982" v="1819" actId="948"/>
          <ac:spMkLst>
            <pc:docMk/>
            <pc:sldMk cId="1087328376" sldId="338"/>
            <ac:spMk id="276" creationId="{00000000-0000-0000-0000-000000000000}"/>
          </ac:spMkLst>
        </pc:spChg>
        <pc:spChg chg="mod">
          <ac:chgData name="pantelis balaouras" userId="25e8755020fc1734" providerId="LiveId" clId="{7A76154C-9967-4CCA-8069-A3C5EC62A426}" dt="2022-04-15T07:29:38.550" v="1826" actId="114"/>
          <ac:spMkLst>
            <pc:docMk/>
            <pc:sldMk cId="1087328376" sldId="338"/>
            <ac:spMk id="277" creationId="{00000000-0000-0000-0000-000000000000}"/>
          </ac:spMkLst>
        </pc:spChg>
        <pc:spChg chg="mod">
          <ac:chgData name="pantelis balaouras" userId="25e8755020fc1734" providerId="LiveId" clId="{7A76154C-9967-4CCA-8069-A3C5EC62A426}" dt="2022-04-15T07:29:22.691" v="1820" actId="1076"/>
          <ac:spMkLst>
            <pc:docMk/>
            <pc:sldMk cId="1087328376" sldId="338"/>
            <ac:spMk id="279" creationId="{00000000-0000-0000-0000-000000000000}"/>
          </ac:spMkLst>
        </pc:spChg>
        <pc:picChg chg="mod">
          <ac:chgData name="pantelis balaouras" userId="25e8755020fc1734" providerId="LiveId" clId="{7A76154C-9967-4CCA-8069-A3C5EC62A426}" dt="2022-04-15T07:29:31.187" v="1823" actId="14100"/>
          <ac:picMkLst>
            <pc:docMk/>
            <pc:sldMk cId="1087328376" sldId="338"/>
            <ac:picMk id="278" creationId="{00000000-0000-0000-0000-000000000000}"/>
          </ac:picMkLst>
        </pc:picChg>
      </pc:sldChg>
      <pc:sldChg chg="addSp modSp mod">
        <pc:chgData name="pantelis balaouras" userId="25e8755020fc1734" providerId="LiveId" clId="{7A76154C-9967-4CCA-8069-A3C5EC62A426}" dt="2022-04-15T07:29:54.611" v="1829" actId="1076"/>
        <pc:sldMkLst>
          <pc:docMk/>
          <pc:sldMk cId="4059730041" sldId="339"/>
        </pc:sldMkLst>
        <pc:spChg chg="add mod">
          <ac:chgData name="pantelis balaouras" userId="25e8755020fc1734" providerId="LiveId" clId="{7A76154C-9967-4CCA-8069-A3C5EC62A426}" dt="2022-04-15T06:43:30.834" v="1229"/>
          <ac:spMkLst>
            <pc:docMk/>
            <pc:sldMk cId="4059730041" sldId="339"/>
            <ac:spMk id="9" creationId="{7F8B968C-B3A1-48BE-A917-4861E2708B49}"/>
          </ac:spMkLst>
        </pc:spChg>
        <pc:spChg chg="mod">
          <ac:chgData name="pantelis balaouras" userId="25e8755020fc1734" providerId="LiveId" clId="{7A76154C-9967-4CCA-8069-A3C5EC62A426}" dt="2022-04-15T07:29:44.806" v="1827" actId="114"/>
          <ac:spMkLst>
            <pc:docMk/>
            <pc:sldMk cId="4059730041" sldId="339"/>
            <ac:spMk id="287" creationId="{00000000-0000-0000-0000-000000000000}"/>
          </ac:spMkLst>
        </pc:spChg>
        <pc:spChg chg="mod">
          <ac:chgData name="pantelis balaouras" userId="25e8755020fc1734" providerId="LiveId" clId="{7A76154C-9967-4CCA-8069-A3C5EC62A426}" dt="2022-04-15T07:29:54.611" v="1829" actId="1076"/>
          <ac:spMkLst>
            <pc:docMk/>
            <pc:sldMk cId="4059730041" sldId="339"/>
            <ac:spMk id="291" creationId="{00000000-0000-0000-0000-000000000000}"/>
          </ac:spMkLst>
        </pc:spChg>
        <pc:picChg chg="mod">
          <ac:chgData name="pantelis balaouras" userId="25e8755020fc1734" providerId="LiveId" clId="{7A76154C-9967-4CCA-8069-A3C5EC62A426}" dt="2022-04-15T07:29:52.043" v="1828" actId="1076"/>
          <ac:picMkLst>
            <pc:docMk/>
            <pc:sldMk cId="4059730041" sldId="339"/>
            <ac:picMk id="290" creationId="{00000000-0000-0000-0000-000000000000}"/>
          </ac:picMkLst>
        </pc:picChg>
      </pc:sldChg>
      <pc:sldChg chg="addSp modSp mod">
        <pc:chgData name="pantelis balaouras" userId="25e8755020fc1734" providerId="LiveId" clId="{7A76154C-9967-4CCA-8069-A3C5EC62A426}" dt="2022-04-15T07:30:06.527" v="1834" actId="114"/>
        <pc:sldMkLst>
          <pc:docMk/>
          <pc:sldMk cId="2656824454" sldId="340"/>
        </pc:sldMkLst>
        <pc:spChg chg="add mod">
          <ac:chgData name="pantelis balaouras" userId="25e8755020fc1734" providerId="LiveId" clId="{7A76154C-9967-4CCA-8069-A3C5EC62A426}" dt="2022-04-15T06:43:32.588" v="1230"/>
          <ac:spMkLst>
            <pc:docMk/>
            <pc:sldMk cId="2656824454" sldId="340"/>
            <ac:spMk id="8" creationId="{CF204051-D536-499D-BAE1-14CF34CB1695}"/>
          </ac:spMkLst>
        </pc:spChg>
        <pc:spChg chg="mod">
          <ac:chgData name="pantelis balaouras" userId="25e8755020fc1734" providerId="LiveId" clId="{7A76154C-9967-4CCA-8069-A3C5EC62A426}" dt="2022-04-15T07:30:06.527" v="1834" actId="114"/>
          <ac:spMkLst>
            <pc:docMk/>
            <pc:sldMk cId="2656824454" sldId="340"/>
            <ac:spMk id="298" creationId="{00000000-0000-0000-0000-000000000000}"/>
          </ac:spMkLst>
        </pc:spChg>
      </pc:sldChg>
      <pc:sldChg chg="modSp mod">
        <pc:chgData name="pantelis balaouras" userId="25e8755020fc1734" providerId="LiveId" clId="{7A76154C-9967-4CCA-8069-A3C5EC62A426}" dt="2022-04-15T07:30:39.191" v="1836" actId="948"/>
        <pc:sldMkLst>
          <pc:docMk/>
          <pc:sldMk cId="2162875400" sldId="347"/>
        </pc:sldMkLst>
        <pc:spChg chg="mod">
          <ac:chgData name="pantelis balaouras" userId="25e8755020fc1734" providerId="LiveId" clId="{7A76154C-9967-4CCA-8069-A3C5EC62A426}" dt="2022-04-15T07:30:39.191" v="1836" actId="948"/>
          <ac:spMkLst>
            <pc:docMk/>
            <pc:sldMk cId="2162875400" sldId="347"/>
            <ac:spMk id="387" creationId="{00000000-0000-0000-0000-000000000000}"/>
          </ac:spMkLst>
        </pc:spChg>
        <pc:spChg chg="mod">
          <ac:chgData name="pantelis balaouras" userId="25e8755020fc1734" providerId="LiveId" clId="{7A76154C-9967-4CCA-8069-A3C5EC62A426}" dt="2022-04-15T07:30:29.863" v="1835" actId="114"/>
          <ac:spMkLst>
            <pc:docMk/>
            <pc:sldMk cId="2162875400" sldId="347"/>
            <ac:spMk id="388" creationId="{00000000-0000-0000-0000-000000000000}"/>
          </ac:spMkLst>
        </pc:spChg>
      </pc:sldChg>
      <pc:sldChg chg="modSp mod">
        <pc:chgData name="pantelis balaouras" userId="25e8755020fc1734" providerId="LiveId" clId="{7A76154C-9967-4CCA-8069-A3C5EC62A426}" dt="2022-04-15T07:30:58.149" v="1840" actId="403"/>
        <pc:sldMkLst>
          <pc:docMk/>
          <pc:sldMk cId="3982934057" sldId="348"/>
        </pc:sldMkLst>
        <pc:spChg chg="mod">
          <ac:chgData name="pantelis balaouras" userId="25e8755020fc1734" providerId="LiveId" clId="{7A76154C-9967-4CCA-8069-A3C5EC62A426}" dt="2022-04-15T07:30:58.149" v="1840" actId="403"/>
          <ac:spMkLst>
            <pc:docMk/>
            <pc:sldMk cId="3982934057" sldId="348"/>
            <ac:spMk id="396" creationId="{00000000-0000-0000-0000-000000000000}"/>
          </ac:spMkLst>
        </pc:spChg>
        <pc:spChg chg="mod">
          <ac:chgData name="pantelis balaouras" userId="25e8755020fc1734" providerId="LiveId" clId="{7A76154C-9967-4CCA-8069-A3C5EC62A426}" dt="2022-04-15T06:44:00.940" v="1231" actId="1076"/>
          <ac:spMkLst>
            <pc:docMk/>
            <pc:sldMk cId="3982934057" sldId="348"/>
            <ac:spMk id="398" creationId="{00000000-0000-0000-0000-000000000000}"/>
          </ac:spMkLst>
        </pc:spChg>
        <pc:picChg chg="mod">
          <ac:chgData name="pantelis balaouras" userId="25e8755020fc1734" providerId="LiveId" clId="{7A76154C-9967-4CCA-8069-A3C5EC62A426}" dt="2022-04-15T06:44:03.204" v="1232" actId="1076"/>
          <ac:picMkLst>
            <pc:docMk/>
            <pc:sldMk cId="3982934057" sldId="348"/>
            <ac:picMk id="397" creationId="{00000000-0000-0000-0000-000000000000}"/>
          </ac:picMkLst>
        </pc:picChg>
      </pc:sldChg>
      <pc:sldChg chg="modSp mod">
        <pc:chgData name="pantelis balaouras" userId="25e8755020fc1734" providerId="LiveId" clId="{7A76154C-9967-4CCA-8069-A3C5EC62A426}" dt="2022-04-15T07:31:19.651" v="1844" actId="1076"/>
        <pc:sldMkLst>
          <pc:docMk/>
          <pc:sldMk cId="2738033509" sldId="349"/>
        </pc:sldMkLst>
        <pc:spChg chg="mod">
          <ac:chgData name="pantelis balaouras" userId="25e8755020fc1734" providerId="LiveId" clId="{7A76154C-9967-4CCA-8069-A3C5EC62A426}" dt="2022-04-15T07:31:10.977" v="1842" actId="12"/>
          <ac:spMkLst>
            <pc:docMk/>
            <pc:sldMk cId="2738033509" sldId="349"/>
            <ac:spMk id="406" creationId="{00000000-0000-0000-0000-000000000000}"/>
          </ac:spMkLst>
        </pc:spChg>
        <pc:spChg chg="mod">
          <ac:chgData name="pantelis balaouras" userId="25e8755020fc1734" providerId="LiveId" clId="{7A76154C-9967-4CCA-8069-A3C5EC62A426}" dt="2022-04-15T07:31:16.090" v="1843" actId="1076"/>
          <ac:spMkLst>
            <pc:docMk/>
            <pc:sldMk cId="2738033509" sldId="349"/>
            <ac:spMk id="409" creationId="{00000000-0000-0000-0000-000000000000}"/>
          </ac:spMkLst>
        </pc:spChg>
        <pc:picChg chg="mod">
          <ac:chgData name="pantelis balaouras" userId="25e8755020fc1734" providerId="LiveId" clId="{7A76154C-9967-4CCA-8069-A3C5EC62A426}" dt="2022-04-15T07:31:19.651" v="1844" actId="1076"/>
          <ac:picMkLst>
            <pc:docMk/>
            <pc:sldMk cId="2738033509" sldId="349"/>
            <ac:picMk id="407" creationId="{00000000-0000-0000-0000-000000000000}"/>
          </ac:picMkLst>
        </pc:picChg>
      </pc:sldChg>
      <pc:sldChg chg="delSp modSp mod">
        <pc:chgData name="pantelis balaouras" userId="25e8755020fc1734" providerId="LiveId" clId="{7A76154C-9967-4CCA-8069-A3C5EC62A426}" dt="2022-04-15T07:32:25.853" v="1857" actId="948"/>
        <pc:sldMkLst>
          <pc:docMk/>
          <pc:sldMk cId="2825723619" sldId="350"/>
        </pc:sldMkLst>
        <pc:spChg chg="mod">
          <ac:chgData name="pantelis balaouras" userId="25e8755020fc1734" providerId="LiveId" clId="{7A76154C-9967-4CCA-8069-A3C5EC62A426}" dt="2022-04-15T07:32:25.853" v="1857" actId="948"/>
          <ac:spMkLst>
            <pc:docMk/>
            <pc:sldMk cId="2825723619" sldId="350"/>
            <ac:spMk id="418" creationId="{00000000-0000-0000-0000-000000000000}"/>
          </ac:spMkLst>
        </pc:spChg>
        <pc:spChg chg="mod">
          <ac:chgData name="pantelis balaouras" userId="25e8755020fc1734" providerId="LiveId" clId="{7A76154C-9967-4CCA-8069-A3C5EC62A426}" dt="2022-04-15T07:31:36.219" v="1845" actId="1076"/>
          <ac:spMkLst>
            <pc:docMk/>
            <pc:sldMk cId="2825723619" sldId="350"/>
            <ac:spMk id="420" creationId="{00000000-0000-0000-0000-000000000000}"/>
          </ac:spMkLst>
        </pc:spChg>
        <pc:spChg chg="del mod">
          <ac:chgData name="pantelis balaouras" userId="25e8755020fc1734" providerId="LiveId" clId="{7A76154C-9967-4CCA-8069-A3C5EC62A426}" dt="2022-04-15T07:32:08.861" v="1853" actId="478"/>
          <ac:spMkLst>
            <pc:docMk/>
            <pc:sldMk cId="2825723619" sldId="350"/>
            <ac:spMk id="421" creationId="{00000000-0000-0000-0000-000000000000}"/>
          </ac:spMkLst>
        </pc:spChg>
        <pc:spChg chg="del">
          <ac:chgData name="pantelis balaouras" userId="25e8755020fc1734" providerId="LiveId" clId="{7A76154C-9967-4CCA-8069-A3C5EC62A426}" dt="2022-04-15T07:32:05.715" v="1851" actId="478"/>
          <ac:spMkLst>
            <pc:docMk/>
            <pc:sldMk cId="2825723619" sldId="350"/>
            <ac:spMk id="422" creationId="{00000000-0000-0000-0000-000000000000}"/>
          </ac:spMkLst>
        </pc:spChg>
        <pc:picChg chg="mod">
          <ac:chgData name="pantelis balaouras" userId="25e8755020fc1734" providerId="LiveId" clId="{7A76154C-9967-4CCA-8069-A3C5EC62A426}" dt="2022-04-15T07:32:13.003" v="1854" actId="14100"/>
          <ac:picMkLst>
            <pc:docMk/>
            <pc:sldMk cId="2825723619" sldId="350"/>
            <ac:picMk id="419" creationId="{00000000-0000-0000-0000-000000000000}"/>
          </ac:picMkLst>
        </pc:picChg>
      </pc:sldChg>
      <pc:sldChg chg="modSp mod">
        <pc:chgData name="pantelis balaouras" userId="25e8755020fc1734" providerId="LiveId" clId="{7A76154C-9967-4CCA-8069-A3C5EC62A426}" dt="2022-04-15T07:33:04.470" v="1859" actId="948"/>
        <pc:sldMkLst>
          <pc:docMk/>
          <pc:sldMk cId="3172350496" sldId="351"/>
        </pc:sldMkLst>
        <pc:spChg chg="mod">
          <ac:chgData name="pantelis balaouras" userId="25e8755020fc1734" providerId="LiveId" clId="{7A76154C-9967-4CCA-8069-A3C5EC62A426}" dt="2022-04-15T07:33:04.470" v="1859" actId="948"/>
          <ac:spMkLst>
            <pc:docMk/>
            <pc:sldMk cId="3172350496" sldId="351"/>
            <ac:spMk id="428" creationId="{00000000-0000-0000-0000-000000000000}"/>
          </ac:spMkLst>
        </pc:spChg>
      </pc:sldChg>
      <pc:sldChg chg="modSp mod">
        <pc:chgData name="pantelis balaouras" userId="25e8755020fc1734" providerId="LiveId" clId="{7A76154C-9967-4CCA-8069-A3C5EC62A426}" dt="2022-04-15T07:31:59.643" v="1850" actId="14100"/>
        <pc:sldMkLst>
          <pc:docMk/>
          <pc:sldMk cId="2529156204" sldId="352"/>
        </pc:sldMkLst>
        <pc:spChg chg="mod">
          <ac:chgData name="pantelis balaouras" userId="25e8755020fc1734" providerId="LiveId" clId="{7A76154C-9967-4CCA-8069-A3C5EC62A426}" dt="2022-04-15T07:31:47.332" v="1847" actId="14100"/>
          <ac:spMkLst>
            <pc:docMk/>
            <pc:sldMk cId="2529156204" sldId="352"/>
            <ac:spMk id="436" creationId="{00000000-0000-0000-0000-000000000000}"/>
          </ac:spMkLst>
        </pc:spChg>
        <pc:spChg chg="mod">
          <ac:chgData name="pantelis balaouras" userId="25e8755020fc1734" providerId="LiveId" clId="{7A76154C-9967-4CCA-8069-A3C5EC62A426}" dt="2022-04-15T07:31:53.202" v="1848" actId="1076"/>
          <ac:spMkLst>
            <pc:docMk/>
            <pc:sldMk cId="2529156204" sldId="352"/>
            <ac:spMk id="438" creationId="{00000000-0000-0000-0000-000000000000}"/>
          </ac:spMkLst>
        </pc:spChg>
        <pc:picChg chg="mod">
          <ac:chgData name="pantelis balaouras" userId="25e8755020fc1734" providerId="LiveId" clId="{7A76154C-9967-4CCA-8069-A3C5EC62A426}" dt="2022-04-15T07:31:59.643" v="1850" actId="14100"/>
          <ac:picMkLst>
            <pc:docMk/>
            <pc:sldMk cId="2529156204" sldId="352"/>
            <ac:picMk id="437" creationId="{00000000-0000-0000-0000-000000000000}"/>
          </ac:picMkLst>
        </pc:picChg>
      </pc:sldChg>
      <pc:sldChg chg="modSp mod">
        <pc:chgData name="pantelis balaouras" userId="25e8755020fc1734" providerId="LiveId" clId="{7A76154C-9967-4CCA-8069-A3C5EC62A426}" dt="2022-04-15T07:33:19.523" v="1861" actId="1076"/>
        <pc:sldMkLst>
          <pc:docMk/>
          <pc:sldMk cId="1522980247" sldId="354"/>
        </pc:sldMkLst>
        <pc:spChg chg="mod">
          <ac:chgData name="pantelis balaouras" userId="25e8755020fc1734" providerId="LiveId" clId="{7A76154C-9967-4CCA-8069-A3C5EC62A426}" dt="2022-04-15T07:33:17.547" v="1860" actId="1076"/>
          <ac:spMkLst>
            <pc:docMk/>
            <pc:sldMk cId="1522980247" sldId="354"/>
            <ac:spMk id="456" creationId="{00000000-0000-0000-0000-000000000000}"/>
          </ac:spMkLst>
        </pc:spChg>
        <pc:picChg chg="mod">
          <ac:chgData name="pantelis balaouras" userId="25e8755020fc1734" providerId="LiveId" clId="{7A76154C-9967-4CCA-8069-A3C5EC62A426}" dt="2022-04-15T07:33:19.523" v="1861" actId="1076"/>
          <ac:picMkLst>
            <pc:docMk/>
            <pc:sldMk cId="1522980247" sldId="354"/>
            <ac:picMk id="455" creationId="{00000000-0000-0000-0000-000000000000}"/>
          </ac:picMkLst>
        </pc:picChg>
      </pc:sldChg>
      <pc:sldChg chg="modSp mod">
        <pc:chgData name="pantelis balaouras" userId="25e8755020fc1734" providerId="LiveId" clId="{7A76154C-9967-4CCA-8069-A3C5EC62A426}" dt="2022-04-15T07:33:57.198" v="1869" actId="114"/>
        <pc:sldMkLst>
          <pc:docMk/>
          <pc:sldMk cId="3795537878" sldId="366"/>
        </pc:sldMkLst>
        <pc:spChg chg="mod">
          <ac:chgData name="pantelis balaouras" userId="25e8755020fc1734" providerId="LiveId" clId="{7A76154C-9967-4CCA-8069-A3C5EC62A426}" dt="2022-04-15T07:33:52.626" v="1868" actId="20577"/>
          <ac:spMkLst>
            <pc:docMk/>
            <pc:sldMk cId="3795537878" sldId="366"/>
            <ac:spMk id="478" creationId="{00000000-0000-0000-0000-000000000000}"/>
          </ac:spMkLst>
        </pc:spChg>
        <pc:spChg chg="mod">
          <ac:chgData name="pantelis balaouras" userId="25e8755020fc1734" providerId="LiveId" clId="{7A76154C-9967-4CCA-8069-A3C5EC62A426}" dt="2022-04-15T07:33:31.643" v="1863" actId="1076"/>
          <ac:spMkLst>
            <pc:docMk/>
            <pc:sldMk cId="3795537878" sldId="366"/>
            <ac:spMk id="481" creationId="{00000000-0000-0000-0000-000000000000}"/>
          </ac:spMkLst>
        </pc:spChg>
        <pc:spChg chg="mod">
          <ac:chgData name="pantelis balaouras" userId="25e8755020fc1734" providerId="LiveId" clId="{7A76154C-9967-4CCA-8069-A3C5EC62A426}" dt="2022-04-15T07:33:57.198" v="1869" actId="114"/>
          <ac:spMkLst>
            <pc:docMk/>
            <pc:sldMk cId="3795537878" sldId="366"/>
            <ac:spMk id="482" creationId="{00000000-0000-0000-0000-000000000000}"/>
          </ac:spMkLst>
        </pc:spChg>
        <pc:picChg chg="mod">
          <ac:chgData name="pantelis balaouras" userId="25e8755020fc1734" providerId="LiveId" clId="{7A76154C-9967-4CCA-8069-A3C5EC62A426}" dt="2022-04-15T07:33:28.291" v="1862" actId="1076"/>
          <ac:picMkLst>
            <pc:docMk/>
            <pc:sldMk cId="3795537878" sldId="366"/>
            <ac:picMk id="480" creationId="{00000000-0000-0000-0000-000000000000}"/>
          </ac:picMkLst>
        </pc:picChg>
      </pc:sldChg>
      <pc:sldChg chg="modSp mod">
        <pc:chgData name="pantelis balaouras" userId="25e8755020fc1734" providerId="LiveId" clId="{7A76154C-9967-4CCA-8069-A3C5EC62A426}" dt="2022-04-15T07:34:03.356" v="1875" actId="6549"/>
        <pc:sldMkLst>
          <pc:docMk/>
          <pc:sldMk cId="2883211349" sldId="367"/>
        </pc:sldMkLst>
        <pc:spChg chg="mod">
          <ac:chgData name="pantelis balaouras" userId="25e8755020fc1734" providerId="LiveId" clId="{7A76154C-9967-4CCA-8069-A3C5EC62A426}" dt="2022-04-15T07:34:03.356" v="1875" actId="6549"/>
          <ac:spMkLst>
            <pc:docMk/>
            <pc:sldMk cId="2883211349" sldId="367"/>
            <ac:spMk id="489" creationId="{00000000-0000-0000-0000-000000000000}"/>
          </ac:spMkLst>
        </pc:spChg>
      </pc:sldChg>
      <pc:sldChg chg="modSp mod">
        <pc:chgData name="pantelis balaouras" userId="25e8755020fc1734" providerId="LiveId" clId="{7A76154C-9967-4CCA-8069-A3C5EC62A426}" dt="2022-04-15T07:34:21.107" v="1883" actId="1076"/>
        <pc:sldMkLst>
          <pc:docMk/>
          <pc:sldMk cId="3932313602" sldId="368"/>
        </pc:sldMkLst>
        <pc:spChg chg="mod">
          <ac:chgData name="pantelis balaouras" userId="25e8755020fc1734" providerId="LiveId" clId="{7A76154C-9967-4CCA-8069-A3C5EC62A426}" dt="2022-04-15T07:34:12.347" v="1881" actId="6549"/>
          <ac:spMkLst>
            <pc:docMk/>
            <pc:sldMk cId="3932313602" sldId="368"/>
            <ac:spMk id="497" creationId="{00000000-0000-0000-0000-000000000000}"/>
          </ac:spMkLst>
        </pc:spChg>
        <pc:spChg chg="mod">
          <ac:chgData name="pantelis balaouras" userId="25e8755020fc1734" providerId="LiveId" clId="{7A76154C-9967-4CCA-8069-A3C5EC62A426}" dt="2022-04-15T07:34:17.931" v="1882" actId="1076"/>
          <ac:spMkLst>
            <pc:docMk/>
            <pc:sldMk cId="3932313602" sldId="368"/>
            <ac:spMk id="500" creationId="{00000000-0000-0000-0000-000000000000}"/>
          </ac:spMkLst>
        </pc:spChg>
        <pc:picChg chg="mod">
          <ac:chgData name="pantelis balaouras" userId="25e8755020fc1734" providerId="LiveId" clId="{7A76154C-9967-4CCA-8069-A3C5EC62A426}" dt="2022-04-15T07:34:21.107" v="1883" actId="1076"/>
          <ac:picMkLst>
            <pc:docMk/>
            <pc:sldMk cId="3932313602" sldId="368"/>
            <ac:picMk id="499" creationId="{00000000-0000-0000-0000-000000000000}"/>
          </ac:picMkLst>
        </pc:picChg>
      </pc:sldChg>
      <pc:sldChg chg="modSp mod">
        <pc:chgData name="pantelis balaouras" userId="25e8755020fc1734" providerId="LiveId" clId="{7A76154C-9967-4CCA-8069-A3C5EC62A426}" dt="2022-04-15T07:34:41.094" v="1887" actId="114"/>
        <pc:sldMkLst>
          <pc:docMk/>
          <pc:sldMk cId="674418859" sldId="369"/>
        </pc:sldMkLst>
        <pc:spChg chg="mod">
          <ac:chgData name="pantelis balaouras" userId="25e8755020fc1734" providerId="LiveId" clId="{7A76154C-9967-4CCA-8069-A3C5EC62A426}" dt="2022-04-15T07:34:41.094" v="1887" actId="114"/>
          <ac:spMkLst>
            <pc:docMk/>
            <pc:sldMk cId="674418859" sldId="369"/>
            <ac:spMk id="508" creationId="{00000000-0000-0000-0000-000000000000}"/>
          </ac:spMkLst>
        </pc:spChg>
        <pc:spChg chg="mod">
          <ac:chgData name="pantelis balaouras" userId="25e8755020fc1734" providerId="LiveId" clId="{7A76154C-9967-4CCA-8069-A3C5EC62A426}" dt="2022-04-15T07:34:31.522" v="1886" actId="14100"/>
          <ac:spMkLst>
            <pc:docMk/>
            <pc:sldMk cId="674418859" sldId="369"/>
            <ac:spMk id="509" creationId="{00000000-0000-0000-0000-000000000000}"/>
          </ac:spMkLst>
        </pc:spChg>
        <pc:spChg chg="mod">
          <ac:chgData name="pantelis balaouras" userId="25e8755020fc1734" providerId="LiveId" clId="{7A76154C-9967-4CCA-8069-A3C5EC62A426}" dt="2022-04-15T07:34:28.450" v="1885" actId="1076"/>
          <ac:spMkLst>
            <pc:docMk/>
            <pc:sldMk cId="674418859" sldId="369"/>
            <ac:spMk id="511" creationId="{00000000-0000-0000-0000-000000000000}"/>
          </ac:spMkLst>
        </pc:spChg>
        <pc:picChg chg="mod">
          <ac:chgData name="pantelis balaouras" userId="25e8755020fc1734" providerId="LiveId" clId="{7A76154C-9967-4CCA-8069-A3C5EC62A426}" dt="2022-04-15T07:34:25.450" v="1884" actId="1076"/>
          <ac:picMkLst>
            <pc:docMk/>
            <pc:sldMk cId="674418859" sldId="369"/>
            <ac:picMk id="510" creationId="{00000000-0000-0000-0000-000000000000}"/>
          </ac:picMkLst>
        </pc:picChg>
      </pc:sldChg>
      <pc:sldChg chg="delSp modSp mod">
        <pc:chgData name="pantelis balaouras" userId="25e8755020fc1734" providerId="LiveId" clId="{7A76154C-9967-4CCA-8069-A3C5EC62A426}" dt="2022-04-15T07:36:50.811" v="1934" actId="478"/>
        <pc:sldMkLst>
          <pc:docMk/>
          <pc:sldMk cId="2307061704" sldId="375"/>
        </pc:sldMkLst>
        <pc:spChg chg="mod">
          <ac:chgData name="pantelis balaouras" userId="25e8755020fc1734" providerId="LiveId" clId="{7A76154C-9967-4CCA-8069-A3C5EC62A426}" dt="2022-04-15T07:36:02.694" v="1928" actId="948"/>
          <ac:spMkLst>
            <pc:docMk/>
            <pc:sldMk cId="2307061704" sldId="375"/>
            <ac:spMk id="573" creationId="{00000000-0000-0000-0000-000000000000}"/>
          </ac:spMkLst>
        </pc:spChg>
        <pc:spChg chg="mod">
          <ac:chgData name="pantelis balaouras" userId="25e8755020fc1734" providerId="LiveId" clId="{7A76154C-9967-4CCA-8069-A3C5EC62A426}" dt="2022-04-15T07:35:54.924" v="1927" actId="114"/>
          <ac:spMkLst>
            <pc:docMk/>
            <pc:sldMk cId="2307061704" sldId="375"/>
            <ac:spMk id="574" creationId="{00000000-0000-0000-0000-000000000000}"/>
          </ac:spMkLst>
        </pc:spChg>
        <pc:spChg chg="mod">
          <ac:chgData name="pantelis balaouras" userId="25e8755020fc1734" providerId="LiveId" clId="{7A76154C-9967-4CCA-8069-A3C5EC62A426}" dt="2022-04-15T07:35:43.980" v="1923" actId="1076"/>
          <ac:spMkLst>
            <pc:docMk/>
            <pc:sldMk cId="2307061704" sldId="375"/>
            <ac:spMk id="576" creationId="{00000000-0000-0000-0000-000000000000}"/>
          </ac:spMkLst>
        </pc:spChg>
        <pc:spChg chg="del">
          <ac:chgData name="pantelis balaouras" userId="25e8755020fc1734" providerId="LiveId" clId="{7A76154C-9967-4CCA-8069-A3C5EC62A426}" dt="2022-04-15T07:36:50.811" v="1934" actId="478"/>
          <ac:spMkLst>
            <pc:docMk/>
            <pc:sldMk cId="2307061704" sldId="375"/>
            <ac:spMk id="578" creationId="{00000000-0000-0000-0000-000000000000}"/>
          </ac:spMkLst>
        </pc:spChg>
        <pc:picChg chg="mod">
          <ac:chgData name="pantelis balaouras" userId="25e8755020fc1734" providerId="LiveId" clId="{7A76154C-9967-4CCA-8069-A3C5EC62A426}" dt="2022-04-15T07:35:45.482" v="1924" actId="1076"/>
          <ac:picMkLst>
            <pc:docMk/>
            <pc:sldMk cId="2307061704" sldId="375"/>
            <ac:picMk id="575" creationId="{00000000-0000-0000-0000-000000000000}"/>
          </ac:picMkLst>
        </pc:picChg>
      </pc:sldChg>
      <pc:sldChg chg="delSp modSp mod">
        <pc:chgData name="pantelis balaouras" userId="25e8755020fc1734" providerId="LiveId" clId="{7A76154C-9967-4CCA-8069-A3C5EC62A426}" dt="2022-04-15T07:36:47.130" v="1933" actId="478"/>
        <pc:sldMkLst>
          <pc:docMk/>
          <pc:sldMk cId="2213109065" sldId="376"/>
        </pc:sldMkLst>
        <pc:spChg chg="mod">
          <ac:chgData name="pantelis balaouras" userId="25e8755020fc1734" providerId="LiveId" clId="{7A76154C-9967-4CCA-8069-A3C5EC62A426}" dt="2022-04-15T07:36:24.958" v="1930" actId="207"/>
          <ac:spMkLst>
            <pc:docMk/>
            <pc:sldMk cId="2213109065" sldId="376"/>
            <ac:spMk id="584" creationId="{00000000-0000-0000-0000-000000000000}"/>
          </ac:spMkLst>
        </pc:spChg>
        <pc:spChg chg="del">
          <ac:chgData name="pantelis balaouras" userId="25e8755020fc1734" providerId="LiveId" clId="{7A76154C-9967-4CCA-8069-A3C5EC62A426}" dt="2022-04-15T07:36:47.130" v="1933" actId="478"/>
          <ac:spMkLst>
            <pc:docMk/>
            <pc:sldMk cId="2213109065" sldId="376"/>
            <ac:spMk id="587" creationId="{00000000-0000-0000-0000-000000000000}"/>
          </ac:spMkLst>
        </pc:spChg>
      </pc:sldChg>
      <pc:sldChg chg="delSp mod">
        <pc:chgData name="pantelis balaouras" userId="25e8755020fc1734" providerId="LiveId" clId="{7A76154C-9967-4CCA-8069-A3C5EC62A426}" dt="2022-04-15T07:36:42.098" v="1932" actId="478"/>
        <pc:sldMkLst>
          <pc:docMk/>
          <pc:sldMk cId="3287167209" sldId="377"/>
        </pc:sldMkLst>
        <pc:spChg chg="del">
          <ac:chgData name="pantelis balaouras" userId="25e8755020fc1734" providerId="LiveId" clId="{7A76154C-9967-4CCA-8069-A3C5EC62A426}" dt="2022-04-15T07:36:38.725" v="1931" actId="478"/>
          <ac:spMkLst>
            <pc:docMk/>
            <pc:sldMk cId="3287167209" sldId="377"/>
            <ac:spMk id="602" creationId="{00000000-0000-0000-0000-000000000000}"/>
          </ac:spMkLst>
        </pc:spChg>
        <pc:spChg chg="del">
          <ac:chgData name="pantelis balaouras" userId="25e8755020fc1734" providerId="LiveId" clId="{7A76154C-9967-4CCA-8069-A3C5EC62A426}" dt="2022-04-15T07:36:42.098" v="1932" actId="478"/>
          <ac:spMkLst>
            <pc:docMk/>
            <pc:sldMk cId="3287167209" sldId="377"/>
            <ac:spMk id="603" creationId="{00000000-0000-0000-0000-000000000000}"/>
          </ac:spMkLst>
        </pc:spChg>
      </pc:sldChg>
      <pc:sldChg chg="addSp delSp modSp mod">
        <pc:chgData name="pantelis balaouras" userId="25e8755020fc1734" providerId="LiveId" clId="{7A76154C-9967-4CCA-8069-A3C5EC62A426}" dt="2022-04-15T07:43:49.979" v="1981" actId="478"/>
        <pc:sldMkLst>
          <pc:docMk/>
          <pc:sldMk cId="1867238618" sldId="383"/>
        </pc:sldMkLst>
        <pc:spChg chg="add mod">
          <ac:chgData name="pantelis balaouras" userId="25e8755020fc1734" providerId="LiveId" clId="{7A76154C-9967-4CCA-8069-A3C5EC62A426}" dt="2022-04-15T06:42:49.212" v="1214" actId="14100"/>
          <ac:spMkLst>
            <pc:docMk/>
            <pc:sldMk cId="1867238618" sldId="383"/>
            <ac:spMk id="9" creationId="{0DC458B4-56CA-4C95-9583-ACFE2026411E}"/>
          </ac:spMkLst>
        </pc:spChg>
        <pc:spChg chg="mod">
          <ac:chgData name="pantelis balaouras" userId="25e8755020fc1734" providerId="LiveId" clId="{7A76154C-9967-4CCA-8069-A3C5EC62A426}" dt="2022-04-15T07:28:11.331" v="1813" actId="1076"/>
          <ac:spMkLst>
            <pc:docMk/>
            <pc:sldMk cId="1867238618" sldId="383"/>
            <ac:spMk id="118" creationId="{00000000-0000-0000-0000-000000000000}"/>
          </ac:spMkLst>
        </pc:spChg>
        <pc:spChg chg="mod">
          <ac:chgData name="pantelis balaouras" userId="25e8755020fc1734" providerId="LiveId" clId="{7A76154C-9967-4CCA-8069-A3C5EC62A426}" dt="2022-04-15T07:27:46.855" v="1809" actId="114"/>
          <ac:spMkLst>
            <pc:docMk/>
            <pc:sldMk cId="1867238618" sldId="383"/>
            <ac:spMk id="119" creationId="{00000000-0000-0000-0000-000000000000}"/>
          </ac:spMkLst>
        </pc:spChg>
        <pc:spChg chg="mod">
          <ac:chgData name="pantelis balaouras" userId="25e8755020fc1734" providerId="LiveId" clId="{7A76154C-9967-4CCA-8069-A3C5EC62A426}" dt="2022-04-15T07:12:03.403" v="1631" actId="1076"/>
          <ac:spMkLst>
            <pc:docMk/>
            <pc:sldMk cId="1867238618" sldId="383"/>
            <ac:spMk id="121" creationId="{00000000-0000-0000-0000-000000000000}"/>
          </ac:spMkLst>
        </pc:spChg>
        <pc:spChg chg="del">
          <ac:chgData name="pantelis balaouras" userId="25e8755020fc1734" providerId="LiveId" clId="{7A76154C-9967-4CCA-8069-A3C5EC62A426}" dt="2022-04-15T07:43:49.979" v="1981" actId="478"/>
          <ac:spMkLst>
            <pc:docMk/>
            <pc:sldMk cId="1867238618" sldId="383"/>
            <ac:spMk id="122" creationId="{00000000-0000-0000-0000-000000000000}"/>
          </ac:spMkLst>
        </pc:spChg>
        <pc:picChg chg="mod">
          <ac:chgData name="pantelis balaouras" userId="25e8755020fc1734" providerId="LiveId" clId="{7A76154C-9967-4CCA-8069-A3C5EC62A426}" dt="2022-04-15T07:28:14.787" v="1814" actId="1076"/>
          <ac:picMkLst>
            <pc:docMk/>
            <pc:sldMk cId="1867238618" sldId="383"/>
            <ac:picMk id="120" creationId="{00000000-0000-0000-0000-000000000000}"/>
          </ac:picMkLst>
        </pc:picChg>
      </pc:sldChg>
      <pc:sldChg chg="delSp mod">
        <pc:chgData name="pantelis balaouras" userId="25e8755020fc1734" providerId="LiveId" clId="{7A76154C-9967-4CCA-8069-A3C5EC62A426}" dt="2022-04-15T07:45:44.567" v="1994" actId="478"/>
        <pc:sldMkLst>
          <pc:docMk/>
          <pc:sldMk cId="1802784858" sldId="386"/>
        </pc:sldMkLst>
        <pc:spChg chg="del">
          <ac:chgData name="pantelis balaouras" userId="25e8755020fc1734" providerId="LiveId" clId="{7A76154C-9967-4CCA-8069-A3C5EC62A426}" dt="2022-04-15T07:45:44.567" v="1994" actId="478"/>
          <ac:spMkLst>
            <pc:docMk/>
            <pc:sldMk cId="1802784858" sldId="386"/>
            <ac:spMk id="308" creationId="{00000000-0000-0000-0000-000000000000}"/>
          </ac:spMkLst>
        </pc:spChg>
      </pc:sldChg>
      <pc:sldChg chg="add del">
        <pc:chgData name="pantelis balaouras" userId="25e8755020fc1734" providerId="LiveId" clId="{7A76154C-9967-4CCA-8069-A3C5EC62A426}" dt="2022-04-15T07:25:30.953" v="1784" actId="47"/>
        <pc:sldMkLst>
          <pc:docMk/>
          <pc:sldMk cId="4032339744" sldId="389"/>
        </pc:sldMkLst>
      </pc:sldChg>
      <pc:sldMasterChg chg="modSldLayout">
        <pc:chgData name="pantelis balaouras" userId="25e8755020fc1734" providerId="LiveId" clId="{7A76154C-9967-4CCA-8069-A3C5EC62A426}" dt="2022-04-15T07:45:37.913" v="1993"/>
        <pc:sldMasterMkLst>
          <pc:docMk/>
          <pc:sldMasterMk cId="0" sldId="2147483648"/>
        </pc:sldMasterMkLst>
        <pc:sldLayoutChg chg="addSp modSp">
          <pc:chgData name="pantelis balaouras" userId="25e8755020fc1734" providerId="LiveId" clId="{7A76154C-9967-4CCA-8069-A3C5EC62A426}" dt="2022-04-15T07:41:05.660" v="1955"/>
          <pc:sldLayoutMkLst>
            <pc:docMk/>
            <pc:sldMasterMk cId="0" sldId="2147483648"/>
            <pc:sldLayoutMk cId="0" sldId="2147483651"/>
          </pc:sldLayoutMkLst>
          <pc:spChg chg="add mod">
            <ac:chgData name="pantelis balaouras" userId="25e8755020fc1734" providerId="LiveId" clId="{7A76154C-9967-4CCA-8069-A3C5EC62A426}" dt="2022-04-15T07:41:05.660" v="1955"/>
            <ac:spMkLst>
              <pc:docMk/>
              <pc:sldMasterMk cId="0" sldId="2147483648"/>
              <pc:sldLayoutMk cId="0" sldId="2147483651"/>
              <ac:spMk id="5" creationId="{CF474ED5-3F4C-40DE-84B3-8567D6ED6DB7}"/>
            </ac:spMkLst>
          </pc:spChg>
        </pc:sldLayoutChg>
        <pc:sldLayoutChg chg="addSp delSp modSp mod">
          <pc:chgData name="pantelis balaouras" userId="25e8755020fc1734" providerId="LiveId" clId="{7A76154C-9967-4CCA-8069-A3C5EC62A426}" dt="2022-04-15T07:41:49.518" v="1957" actId="478"/>
          <pc:sldLayoutMkLst>
            <pc:docMk/>
            <pc:sldMasterMk cId="0" sldId="2147483648"/>
            <pc:sldLayoutMk cId="0" sldId="2147483652"/>
          </pc:sldLayoutMkLst>
          <pc:spChg chg="add del mod">
            <ac:chgData name="pantelis balaouras" userId="25e8755020fc1734" providerId="LiveId" clId="{7A76154C-9967-4CCA-8069-A3C5EC62A426}" dt="2022-04-15T07:41:49.518" v="1957" actId="478"/>
            <ac:spMkLst>
              <pc:docMk/>
              <pc:sldMasterMk cId="0" sldId="2147483648"/>
              <pc:sldLayoutMk cId="0" sldId="2147483652"/>
              <ac:spMk id="7" creationId="{38924B06-7477-4255-A890-7D238299A012}"/>
            </ac:spMkLst>
          </pc:spChg>
        </pc:sldLayoutChg>
        <pc:sldLayoutChg chg="addSp delSp modSp mod">
          <pc:chgData name="pantelis balaouras" userId="25e8755020fc1734" providerId="LiveId" clId="{7A76154C-9967-4CCA-8069-A3C5EC62A426}" dt="2022-04-15T07:40:52.707" v="1953" actId="14100"/>
          <pc:sldLayoutMkLst>
            <pc:docMk/>
            <pc:sldMasterMk cId="0" sldId="2147483648"/>
            <pc:sldLayoutMk cId="0" sldId="2147483654"/>
          </pc:sldLayoutMkLst>
          <pc:spChg chg="del">
            <ac:chgData name="pantelis balaouras" userId="25e8755020fc1734" providerId="LiveId" clId="{7A76154C-9967-4CCA-8069-A3C5EC62A426}" dt="2022-04-15T07:38:35.357" v="1935" actId="478"/>
            <ac:spMkLst>
              <pc:docMk/>
              <pc:sldMasterMk cId="0" sldId="2147483648"/>
              <pc:sldLayoutMk cId="0" sldId="2147483654"/>
              <ac:spMk id="7" creationId="{00000000-0000-0000-0000-000000000000}"/>
            </ac:spMkLst>
          </pc:spChg>
          <pc:spChg chg="add mod">
            <ac:chgData name="pantelis balaouras" userId="25e8755020fc1734" providerId="LiveId" clId="{7A76154C-9967-4CCA-8069-A3C5EC62A426}" dt="2022-04-15T07:40:52.707" v="1953" actId="14100"/>
            <ac:spMkLst>
              <pc:docMk/>
              <pc:sldMasterMk cId="0" sldId="2147483648"/>
              <pc:sldLayoutMk cId="0" sldId="2147483654"/>
              <ac:spMk id="8" creationId="{37557174-6BBE-438A-A75A-9D55A28D20CA}"/>
            </ac:spMkLst>
          </pc:spChg>
        </pc:sldLayoutChg>
        <pc:sldLayoutChg chg="addSp delSp modSp mod">
          <pc:chgData name="pantelis balaouras" userId="25e8755020fc1734" providerId="LiveId" clId="{7A76154C-9967-4CCA-8069-A3C5EC62A426}" dt="2022-04-15T07:41:01.293" v="1954"/>
          <pc:sldLayoutMkLst>
            <pc:docMk/>
            <pc:sldMasterMk cId="0" sldId="2147483648"/>
            <pc:sldLayoutMk cId="0" sldId="2147483655"/>
          </pc:sldLayoutMkLst>
          <pc:spChg chg="add del mod">
            <ac:chgData name="pantelis balaouras" userId="25e8755020fc1734" providerId="LiveId" clId="{7A76154C-9967-4CCA-8069-A3C5EC62A426}" dt="2022-04-15T07:40:39.001" v="1952" actId="478"/>
            <ac:spMkLst>
              <pc:docMk/>
              <pc:sldMasterMk cId="0" sldId="2147483648"/>
              <pc:sldLayoutMk cId="0" sldId="2147483655"/>
              <ac:spMk id="5" creationId="{DF3F68DF-01BE-4701-803E-F253273B2E2B}"/>
            </ac:spMkLst>
          </pc:spChg>
          <pc:spChg chg="add del mod">
            <ac:chgData name="pantelis balaouras" userId="25e8755020fc1734" providerId="LiveId" clId="{7A76154C-9967-4CCA-8069-A3C5EC62A426}" dt="2022-04-15T07:40:24.645" v="1950"/>
            <ac:spMkLst>
              <pc:docMk/>
              <pc:sldMasterMk cId="0" sldId="2147483648"/>
              <pc:sldLayoutMk cId="0" sldId="2147483655"/>
              <ac:spMk id="6" creationId="{37464988-CF36-4415-BE89-4AEEABB30FFE}"/>
            </ac:spMkLst>
          </pc:spChg>
          <pc:spChg chg="add mod">
            <ac:chgData name="pantelis balaouras" userId="25e8755020fc1734" providerId="LiveId" clId="{7A76154C-9967-4CCA-8069-A3C5EC62A426}" dt="2022-04-15T07:41:01.293" v="1954"/>
            <ac:spMkLst>
              <pc:docMk/>
              <pc:sldMasterMk cId="0" sldId="2147483648"/>
              <pc:sldLayoutMk cId="0" sldId="2147483655"/>
              <ac:spMk id="7" creationId="{12B08E80-B9B9-4936-AE86-69ED8DA06CDF}"/>
            </ac:spMkLst>
          </pc:spChg>
          <pc:spChg chg="del">
            <ac:chgData name="pantelis balaouras" userId="25e8755020fc1734" providerId="LiveId" clId="{7A76154C-9967-4CCA-8069-A3C5EC62A426}" dt="2022-04-15T07:38:52.367" v="1939" actId="478"/>
            <ac:spMkLst>
              <pc:docMk/>
              <pc:sldMasterMk cId="0" sldId="2147483648"/>
              <pc:sldLayoutMk cId="0" sldId="2147483655"/>
              <ac:spMk id="50" creationId="{00000000-0000-0000-0000-000000000000}"/>
            </ac:spMkLst>
          </pc:spChg>
        </pc:sldLayoutChg>
        <pc:sldLayoutChg chg="addSp modSp">
          <pc:chgData name="pantelis balaouras" userId="25e8755020fc1734" providerId="LiveId" clId="{7A76154C-9967-4CCA-8069-A3C5EC62A426}" dt="2022-04-15T07:44:12.519" v="1983"/>
          <pc:sldLayoutMkLst>
            <pc:docMk/>
            <pc:sldMasterMk cId="0" sldId="2147483648"/>
            <pc:sldLayoutMk cId="3078292352" sldId="2147483659"/>
          </pc:sldLayoutMkLst>
          <pc:spChg chg="add mod">
            <ac:chgData name="pantelis balaouras" userId="25e8755020fc1734" providerId="LiveId" clId="{7A76154C-9967-4CCA-8069-A3C5EC62A426}" dt="2022-04-15T07:44:12.519" v="1983"/>
            <ac:spMkLst>
              <pc:docMk/>
              <pc:sldMasterMk cId="0" sldId="2147483648"/>
              <pc:sldLayoutMk cId="3078292352" sldId="2147483659"/>
              <ac:spMk id="10" creationId="{8AACD0B5-EF5A-4B96-8219-4082AD643833}"/>
            </ac:spMkLst>
          </pc:spChg>
        </pc:sldLayoutChg>
        <pc:sldLayoutChg chg="addSp modSp">
          <pc:chgData name="pantelis balaouras" userId="25e8755020fc1734" providerId="LiveId" clId="{7A76154C-9967-4CCA-8069-A3C5EC62A426}" dt="2022-04-15T07:45:10.026" v="1990"/>
          <pc:sldLayoutMkLst>
            <pc:docMk/>
            <pc:sldMasterMk cId="0" sldId="2147483648"/>
            <pc:sldLayoutMk cId="3043676031" sldId="2147483660"/>
          </pc:sldLayoutMkLst>
          <pc:spChg chg="add mod">
            <ac:chgData name="pantelis balaouras" userId="25e8755020fc1734" providerId="LiveId" clId="{7A76154C-9967-4CCA-8069-A3C5EC62A426}" dt="2022-04-15T07:45:10.026" v="1990"/>
            <ac:spMkLst>
              <pc:docMk/>
              <pc:sldMasterMk cId="0" sldId="2147483648"/>
              <pc:sldLayoutMk cId="3043676031" sldId="2147483660"/>
              <ac:spMk id="5" creationId="{8A12C362-532A-4E82-AA4D-193FD2E48BA6}"/>
            </ac:spMkLst>
          </pc:spChg>
        </pc:sldLayoutChg>
        <pc:sldLayoutChg chg="addSp modSp">
          <pc:chgData name="pantelis balaouras" userId="25e8755020fc1734" providerId="LiveId" clId="{7A76154C-9967-4CCA-8069-A3C5EC62A426}" dt="2022-04-15T07:45:14.490" v="1991"/>
          <pc:sldLayoutMkLst>
            <pc:docMk/>
            <pc:sldMasterMk cId="0" sldId="2147483648"/>
            <pc:sldLayoutMk cId="2611497469" sldId="2147483661"/>
          </pc:sldLayoutMkLst>
          <pc:spChg chg="add mod">
            <ac:chgData name="pantelis balaouras" userId="25e8755020fc1734" providerId="LiveId" clId="{7A76154C-9967-4CCA-8069-A3C5EC62A426}" dt="2022-04-15T07:45:14.490" v="1991"/>
            <ac:spMkLst>
              <pc:docMk/>
              <pc:sldMasterMk cId="0" sldId="2147483648"/>
              <pc:sldLayoutMk cId="2611497469" sldId="2147483661"/>
              <ac:spMk id="6" creationId="{8F2302C2-C5FE-41BC-A794-CA31DC2A90ED}"/>
            </ac:spMkLst>
          </pc:spChg>
        </pc:sldLayoutChg>
        <pc:sldLayoutChg chg="addSp modSp">
          <pc:chgData name="pantelis balaouras" userId="25e8755020fc1734" providerId="LiveId" clId="{7A76154C-9967-4CCA-8069-A3C5EC62A426}" dt="2022-04-15T07:45:37.913" v="1993"/>
          <pc:sldLayoutMkLst>
            <pc:docMk/>
            <pc:sldMasterMk cId="0" sldId="2147483648"/>
            <pc:sldLayoutMk cId="571608224" sldId="2147483662"/>
          </pc:sldLayoutMkLst>
          <pc:spChg chg="add mod">
            <ac:chgData name="pantelis balaouras" userId="25e8755020fc1734" providerId="LiveId" clId="{7A76154C-9967-4CCA-8069-A3C5EC62A426}" dt="2022-04-15T07:45:37.913" v="1993"/>
            <ac:spMkLst>
              <pc:docMk/>
              <pc:sldMasterMk cId="0" sldId="2147483648"/>
              <pc:sldLayoutMk cId="571608224" sldId="2147483662"/>
              <ac:spMk id="8" creationId="{86C4C630-AD53-4B29-A4F2-EB01D00F5F0D}"/>
            </ac:spMkLst>
          </pc:spChg>
        </pc:sldLayoutChg>
      </pc:sldMasterChg>
    </pc:docChg>
  </pc:docChgLst>
  <pc:docChgLst>
    <pc:chgData name="pantelis balaouras" userId="25e8755020fc1734" providerId="LiveId" clId="{55C76508-5595-4916-878E-0F650EB268B6}"/>
    <pc:docChg chg="modSld">
      <pc:chgData name="pantelis balaouras" userId="25e8755020fc1734" providerId="LiveId" clId="{55C76508-5595-4916-878E-0F650EB268B6}" dt="2022-05-13T12:55:13.397" v="5" actId="6549"/>
      <pc:docMkLst>
        <pc:docMk/>
      </pc:docMkLst>
      <pc:sldChg chg="modSp mod">
        <pc:chgData name="pantelis balaouras" userId="25e8755020fc1734" providerId="LiveId" clId="{55C76508-5595-4916-878E-0F650EB268B6}" dt="2022-05-13T12:54:16.647" v="3" actId="6549"/>
        <pc:sldMkLst>
          <pc:docMk/>
          <pc:sldMk cId="3838203418" sldId="293"/>
        </pc:sldMkLst>
        <pc:spChg chg="mod">
          <ac:chgData name="pantelis balaouras" userId="25e8755020fc1734" providerId="LiveId" clId="{55C76508-5595-4916-878E-0F650EB268B6}" dt="2022-05-13T12:54:16.647" v="3" actId="6549"/>
          <ac:spMkLst>
            <pc:docMk/>
            <pc:sldMk cId="3838203418" sldId="293"/>
            <ac:spMk id="226" creationId="{00000000-0000-0000-0000-000000000000}"/>
          </ac:spMkLst>
        </pc:spChg>
      </pc:sldChg>
      <pc:sldChg chg="modSp mod">
        <pc:chgData name="pantelis balaouras" userId="25e8755020fc1734" providerId="LiveId" clId="{55C76508-5595-4916-878E-0F650EB268B6}" dt="2022-05-13T12:55:13.397" v="5" actId="6549"/>
        <pc:sldMkLst>
          <pc:docMk/>
          <pc:sldMk cId="994904581" sldId="324"/>
        </pc:sldMkLst>
        <pc:spChg chg="mod">
          <ac:chgData name="pantelis balaouras" userId="25e8755020fc1734" providerId="LiveId" clId="{55C76508-5595-4916-878E-0F650EB268B6}" dt="2022-05-13T12:55:13.397" v="5" actId="6549"/>
          <ac:spMkLst>
            <pc:docMk/>
            <pc:sldMk cId="994904581" sldId="324"/>
            <ac:spMk id="3" creationId="{00000000-0000-0000-0000-000000000000}"/>
          </ac:spMkLst>
        </pc:spChg>
      </pc:sldChg>
      <pc:sldChg chg="modSp mod">
        <pc:chgData name="pantelis balaouras" userId="25e8755020fc1734" providerId="LiveId" clId="{55C76508-5595-4916-878E-0F650EB268B6}" dt="2022-05-13T12:52:09.334" v="1" actId="6549"/>
        <pc:sldMkLst>
          <pc:docMk/>
          <pc:sldMk cId="1697631714" sldId="388"/>
        </pc:sldMkLst>
        <pc:spChg chg="mod">
          <ac:chgData name="pantelis balaouras" userId="25e8755020fc1734" providerId="LiveId" clId="{55C76508-5595-4916-878E-0F650EB268B6}" dt="2022-05-13T12:52:09.334" v="1" actId="6549"/>
          <ac:spMkLst>
            <pc:docMk/>
            <pc:sldMk cId="1697631714" sldId="388"/>
            <ac:spMk id="262" creationId="{00000000-0000-0000-0000-000000000000}"/>
          </ac:spMkLst>
        </pc:spChg>
      </pc:sldChg>
    </pc:docChg>
  </pc:docChgLst>
  <pc:docChgLst>
    <pc:chgData name="pantelis balaouras" userId="25e8755020fc1734" providerId="LiveId" clId="{ED86F4B8-9AFA-4C0C-8F21-7DB35A152C5E}"/>
    <pc:docChg chg="undo custSel addSld delSld modSld">
      <pc:chgData name="pantelis balaouras" userId="25e8755020fc1734" providerId="LiveId" clId="{ED86F4B8-9AFA-4C0C-8F21-7DB35A152C5E}" dt="2022-04-08T10:16:30.181" v="825" actId="20577"/>
      <pc:docMkLst>
        <pc:docMk/>
      </pc:docMkLst>
      <pc:sldChg chg="addSp delSp modSp mod">
        <pc:chgData name="pantelis balaouras" userId="25e8755020fc1734" providerId="LiveId" clId="{ED86F4B8-9AFA-4C0C-8F21-7DB35A152C5E}" dt="2022-04-08T09:18:47.646" v="15"/>
        <pc:sldMkLst>
          <pc:docMk/>
          <pc:sldMk cId="0" sldId="256"/>
        </pc:sldMkLst>
        <pc:spChg chg="mod">
          <ac:chgData name="pantelis balaouras" userId="25e8755020fc1734" providerId="LiveId" clId="{ED86F4B8-9AFA-4C0C-8F21-7DB35A152C5E}" dt="2022-04-08T09:17:56.892" v="11" actId="207"/>
          <ac:spMkLst>
            <pc:docMk/>
            <pc:sldMk cId="0" sldId="256"/>
            <ac:spMk id="77" creationId="{00000000-0000-0000-0000-000000000000}"/>
          </ac:spMkLst>
        </pc:spChg>
        <pc:spChg chg="mod">
          <ac:chgData name="pantelis balaouras" userId="25e8755020fc1734" providerId="LiveId" clId="{ED86F4B8-9AFA-4C0C-8F21-7DB35A152C5E}" dt="2022-04-08T09:17:46.599" v="10" actId="207"/>
          <ac:spMkLst>
            <pc:docMk/>
            <pc:sldMk cId="0" sldId="256"/>
            <ac:spMk id="78" creationId="{00000000-0000-0000-0000-000000000000}"/>
          </ac:spMkLst>
        </pc:spChg>
        <pc:graphicFrameChg chg="add del mod">
          <ac:chgData name="pantelis balaouras" userId="25e8755020fc1734" providerId="LiveId" clId="{ED86F4B8-9AFA-4C0C-8F21-7DB35A152C5E}" dt="2022-04-08T09:18:26.648" v="14" actId="478"/>
          <ac:graphicFrameMkLst>
            <pc:docMk/>
            <pc:sldMk cId="0" sldId="256"/>
            <ac:graphicFrameMk id="2" creationId="{25962D63-954A-4161-91B8-8F890F99BD20}"/>
          </ac:graphicFrameMkLst>
        </pc:graphicFrameChg>
        <pc:picChg chg="del">
          <ac:chgData name="pantelis balaouras" userId="25e8755020fc1734" providerId="LiveId" clId="{ED86F4B8-9AFA-4C0C-8F21-7DB35A152C5E}" dt="2022-04-08T09:18:05" v="12" actId="478"/>
          <ac:picMkLst>
            <pc:docMk/>
            <pc:sldMk cId="0" sldId="256"/>
            <ac:picMk id="16" creationId="{00000000-0000-0000-0000-000000000000}"/>
          </ac:picMkLst>
        </pc:picChg>
        <pc:picChg chg="add mod">
          <ac:chgData name="pantelis balaouras" userId="25e8755020fc1734" providerId="LiveId" clId="{ED86F4B8-9AFA-4C0C-8F21-7DB35A152C5E}" dt="2022-04-08T09:18:47.646" v="15"/>
          <ac:picMkLst>
            <pc:docMk/>
            <pc:sldMk cId="0" sldId="256"/>
            <ac:picMk id="17" creationId="{01784A46-7075-498C-8909-F4557F4442B9}"/>
          </ac:picMkLst>
        </pc:picChg>
      </pc:sldChg>
      <pc:sldChg chg="delSp modSp mod">
        <pc:chgData name="pantelis balaouras" userId="25e8755020fc1734" providerId="LiveId" clId="{ED86F4B8-9AFA-4C0C-8F21-7DB35A152C5E}" dt="2022-04-08T09:25:52.333" v="254" actId="1037"/>
        <pc:sldMkLst>
          <pc:docMk/>
          <pc:sldMk cId="0" sldId="258"/>
        </pc:sldMkLst>
        <pc:spChg chg="mod">
          <ac:chgData name="pantelis balaouras" userId="25e8755020fc1734" providerId="LiveId" clId="{ED86F4B8-9AFA-4C0C-8F21-7DB35A152C5E}" dt="2022-04-08T09:22:40.428" v="30" actId="1076"/>
          <ac:spMkLst>
            <pc:docMk/>
            <pc:sldMk cId="0" sldId="258"/>
            <ac:spMk id="114" creationId="{00000000-0000-0000-0000-000000000000}"/>
          </ac:spMkLst>
        </pc:spChg>
        <pc:spChg chg="mod topLvl">
          <ac:chgData name="pantelis balaouras" userId="25e8755020fc1734" providerId="LiveId" clId="{ED86F4B8-9AFA-4C0C-8F21-7DB35A152C5E}" dt="2022-04-08T09:23:09.246" v="33" actId="207"/>
          <ac:spMkLst>
            <pc:docMk/>
            <pc:sldMk cId="0" sldId="258"/>
            <ac:spMk id="119" creationId="{00000000-0000-0000-0000-000000000000}"/>
          </ac:spMkLst>
        </pc:spChg>
        <pc:spChg chg="mod topLvl">
          <ac:chgData name="pantelis balaouras" userId="25e8755020fc1734" providerId="LiveId" clId="{ED86F4B8-9AFA-4C0C-8F21-7DB35A152C5E}" dt="2022-04-08T09:25:52.333" v="254" actId="1037"/>
          <ac:spMkLst>
            <pc:docMk/>
            <pc:sldMk cId="0" sldId="258"/>
            <ac:spMk id="120" creationId="{00000000-0000-0000-0000-000000000000}"/>
          </ac:spMkLst>
        </pc:spChg>
        <pc:spChg chg="mod topLvl">
          <ac:chgData name="pantelis balaouras" userId="25e8755020fc1734" providerId="LiveId" clId="{ED86F4B8-9AFA-4C0C-8F21-7DB35A152C5E}" dt="2022-04-08T09:23:19.369" v="35" actId="207"/>
          <ac:spMkLst>
            <pc:docMk/>
            <pc:sldMk cId="0" sldId="258"/>
            <ac:spMk id="121" creationId="{00000000-0000-0000-0000-000000000000}"/>
          </ac:spMkLst>
        </pc:spChg>
        <pc:spChg chg="mod topLvl">
          <ac:chgData name="pantelis balaouras" userId="25e8755020fc1734" providerId="LiveId" clId="{ED86F4B8-9AFA-4C0C-8F21-7DB35A152C5E}" dt="2022-04-08T09:25:39.003" v="215" actId="1038"/>
          <ac:spMkLst>
            <pc:docMk/>
            <pc:sldMk cId="0" sldId="258"/>
            <ac:spMk id="122" creationId="{00000000-0000-0000-0000-000000000000}"/>
          </ac:spMkLst>
        </pc:spChg>
        <pc:spChg chg="mod topLvl">
          <ac:chgData name="pantelis balaouras" userId="25e8755020fc1734" providerId="LiveId" clId="{ED86F4B8-9AFA-4C0C-8F21-7DB35A152C5E}" dt="2022-04-08T09:23:27.458" v="37" actId="207"/>
          <ac:spMkLst>
            <pc:docMk/>
            <pc:sldMk cId="0" sldId="258"/>
            <ac:spMk id="123" creationId="{00000000-0000-0000-0000-000000000000}"/>
          </ac:spMkLst>
        </pc:spChg>
        <pc:spChg chg="mod topLvl">
          <ac:chgData name="pantelis balaouras" userId="25e8755020fc1734" providerId="LiveId" clId="{ED86F4B8-9AFA-4C0C-8F21-7DB35A152C5E}" dt="2022-04-08T09:25:20.570" v="184" actId="1038"/>
          <ac:spMkLst>
            <pc:docMk/>
            <pc:sldMk cId="0" sldId="258"/>
            <ac:spMk id="124" creationId="{00000000-0000-0000-0000-000000000000}"/>
          </ac:spMkLst>
        </pc:spChg>
        <pc:spChg chg="mod topLvl">
          <ac:chgData name="pantelis balaouras" userId="25e8755020fc1734" providerId="LiveId" clId="{ED86F4B8-9AFA-4C0C-8F21-7DB35A152C5E}" dt="2022-04-08T09:23:33.609" v="39" actId="207"/>
          <ac:spMkLst>
            <pc:docMk/>
            <pc:sldMk cId="0" sldId="258"/>
            <ac:spMk id="125" creationId="{00000000-0000-0000-0000-000000000000}"/>
          </ac:spMkLst>
        </pc:spChg>
        <pc:spChg chg="mod topLvl">
          <ac:chgData name="pantelis balaouras" userId="25e8755020fc1734" providerId="LiveId" clId="{ED86F4B8-9AFA-4C0C-8F21-7DB35A152C5E}" dt="2022-04-08T09:25:07.387" v="149" actId="1038"/>
          <ac:spMkLst>
            <pc:docMk/>
            <pc:sldMk cId="0" sldId="258"/>
            <ac:spMk id="126" creationId="{00000000-0000-0000-0000-000000000000}"/>
          </ac:spMkLst>
        </pc:spChg>
        <pc:spChg chg="mod topLvl">
          <ac:chgData name="pantelis balaouras" userId="25e8755020fc1734" providerId="LiveId" clId="{ED86F4B8-9AFA-4C0C-8F21-7DB35A152C5E}" dt="2022-04-08T09:23:40.057" v="41" actId="207"/>
          <ac:spMkLst>
            <pc:docMk/>
            <pc:sldMk cId="0" sldId="258"/>
            <ac:spMk id="127" creationId="{00000000-0000-0000-0000-000000000000}"/>
          </ac:spMkLst>
        </pc:spChg>
        <pc:spChg chg="mod topLvl">
          <ac:chgData name="pantelis balaouras" userId="25e8755020fc1734" providerId="LiveId" clId="{ED86F4B8-9AFA-4C0C-8F21-7DB35A152C5E}" dt="2022-04-08T09:24:49.644" v="113" actId="1038"/>
          <ac:spMkLst>
            <pc:docMk/>
            <pc:sldMk cId="0" sldId="258"/>
            <ac:spMk id="128" creationId="{00000000-0000-0000-0000-000000000000}"/>
          </ac:spMkLst>
        </pc:spChg>
        <pc:spChg chg="mod topLvl">
          <ac:chgData name="pantelis balaouras" userId="25e8755020fc1734" providerId="LiveId" clId="{ED86F4B8-9AFA-4C0C-8F21-7DB35A152C5E}" dt="2022-04-08T09:23:46.235" v="43" actId="207"/>
          <ac:spMkLst>
            <pc:docMk/>
            <pc:sldMk cId="0" sldId="258"/>
            <ac:spMk id="129" creationId="{00000000-0000-0000-0000-000000000000}"/>
          </ac:spMkLst>
        </pc:spChg>
        <pc:spChg chg="mod topLvl">
          <ac:chgData name="pantelis balaouras" userId="25e8755020fc1734" providerId="LiveId" clId="{ED86F4B8-9AFA-4C0C-8F21-7DB35A152C5E}" dt="2022-04-08T09:24:36.410" v="79" actId="1038"/>
          <ac:spMkLst>
            <pc:docMk/>
            <pc:sldMk cId="0" sldId="258"/>
            <ac:spMk id="130" creationId="{00000000-0000-0000-0000-000000000000}"/>
          </ac:spMkLst>
        </pc:spChg>
        <pc:grpChg chg="del mod">
          <ac:chgData name="pantelis balaouras" userId="25e8755020fc1734" providerId="LiveId" clId="{ED86F4B8-9AFA-4C0C-8F21-7DB35A152C5E}" dt="2022-04-08T09:22:54.938" v="31" actId="165"/>
          <ac:grpSpMkLst>
            <pc:docMk/>
            <pc:sldMk cId="0" sldId="258"/>
            <ac:grpSpMk id="118" creationId="{00000000-0000-0000-0000-000000000000}"/>
          </ac:grpSpMkLst>
        </pc:grpChg>
      </pc:sldChg>
      <pc:sldChg chg="addSp delSp modSp mod">
        <pc:chgData name="pantelis balaouras" userId="25e8755020fc1734" providerId="LiveId" clId="{ED86F4B8-9AFA-4C0C-8F21-7DB35A152C5E}" dt="2022-04-08T09:33:42.591" v="314" actId="2711"/>
        <pc:sldMkLst>
          <pc:docMk/>
          <pc:sldMk cId="0" sldId="259"/>
        </pc:sldMkLst>
        <pc:spChg chg="add del mod">
          <ac:chgData name="pantelis balaouras" userId="25e8755020fc1734" providerId="LiveId" clId="{ED86F4B8-9AFA-4C0C-8F21-7DB35A152C5E}" dt="2022-04-08T09:29:48.496" v="287"/>
          <ac:spMkLst>
            <pc:docMk/>
            <pc:sldMk cId="0" sldId="259"/>
            <ac:spMk id="2" creationId="{1F2BCCD2-98AC-437F-99C9-BB1754449D81}"/>
          </ac:spMkLst>
        </pc:spChg>
        <pc:spChg chg="add mod">
          <ac:chgData name="pantelis balaouras" userId="25e8755020fc1734" providerId="LiveId" clId="{ED86F4B8-9AFA-4C0C-8F21-7DB35A152C5E}" dt="2022-04-08T09:33:42.591" v="314" actId="2711"/>
          <ac:spMkLst>
            <pc:docMk/>
            <pc:sldMk cId="0" sldId="259"/>
            <ac:spMk id="18" creationId="{3AE4C40A-5197-438A-A6E1-420A0922F67A}"/>
          </ac:spMkLst>
        </pc:spChg>
        <pc:spChg chg="del mod">
          <ac:chgData name="pantelis balaouras" userId="25e8755020fc1734" providerId="LiveId" clId="{ED86F4B8-9AFA-4C0C-8F21-7DB35A152C5E}" dt="2022-04-08T09:29:27.391" v="281" actId="478"/>
          <ac:spMkLst>
            <pc:docMk/>
            <pc:sldMk cId="0" sldId="259"/>
            <ac:spMk id="142" creationId="{00000000-0000-0000-0000-000000000000}"/>
          </ac:spMkLst>
        </pc:spChg>
        <pc:spChg chg="del mod">
          <ac:chgData name="pantelis balaouras" userId="25e8755020fc1734" providerId="LiveId" clId="{ED86F4B8-9AFA-4C0C-8F21-7DB35A152C5E}" dt="2022-04-08T09:28:50.814" v="272" actId="478"/>
          <ac:spMkLst>
            <pc:docMk/>
            <pc:sldMk cId="0" sldId="259"/>
            <ac:spMk id="143" creationId="{00000000-0000-0000-0000-000000000000}"/>
          </ac:spMkLst>
        </pc:spChg>
        <pc:spChg chg="del">
          <ac:chgData name="pantelis balaouras" userId="25e8755020fc1734" providerId="LiveId" clId="{ED86F4B8-9AFA-4C0C-8F21-7DB35A152C5E}" dt="2022-04-08T09:28:57.632" v="275" actId="478"/>
          <ac:spMkLst>
            <pc:docMk/>
            <pc:sldMk cId="0" sldId="259"/>
            <ac:spMk id="144" creationId="{00000000-0000-0000-0000-000000000000}"/>
          </ac:spMkLst>
        </pc:spChg>
        <pc:spChg chg="del mod">
          <ac:chgData name="pantelis balaouras" userId="25e8755020fc1734" providerId="LiveId" clId="{ED86F4B8-9AFA-4C0C-8F21-7DB35A152C5E}" dt="2022-04-08T09:29:29.967" v="282" actId="478"/>
          <ac:spMkLst>
            <pc:docMk/>
            <pc:sldMk cId="0" sldId="259"/>
            <ac:spMk id="146" creationId="{00000000-0000-0000-0000-000000000000}"/>
          </ac:spMkLst>
        </pc:spChg>
        <pc:grpChg chg="add del mod">
          <ac:chgData name="pantelis balaouras" userId="25e8755020fc1734" providerId="LiveId" clId="{ED86F4B8-9AFA-4C0C-8F21-7DB35A152C5E}" dt="2022-04-08T09:32:26.208" v="306" actId="1076"/>
          <ac:grpSpMkLst>
            <pc:docMk/>
            <pc:sldMk cId="0" sldId="259"/>
            <ac:grpSpMk id="138" creationId="{00000000-0000-0000-0000-000000000000}"/>
          </ac:grpSpMkLst>
        </pc:grpChg>
        <pc:picChg chg="mod">
          <ac:chgData name="pantelis balaouras" userId="25e8755020fc1734" providerId="LiveId" clId="{ED86F4B8-9AFA-4C0C-8F21-7DB35A152C5E}" dt="2022-04-08T09:33:12.874" v="310" actId="1076"/>
          <ac:picMkLst>
            <pc:docMk/>
            <pc:sldMk cId="0" sldId="259"/>
            <ac:picMk id="151" creationId="{00000000-0000-0000-0000-000000000000}"/>
          </ac:picMkLst>
        </pc:picChg>
      </pc:sldChg>
      <pc:sldChg chg="del">
        <pc:chgData name="pantelis balaouras" userId="25e8755020fc1734" providerId="LiveId" clId="{ED86F4B8-9AFA-4C0C-8F21-7DB35A152C5E}" dt="2022-04-08T09:33:21.626" v="312" actId="47"/>
        <pc:sldMkLst>
          <pc:docMk/>
          <pc:sldMk cId="0" sldId="260"/>
        </pc:sldMkLst>
      </pc:sldChg>
      <pc:sldChg chg="modSp del">
        <pc:chgData name="pantelis balaouras" userId="25e8755020fc1734" providerId="LiveId" clId="{ED86F4B8-9AFA-4C0C-8F21-7DB35A152C5E}" dt="2022-04-08T09:33:23.118" v="313" actId="47"/>
        <pc:sldMkLst>
          <pc:docMk/>
          <pc:sldMk cId="0" sldId="261"/>
        </pc:sldMkLst>
        <pc:spChg chg="mod">
          <ac:chgData name="pantelis balaouras" userId="25e8755020fc1734" providerId="LiveId" clId="{ED86F4B8-9AFA-4C0C-8F21-7DB35A152C5E}" dt="2022-04-08T09:28:12.702" v="266" actId="20578"/>
          <ac:spMkLst>
            <pc:docMk/>
            <pc:sldMk cId="0" sldId="261"/>
            <ac:spMk id="180" creationId="{00000000-0000-0000-0000-000000000000}"/>
          </ac:spMkLst>
        </pc:spChg>
      </pc:sldChg>
      <pc:sldChg chg="del">
        <pc:chgData name="pantelis balaouras" userId="25e8755020fc1734" providerId="LiveId" clId="{ED86F4B8-9AFA-4C0C-8F21-7DB35A152C5E}" dt="2022-04-08T09:58:14.969" v="363" actId="47"/>
        <pc:sldMkLst>
          <pc:docMk/>
          <pc:sldMk cId="0" sldId="263"/>
        </pc:sldMkLst>
      </pc:sldChg>
      <pc:sldChg chg="addSp delSp modSp mod">
        <pc:chgData name="pantelis balaouras" userId="25e8755020fc1734" providerId="LiveId" clId="{ED86F4B8-9AFA-4C0C-8F21-7DB35A152C5E}" dt="2022-04-08T10:16:30.181" v="825" actId="20577"/>
        <pc:sldMkLst>
          <pc:docMk/>
          <pc:sldMk cId="0" sldId="265"/>
        </pc:sldMkLst>
        <pc:spChg chg="add mod">
          <ac:chgData name="pantelis balaouras" userId="25e8755020fc1734" providerId="LiveId" clId="{ED86F4B8-9AFA-4C0C-8F21-7DB35A152C5E}" dt="2022-04-08T10:08:41.799" v="458"/>
          <ac:spMkLst>
            <pc:docMk/>
            <pc:sldMk cId="0" sldId="265"/>
            <ac:spMk id="9" creationId="{32BE9AA0-5AF0-44E8-9B6F-3FE7FEA3B330}"/>
          </ac:spMkLst>
        </pc:spChg>
        <pc:spChg chg="mod">
          <ac:chgData name="pantelis balaouras" userId="25e8755020fc1734" providerId="LiveId" clId="{ED86F4B8-9AFA-4C0C-8F21-7DB35A152C5E}" dt="2022-04-08T10:15:24.213" v="823" actId="948"/>
          <ac:spMkLst>
            <pc:docMk/>
            <pc:sldMk cId="0" sldId="265"/>
            <ac:spMk id="236" creationId="{00000000-0000-0000-0000-000000000000}"/>
          </ac:spMkLst>
        </pc:spChg>
        <pc:spChg chg="del">
          <ac:chgData name="pantelis balaouras" userId="25e8755020fc1734" providerId="LiveId" clId="{ED86F4B8-9AFA-4C0C-8F21-7DB35A152C5E}" dt="2022-04-08T10:08:41.169" v="457" actId="478"/>
          <ac:spMkLst>
            <pc:docMk/>
            <pc:sldMk cId="0" sldId="265"/>
            <ac:spMk id="237" creationId="{00000000-0000-0000-0000-000000000000}"/>
          </ac:spMkLst>
        </pc:spChg>
        <pc:spChg chg="mod">
          <ac:chgData name="pantelis balaouras" userId="25e8755020fc1734" providerId="LiveId" clId="{ED86F4B8-9AFA-4C0C-8F21-7DB35A152C5E}" dt="2022-04-08T10:16:30.181" v="825" actId="20577"/>
          <ac:spMkLst>
            <pc:docMk/>
            <pc:sldMk cId="0" sldId="265"/>
            <ac:spMk id="240" creationId="{00000000-0000-0000-0000-000000000000}"/>
          </ac:spMkLst>
        </pc:spChg>
        <pc:picChg chg="del">
          <ac:chgData name="pantelis balaouras" userId="25e8755020fc1734" providerId="LiveId" clId="{ED86F4B8-9AFA-4C0C-8F21-7DB35A152C5E}" dt="2022-04-08T10:14:51.076" v="819" actId="478"/>
          <ac:picMkLst>
            <pc:docMk/>
            <pc:sldMk cId="0" sldId="265"/>
            <ac:picMk id="2" creationId="{00000000-0000-0000-0000-000000000000}"/>
          </ac:picMkLst>
        </pc:picChg>
      </pc:sldChg>
      <pc:sldChg chg="addSp delSp modSp mod">
        <pc:chgData name="pantelis balaouras" userId="25e8755020fc1734" providerId="LiveId" clId="{ED86F4B8-9AFA-4C0C-8F21-7DB35A152C5E}" dt="2022-04-08T10:08:47.704" v="460"/>
        <pc:sldMkLst>
          <pc:docMk/>
          <pc:sldMk cId="0" sldId="266"/>
        </pc:sldMkLst>
        <pc:spChg chg="add mod">
          <ac:chgData name="pantelis balaouras" userId="25e8755020fc1734" providerId="LiveId" clId="{ED86F4B8-9AFA-4C0C-8F21-7DB35A152C5E}" dt="2022-04-08T10:08:47.704" v="460"/>
          <ac:spMkLst>
            <pc:docMk/>
            <pc:sldMk cId="0" sldId="266"/>
            <ac:spMk id="7" creationId="{CA5B2FD4-00C7-49D5-AB0C-2E29038C9554}"/>
          </ac:spMkLst>
        </pc:spChg>
        <pc:spChg chg="del">
          <ac:chgData name="pantelis balaouras" userId="25e8755020fc1734" providerId="LiveId" clId="{ED86F4B8-9AFA-4C0C-8F21-7DB35A152C5E}" dt="2022-04-08T10:08:46.638" v="459" actId="478"/>
          <ac:spMkLst>
            <pc:docMk/>
            <pc:sldMk cId="0" sldId="266"/>
            <ac:spMk id="248" creationId="{00000000-0000-0000-0000-000000000000}"/>
          </ac:spMkLst>
        </pc:spChg>
      </pc:sldChg>
      <pc:sldChg chg="addSp delSp modSp mod">
        <pc:chgData name="pantelis balaouras" userId="25e8755020fc1734" providerId="LiveId" clId="{ED86F4B8-9AFA-4C0C-8F21-7DB35A152C5E}" dt="2022-04-08T10:08:52.197" v="463"/>
        <pc:sldMkLst>
          <pc:docMk/>
          <pc:sldMk cId="0" sldId="267"/>
        </pc:sldMkLst>
        <pc:spChg chg="add mod">
          <ac:chgData name="pantelis balaouras" userId="25e8755020fc1734" providerId="LiveId" clId="{ED86F4B8-9AFA-4C0C-8F21-7DB35A152C5E}" dt="2022-04-08T10:08:52.197" v="463"/>
          <ac:spMkLst>
            <pc:docMk/>
            <pc:sldMk cId="0" sldId="267"/>
            <ac:spMk id="7" creationId="{DD6B3FAF-C6CD-47BE-BF05-CDBC3F137CA7}"/>
          </ac:spMkLst>
        </pc:spChg>
        <pc:spChg chg="del mod">
          <ac:chgData name="pantelis balaouras" userId="25e8755020fc1734" providerId="LiveId" clId="{ED86F4B8-9AFA-4C0C-8F21-7DB35A152C5E}" dt="2022-04-08T10:08:51.583" v="462" actId="478"/>
          <ac:spMkLst>
            <pc:docMk/>
            <pc:sldMk cId="0" sldId="267"/>
            <ac:spMk id="257" creationId="{00000000-0000-0000-0000-000000000000}"/>
          </ac:spMkLst>
        </pc:spChg>
      </pc:sldChg>
      <pc:sldChg chg="addSp delSp modSp mod">
        <pc:chgData name="pantelis balaouras" userId="25e8755020fc1734" providerId="LiveId" clId="{ED86F4B8-9AFA-4C0C-8F21-7DB35A152C5E}" dt="2022-04-08T10:08:55.992" v="465"/>
        <pc:sldMkLst>
          <pc:docMk/>
          <pc:sldMk cId="0" sldId="268"/>
        </pc:sldMkLst>
        <pc:spChg chg="add mod">
          <ac:chgData name="pantelis balaouras" userId="25e8755020fc1734" providerId="LiveId" clId="{ED86F4B8-9AFA-4C0C-8F21-7DB35A152C5E}" dt="2022-04-08T10:08:55.992" v="465"/>
          <ac:spMkLst>
            <pc:docMk/>
            <pc:sldMk cId="0" sldId="268"/>
            <ac:spMk id="10" creationId="{B888086F-E640-406B-9DE3-26C1FC6A463D}"/>
          </ac:spMkLst>
        </pc:spChg>
        <pc:spChg chg="del">
          <ac:chgData name="pantelis balaouras" userId="25e8755020fc1734" providerId="LiveId" clId="{ED86F4B8-9AFA-4C0C-8F21-7DB35A152C5E}" dt="2022-04-08T10:08:55.486" v="464" actId="478"/>
          <ac:spMkLst>
            <pc:docMk/>
            <pc:sldMk cId="0" sldId="268"/>
            <ac:spMk id="267" creationId="{00000000-0000-0000-0000-000000000000}"/>
          </ac:spMkLst>
        </pc:spChg>
      </pc:sldChg>
      <pc:sldChg chg="addSp delSp modSp mod">
        <pc:chgData name="pantelis balaouras" userId="25e8755020fc1734" providerId="LiveId" clId="{ED86F4B8-9AFA-4C0C-8F21-7DB35A152C5E}" dt="2022-04-08T10:09:04.167" v="468"/>
        <pc:sldMkLst>
          <pc:docMk/>
          <pc:sldMk cId="0" sldId="269"/>
        </pc:sldMkLst>
        <pc:spChg chg="add mod">
          <ac:chgData name="pantelis balaouras" userId="25e8755020fc1734" providerId="LiveId" clId="{ED86F4B8-9AFA-4C0C-8F21-7DB35A152C5E}" dt="2022-04-08T10:09:04.167" v="468"/>
          <ac:spMkLst>
            <pc:docMk/>
            <pc:sldMk cId="0" sldId="269"/>
            <ac:spMk id="8" creationId="{4F95F23F-EEF8-47F5-B947-36F6D74792E7}"/>
          </ac:spMkLst>
        </pc:spChg>
        <pc:spChg chg="del mod">
          <ac:chgData name="pantelis balaouras" userId="25e8755020fc1734" providerId="LiveId" clId="{ED86F4B8-9AFA-4C0C-8F21-7DB35A152C5E}" dt="2022-04-08T10:09:03.598" v="467" actId="478"/>
          <ac:spMkLst>
            <pc:docMk/>
            <pc:sldMk cId="0" sldId="269"/>
            <ac:spMk id="278" creationId="{00000000-0000-0000-0000-000000000000}"/>
          </ac:spMkLst>
        </pc:spChg>
      </pc:sldChg>
      <pc:sldChg chg="addSp delSp modSp add mod">
        <pc:chgData name="pantelis balaouras" userId="25e8755020fc1734" providerId="LiveId" clId="{ED86F4B8-9AFA-4C0C-8F21-7DB35A152C5E}" dt="2022-04-08T10:12:39.554" v="759" actId="20577"/>
        <pc:sldMkLst>
          <pc:docMk/>
          <pc:sldMk cId="0" sldId="271"/>
        </pc:sldMkLst>
        <pc:spChg chg="add del mod">
          <ac:chgData name="pantelis balaouras" userId="25e8755020fc1734" providerId="LiveId" clId="{ED86F4B8-9AFA-4C0C-8F21-7DB35A152C5E}" dt="2022-04-08T09:55:51.386" v="338" actId="478"/>
          <ac:spMkLst>
            <pc:docMk/>
            <pc:sldMk cId="0" sldId="271"/>
            <ac:spMk id="13" creationId="{A7B8B269-5616-48DB-949F-E25D20DCCB2A}"/>
          </ac:spMkLst>
        </pc:spChg>
        <pc:spChg chg="add mod">
          <ac:chgData name="pantelis balaouras" userId="25e8755020fc1734" providerId="LiveId" clId="{ED86F4B8-9AFA-4C0C-8F21-7DB35A152C5E}" dt="2022-04-08T09:55:30.217" v="331"/>
          <ac:spMkLst>
            <pc:docMk/>
            <pc:sldMk cId="0" sldId="271"/>
            <ac:spMk id="16" creationId="{93D5E4D3-3BD9-4EB9-85BD-9EF073FC7969}"/>
          </ac:spMkLst>
        </pc:spChg>
        <pc:spChg chg="mod">
          <ac:chgData name="pantelis balaouras" userId="25e8755020fc1734" providerId="LiveId" clId="{ED86F4B8-9AFA-4C0C-8F21-7DB35A152C5E}" dt="2022-04-08T09:55:15.640" v="329" actId="6549"/>
          <ac:spMkLst>
            <pc:docMk/>
            <pc:sldMk cId="0" sldId="271"/>
            <ac:spMk id="262" creationId="{00000000-0000-0000-0000-000000000000}"/>
          </ac:spMkLst>
        </pc:spChg>
        <pc:spChg chg="mod">
          <ac:chgData name="pantelis balaouras" userId="25e8755020fc1734" providerId="LiveId" clId="{ED86F4B8-9AFA-4C0C-8F21-7DB35A152C5E}" dt="2022-04-08T10:12:39.554" v="759" actId="20577"/>
          <ac:spMkLst>
            <pc:docMk/>
            <pc:sldMk cId="0" sldId="271"/>
            <ac:spMk id="264" creationId="{00000000-0000-0000-0000-000000000000}"/>
          </ac:spMkLst>
        </pc:spChg>
        <pc:spChg chg="del">
          <ac:chgData name="pantelis balaouras" userId="25e8755020fc1734" providerId="LiveId" clId="{ED86F4B8-9AFA-4C0C-8F21-7DB35A152C5E}" dt="2022-04-08T09:55:52.768" v="339" actId="478"/>
          <ac:spMkLst>
            <pc:docMk/>
            <pc:sldMk cId="0" sldId="271"/>
            <ac:spMk id="265" creationId="{00000000-0000-0000-0000-000000000000}"/>
          </ac:spMkLst>
        </pc:spChg>
        <pc:spChg chg="mod">
          <ac:chgData name="pantelis balaouras" userId="25e8755020fc1734" providerId="LiveId" clId="{ED86F4B8-9AFA-4C0C-8F21-7DB35A152C5E}" dt="2022-04-08T09:56:34.110" v="349" actId="403"/>
          <ac:spMkLst>
            <pc:docMk/>
            <pc:sldMk cId="0" sldId="271"/>
            <ac:spMk id="267" creationId="{00000000-0000-0000-0000-000000000000}"/>
          </ac:spMkLst>
        </pc:spChg>
        <pc:spChg chg="mod">
          <ac:chgData name="pantelis balaouras" userId="25e8755020fc1734" providerId="LiveId" clId="{ED86F4B8-9AFA-4C0C-8F21-7DB35A152C5E}" dt="2022-04-08T09:55:39.036" v="335" actId="6549"/>
          <ac:spMkLst>
            <pc:docMk/>
            <pc:sldMk cId="0" sldId="271"/>
            <ac:spMk id="268" creationId="{00000000-0000-0000-0000-000000000000}"/>
          </ac:spMkLst>
        </pc:spChg>
        <pc:spChg chg="mod">
          <ac:chgData name="pantelis balaouras" userId="25e8755020fc1734" providerId="LiveId" clId="{ED86F4B8-9AFA-4C0C-8F21-7DB35A152C5E}" dt="2022-04-08T09:56:27.141" v="348" actId="404"/>
          <ac:spMkLst>
            <pc:docMk/>
            <pc:sldMk cId="0" sldId="271"/>
            <ac:spMk id="269" creationId="{00000000-0000-0000-0000-000000000000}"/>
          </ac:spMkLst>
        </pc:spChg>
        <pc:spChg chg="mod">
          <ac:chgData name="pantelis balaouras" userId="25e8755020fc1734" providerId="LiveId" clId="{ED86F4B8-9AFA-4C0C-8F21-7DB35A152C5E}" dt="2022-04-08T09:55:56.357" v="341" actId="20577"/>
          <ac:spMkLst>
            <pc:docMk/>
            <pc:sldMk cId="0" sldId="271"/>
            <ac:spMk id="270" creationId="{00000000-0000-0000-0000-000000000000}"/>
          </ac:spMkLst>
        </pc:spChg>
        <pc:spChg chg="del mod">
          <ac:chgData name="pantelis balaouras" userId="25e8755020fc1734" providerId="LiveId" clId="{ED86F4B8-9AFA-4C0C-8F21-7DB35A152C5E}" dt="2022-04-08T10:02:18.280" v="380" actId="478"/>
          <ac:spMkLst>
            <pc:docMk/>
            <pc:sldMk cId="0" sldId="271"/>
            <ac:spMk id="271" creationId="{00000000-0000-0000-0000-000000000000}"/>
          </ac:spMkLst>
        </pc:spChg>
        <pc:spChg chg="del mod">
          <ac:chgData name="pantelis balaouras" userId="25e8755020fc1734" providerId="LiveId" clId="{ED86F4B8-9AFA-4C0C-8F21-7DB35A152C5E}" dt="2022-04-08T10:02:16.360" v="379" actId="478"/>
          <ac:spMkLst>
            <pc:docMk/>
            <pc:sldMk cId="0" sldId="271"/>
            <ac:spMk id="272" creationId="{00000000-0000-0000-0000-000000000000}"/>
          </ac:spMkLst>
        </pc:spChg>
        <pc:picChg chg="add del mod">
          <ac:chgData name="pantelis balaouras" userId="25e8755020fc1734" providerId="LiveId" clId="{ED86F4B8-9AFA-4C0C-8F21-7DB35A152C5E}" dt="2022-04-08T09:55:29.603" v="330" actId="478"/>
          <ac:picMkLst>
            <pc:docMk/>
            <pc:sldMk cId="0" sldId="271"/>
            <ac:picMk id="14" creationId="{3F286E67-87E8-4083-B280-987D543B7D46}"/>
          </ac:picMkLst>
        </pc:picChg>
        <pc:picChg chg="add mod">
          <ac:chgData name="pantelis balaouras" userId="25e8755020fc1734" providerId="LiveId" clId="{ED86F4B8-9AFA-4C0C-8F21-7DB35A152C5E}" dt="2022-04-08T09:55:30.217" v="331"/>
          <ac:picMkLst>
            <pc:docMk/>
            <pc:sldMk cId="0" sldId="271"/>
            <ac:picMk id="15" creationId="{DFC54CD6-AA6C-47CC-84ED-33521228C077}"/>
          </ac:picMkLst>
        </pc:picChg>
        <pc:picChg chg="del">
          <ac:chgData name="pantelis balaouras" userId="25e8755020fc1734" providerId="LiveId" clId="{ED86F4B8-9AFA-4C0C-8F21-7DB35A152C5E}" dt="2022-04-08T09:53:57.474" v="324" actId="478"/>
          <ac:picMkLst>
            <pc:docMk/>
            <pc:sldMk cId="0" sldId="271"/>
            <ac:picMk id="266" creationId="{00000000-0000-0000-0000-000000000000}"/>
          </ac:picMkLst>
        </pc:picChg>
      </pc:sldChg>
      <pc:sldChg chg="addSp delSp modSp mod">
        <pc:chgData name="pantelis balaouras" userId="25e8755020fc1734" providerId="LiveId" clId="{ED86F4B8-9AFA-4C0C-8F21-7DB35A152C5E}" dt="2022-04-08T10:09:08.710" v="470"/>
        <pc:sldMkLst>
          <pc:docMk/>
          <pc:sldMk cId="1234564829" sldId="292"/>
        </pc:sldMkLst>
        <pc:spChg chg="add mod">
          <ac:chgData name="pantelis balaouras" userId="25e8755020fc1734" providerId="LiveId" clId="{ED86F4B8-9AFA-4C0C-8F21-7DB35A152C5E}" dt="2022-04-08T10:09:08.710" v="470"/>
          <ac:spMkLst>
            <pc:docMk/>
            <pc:sldMk cId="1234564829" sldId="292"/>
            <ac:spMk id="9" creationId="{8BB7348E-5584-414E-BCD7-AFE97CB99108}"/>
          </ac:spMkLst>
        </pc:spChg>
        <pc:spChg chg="del">
          <ac:chgData name="pantelis balaouras" userId="25e8755020fc1734" providerId="LiveId" clId="{ED86F4B8-9AFA-4C0C-8F21-7DB35A152C5E}" dt="2022-04-08T10:09:08.160" v="469" actId="478"/>
          <ac:spMkLst>
            <pc:docMk/>
            <pc:sldMk cId="1234564829" sldId="292"/>
            <ac:spMk id="278" creationId="{00000000-0000-0000-0000-000000000000}"/>
          </ac:spMkLst>
        </pc:spChg>
      </pc:sldChg>
      <pc:sldChg chg="addSp delSp modSp mod">
        <pc:chgData name="pantelis balaouras" userId="25e8755020fc1734" providerId="LiveId" clId="{ED86F4B8-9AFA-4C0C-8F21-7DB35A152C5E}" dt="2022-04-08T10:08:17.493" v="456" actId="6549"/>
        <pc:sldMkLst>
          <pc:docMk/>
          <pc:sldMk cId="3334149214" sldId="311"/>
        </pc:sldMkLst>
        <pc:spChg chg="add mod">
          <ac:chgData name="pantelis balaouras" userId="25e8755020fc1734" providerId="LiveId" clId="{ED86F4B8-9AFA-4C0C-8F21-7DB35A152C5E}" dt="2022-04-08T10:08:17.493" v="456" actId="6549"/>
          <ac:spMkLst>
            <pc:docMk/>
            <pc:sldMk cId="3334149214" sldId="311"/>
            <ac:spMk id="9" creationId="{7FAA85D5-4D96-4040-A895-951DA16796DC}"/>
          </ac:spMkLst>
        </pc:spChg>
        <pc:picChg chg="del">
          <ac:chgData name="pantelis balaouras" userId="25e8755020fc1734" providerId="LiveId" clId="{ED86F4B8-9AFA-4C0C-8F21-7DB35A152C5E}" dt="2022-04-08T10:01:05.960" v="377" actId="478"/>
          <ac:picMkLst>
            <pc:docMk/>
            <pc:sldMk cId="3334149214" sldId="311"/>
            <ac:picMk id="2" creationId="{00000000-0000-0000-0000-000000000000}"/>
          </ac:picMkLst>
        </pc:picChg>
      </pc:sldChg>
      <pc:sldChg chg="del">
        <pc:chgData name="pantelis balaouras" userId="25e8755020fc1734" providerId="LiveId" clId="{ED86F4B8-9AFA-4C0C-8F21-7DB35A152C5E}" dt="2022-04-08T10:09:41.824" v="474" actId="47"/>
        <pc:sldMkLst>
          <pc:docMk/>
          <pc:sldMk cId="2579914560" sldId="314"/>
        </pc:sldMkLst>
      </pc:sldChg>
      <pc:sldChg chg="addSp modSp mod modClrScheme chgLayout">
        <pc:chgData name="pantelis balaouras" userId="25e8755020fc1734" providerId="LiveId" clId="{ED86F4B8-9AFA-4C0C-8F21-7DB35A152C5E}" dt="2022-04-08T10:00:26.400" v="375"/>
        <pc:sldMkLst>
          <pc:docMk/>
          <pc:sldMk cId="2823702714" sldId="315"/>
        </pc:sldMkLst>
        <pc:spChg chg="add mod">
          <ac:chgData name="pantelis balaouras" userId="25e8755020fc1734" providerId="LiveId" clId="{ED86F4B8-9AFA-4C0C-8F21-7DB35A152C5E}" dt="2022-04-08T10:00:26.400" v="375"/>
          <ac:spMkLst>
            <pc:docMk/>
            <pc:sldMk cId="2823702714" sldId="315"/>
            <ac:spMk id="7" creationId="{B9843483-C467-495B-A02B-3CA3B011FC6F}"/>
          </ac:spMkLst>
        </pc:spChg>
        <pc:spChg chg="mod ord">
          <ac:chgData name="pantelis balaouras" userId="25e8755020fc1734" providerId="LiveId" clId="{ED86F4B8-9AFA-4C0C-8F21-7DB35A152C5E}" dt="2022-04-08T09:57:31.686" v="357" actId="6549"/>
          <ac:spMkLst>
            <pc:docMk/>
            <pc:sldMk cId="2823702714" sldId="315"/>
            <ac:spMk id="226" creationId="{00000000-0000-0000-0000-000000000000}"/>
          </ac:spMkLst>
        </pc:spChg>
        <pc:spChg chg="mod ord">
          <ac:chgData name="pantelis balaouras" userId="25e8755020fc1734" providerId="LiveId" clId="{ED86F4B8-9AFA-4C0C-8F21-7DB35A152C5E}" dt="2022-04-08T09:58:00.527" v="362" actId="948"/>
          <ac:spMkLst>
            <pc:docMk/>
            <pc:sldMk cId="2823702714" sldId="315"/>
            <ac:spMk id="228" creationId="{00000000-0000-0000-0000-000000000000}"/>
          </ac:spMkLst>
        </pc:spChg>
        <pc:picChg chg="mod">
          <ac:chgData name="pantelis balaouras" userId="25e8755020fc1734" providerId="LiveId" clId="{ED86F4B8-9AFA-4C0C-8F21-7DB35A152C5E}" dt="2022-04-08T09:57:52.246" v="361" actId="1076"/>
          <ac:picMkLst>
            <pc:docMk/>
            <pc:sldMk cId="2823702714" sldId="315"/>
            <ac:picMk id="1026" creationId="{00000000-0000-0000-0000-000000000000}"/>
          </ac:picMkLst>
        </pc:picChg>
      </pc:sldChg>
      <pc:sldChg chg="addSp delSp modSp mod modClrScheme chgLayout">
        <pc:chgData name="pantelis balaouras" userId="25e8755020fc1734" providerId="LiveId" clId="{ED86F4B8-9AFA-4C0C-8F21-7DB35A152C5E}" dt="2022-04-08T10:09:28.895" v="473" actId="478"/>
        <pc:sldMkLst>
          <pc:docMk/>
          <pc:sldMk cId="1411472742" sldId="317"/>
        </pc:sldMkLst>
        <pc:spChg chg="add mod">
          <ac:chgData name="pantelis balaouras" userId="25e8755020fc1734" providerId="LiveId" clId="{ED86F4B8-9AFA-4C0C-8F21-7DB35A152C5E}" dt="2022-04-08T10:00:16.728" v="374" actId="20577"/>
          <ac:spMkLst>
            <pc:docMk/>
            <pc:sldMk cId="1411472742" sldId="317"/>
            <ac:spMk id="7" creationId="{5FCACAFA-AF95-41E0-90C6-B223EDE582BB}"/>
          </ac:spMkLst>
        </pc:spChg>
        <pc:spChg chg="del">
          <ac:chgData name="pantelis balaouras" userId="25e8755020fc1734" providerId="LiveId" clId="{ED86F4B8-9AFA-4C0C-8F21-7DB35A152C5E}" dt="2022-04-08T10:09:28.895" v="473" actId="478"/>
          <ac:spMkLst>
            <pc:docMk/>
            <pc:sldMk cId="1411472742" sldId="317"/>
            <ac:spMk id="8" creationId="{00000000-0000-0000-0000-000000000000}"/>
          </ac:spMkLst>
        </pc:spChg>
        <pc:spChg chg="mod ord">
          <ac:chgData name="pantelis balaouras" userId="25e8755020fc1734" providerId="LiveId" clId="{ED86F4B8-9AFA-4C0C-8F21-7DB35A152C5E}" dt="2022-04-08T10:00:07.358" v="371" actId="6549"/>
          <ac:spMkLst>
            <pc:docMk/>
            <pc:sldMk cId="1411472742" sldId="317"/>
            <ac:spMk id="226" creationId="{00000000-0000-0000-0000-000000000000}"/>
          </ac:spMkLst>
        </pc:spChg>
        <pc:spChg chg="mod ord">
          <ac:chgData name="pantelis balaouras" userId="25e8755020fc1734" providerId="LiveId" clId="{ED86F4B8-9AFA-4C0C-8F21-7DB35A152C5E}" dt="2022-04-08T09:59:41.615" v="369" actId="700"/>
          <ac:spMkLst>
            <pc:docMk/>
            <pc:sldMk cId="1411472742" sldId="317"/>
            <ac:spMk id="228" creationId="{00000000-0000-0000-0000-000000000000}"/>
          </ac:spMkLst>
        </pc:spChg>
        <pc:spChg chg="mod">
          <ac:chgData name="pantelis balaouras" userId="25e8755020fc1734" providerId="LiveId" clId="{ED86F4B8-9AFA-4C0C-8F21-7DB35A152C5E}" dt="2022-04-08T10:00:44.457" v="376" actId="1076"/>
          <ac:spMkLst>
            <pc:docMk/>
            <pc:sldMk cId="1411472742" sldId="317"/>
            <ac:spMk id="229" creationId="{00000000-0000-0000-0000-000000000000}"/>
          </ac:spMkLst>
        </pc:spChg>
        <pc:picChg chg="mod">
          <ac:chgData name="pantelis balaouras" userId="25e8755020fc1734" providerId="LiveId" clId="{ED86F4B8-9AFA-4C0C-8F21-7DB35A152C5E}" dt="2022-04-08T09:59:20.703" v="367" actId="1076"/>
          <ac:picMkLst>
            <pc:docMk/>
            <pc:sldMk cId="1411472742" sldId="317"/>
            <ac:picMk id="2050" creationId="{00000000-0000-0000-0000-000000000000}"/>
          </ac:picMkLst>
        </pc:picChg>
      </pc:sldChg>
      <pc:sldChg chg="addSp delSp modSp mod">
        <pc:chgData name="pantelis balaouras" userId="25e8755020fc1734" providerId="LiveId" clId="{ED86F4B8-9AFA-4C0C-8F21-7DB35A152C5E}" dt="2022-04-08T10:09:13.348" v="472"/>
        <pc:sldMkLst>
          <pc:docMk/>
          <pc:sldMk cId="176046753" sldId="322"/>
        </pc:sldMkLst>
        <pc:spChg chg="add mod">
          <ac:chgData name="pantelis balaouras" userId="25e8755020fc1734" providerId="LiveId" clId="{ED86F4B8-9AFA-4C0C-8F21-7DB35A152C5E}" dt="2022-04-08T10:09:13.348" v="472"/>
          <ac:spMkLst>
            <pc:docMk/>
            <pc:sldMk cId="176046753" sldId="322"/>
            <ac:spMk id="7" creationId="{30DC3058-2122-4961-B0C0-58EEC92A28F7}"/>
          </ac:spMkLst>
        </pc:spChg>
        <pc:spChg chg="del">
          <ac:chgData name="pantelis balaouras" userId="25e8755020fc1734" providerId="LiveId" clId="{ED86F4B8-9AFA-4C0C-8F21-7DB35A152C5E}" dt="2022-04-08T10:09:12.863" v="471" actId="478"/>
          <ac:spMkLst>
            <pc:docMk/>
            <pc:sldMk cId="176046753" sldId="322"/>
            <ac:spMk id="278" creationId="{00000000-0000-0000-0000-000000000000}"/>
          </ac:spMkLst>
        </pc:spChg>
      </pc:sldChg>
      <pc:sldChg chg="addSp delSp modSp new del mod modClrScheme chgLayout">
        <pc:chgData name="pantelis balaouras" userId="25e8755020fc1734" providerId="LiveId" clId="{ED86F4B8-9AFA-4C0C-8F21-7DB35A152C5E}" dt="2022-04-08T09:53:19.041" v="318" actId="47"/>
        <pc:sldMkLst>
          <pc:docMk/>
          <pc:sldMk cId="585853339" sldId="388"/>
        </pc:sldMkLst>
        <pc:spChg chg="add del mod ord">
          <ac:chgData name="pantelis balaouras" userId="25e8755020fc1734" providerId="LiveId" clId="{ED86F4B8-9AFA-4C0C-8F21-7DB35A152C5E}" dt="2022-04-08T09:52:53.320" v="317" actId="700"/>
          <ac:spMkLst>
            <pc:docMk/>
            <pc:sldMk cId="585853339" sldId="388"/>
            <ac:spMk id="2" creationId="{BD648BC9-A875-4DD1-91B7-9A9048CE97BC}"/>
          </ac:spMkLst>
        </pc:spChg>
        <pc:spChg chg="add del mod ord">
          <ac:chgData name="pantelis balaouras" userId="25e8755020fc1734" providerId="LiveId" clId="{ED86F4B8-9AFA-4C0C-8F21-7DB35A152C5E}" dt="2022-04-08T09:52:53.320" v="317" actId="700"/>
          <ac:spMkLst>
            <pc:docMk/>
            <pc:sldMk cId="585853339" sldId="388"/>
            <ac:spMk id="3" creationId="{87C4AD3E-7D7E-429E-80AA-69F19BFE2FB9}"/>
          </ac:spMkLst>
        </pc:spChg>
        <pc:spChg chg="add del mod ord">
          <ac:chgData name="pantelis balaouras" userId="25e8755020fc1734" providerId="LiveId" clId="{ED86F4B8-9AFA-4C0C-8F21-7DB35A152C5E}" dt="2022-04-08T09:52:53.320" v="317" actId="700"/>
          <ac:spMkLst>
            <pc:docMk/>
            <pc:sldMk cId="585853339" sldId="388"/>
            <ac:spMk id="4" creationId="{32AF14DF-AEB0-456D-B289-A05B771EE3C7}"/>
          </ac:spMkLst>
        </pc:spChg>
      </pc:sldChg>
      <pc:sldChg chg="add del">
        <pc:chgData name="pantelis balaouras" userId="25e8755020fc1734" providerId="LiveId" clId="{ED86F4B8-9AFA-4C0C-8F21-7DB35A152C5E}" dt="2022-04-08T09:33:19.815" v="311" actId="47"/>
        <pc:sldMkLst>
          <pc:docMk/>
          <pc:sldMk cId="1097428969" sldId="388"/>
        </pc:sldMkLst>
      </pc:sldChg>
      <pc:sldChg chg="add del setBg">
        <pc:chgData name="pantelis balaouras" userId="25e8755020fc1734" providerId="LiveId" clId="{ED86F4B8-9AFA-4C0C-8F21-7DB35A152C5E}" dt="2022-04-08T09:20:42.331" v="19"/>
        <pc:sldMkLst>
          <pc:docMk/>
          <pc:sldMk cId="1344400143" sldId="388"/>
        </pc:sldMkLst>
      </pc:sldChg>
      <pc:sldChg chg="addSp delSp modSp add mod">
        <pc:chgData name="pantelis balaouras" userId="25e8755020fc1734" providerId="LiveId" clId="{ED86F4B8-9AFA-4C0C-8F21-7DB35A152C5E}" dt="2022-04-08T10:14:35.667" v="818" actId="14100"/>
        <pc:sldMkLst>
          <pc:docMk/>
          <pc:sldMk cId="1697631714" sldId="388"/>
        </pc:sldMkLst>
        <pc:spChg chg="add mod">
          <ac:chgData name="pantelis balaouras" userId="25e8755020fc1734" providerId="LiveId" clId="{ED86F4B8-9AFA-4C0C-8F21-7DB35A152C5E}" dt="2022-04-08T10:14:32.349" v="817" actId="1076"/>
          <ac:spMkLst>
            <pc:docMk/>
            <pc:sldMk cId="1697631714" sldId="388"/>
            <ac:spMk id="11" creationId="{2F55469C-204A-46A0-B18F-5585D2D13FA3}"/>
          </ac:spMkLst>
        </pc:spChg>
        <pc:spChg chg="del">
          <ac:chgData name="pantelis balaouras" userId="25e8755020fc1734" providerId="LiveId" clId="{ED86F4B8-9AFA-4C0C-8F21-7DB35A152C5E}" dt="2022-04-08T10:14:17.219" v="815" actId="478"/>
          <ac:spMkLst>
            <pc:docMk/>
            <pc:sldMk cId="1697631714" sldId="388"/>
            <ac:spMk id="16" creationId="{93D5E4D3-3BD9-4EB9-85BD-9EF073FC7969}"/>
          </ac:spMkLst>
        </pc:spChg>
        <pc:spChg chg="mod">
          <ac:chgData name="pantelis balaouras" userId="25e8755020fc1734" providerId="LiveId" clId="{ED86F4B8-9AFA-4C0C-8F21-7DB35A152C5E}" dt="2022-04-08T10:06:34.822" v="386" actId="14100"/>
          <ac:spMkLst>
            <pc:docMk/>
            <pc:sldMk cId="1697631714" sldId="388"/>
            <ac:spMk id="262" creationId="{00000000-0000-0000-0000-000000000000}"/>
          </ac:spMkLst>
        </pc:spChg>
        <pc:spChg chg="mod">
          <ac:chgData name="pantelis balaouras" userId="25e8755020fc1734" providerId="LiveId" clId="{ED86F4B8-9AFA-4C0C-8F21-7DB35A152C5E}" dt="2022-04-08T10:14:07.499" v="813" actId="1076"/>
          <ac:spMkLst>
            <pc:docMk/>
            <pc:sldMk cId="1697631714" sldId="388"/>
            <ac:spMk id="263" creationId="{00000000-0000-0000-0000-000000000000}"/>
          </ac:spMkLst>
        </pc:spChg>
        <pc:spChg chg="mod">
          <ac:chgData name="pantelis balaouras" userId="25e8755020fc1734" providerId="LiveId" clId="{ED86F4B8-9AFA-4C0C-8F21-7DB35A152C5E}" dt="2022-04-08T10:14:03.472" v="812" actId="14100"/>
          <ac:spMkLst>
            <pc:docMk/>
            <pc:sldMk cId="1697631714" sldId="388"/>
            <ac:spMk id="264" creationId="{00000000-0000-0000-0000-000000000000}"/>
          </ac:spMkLst>
        </pc:spChg>
        <pc:spChg chg="mod">
          <ac:chgData name="pantelis balaouras" userId="25e8755020fc1734" providerId="LiveId" clId="{ED86F4B8-9AFA-4C0C-8F21-7DB35A152C5E}" dt="2022-04-08T10:06:59.727" v="390" actId="207"/>
          <ac:spMkLst>
            <pc:docMk/>
            <pc:sldMk cId="1697631714" sldId="388"/>
            <ac:spMk id="267" creationId="{00000000-0000-0000-0000-000000000000}"/>
          </ac:spMkLst>
        </pc:spChg>
        <pc:spChg chg="mod">
          <ac:chgData name="pantelis balaouras" userId="25e8755020fc1734" providerId="LiveId" clId="{ED86F4B8-9AFA-4C0C-8F21-7DB35A152C5E}" dt="2022-04-08T10:06:50.038" v="388" actId="403"/>
          <ac:spMkLst>
            <pc:docMk/>
            <pc:sldMk cId="1697631714" sldId="388"/>
            <ac:spMk id="268" creationId="{00000000-0000-0000-0000-000000000000}"/>
          </ac:spMkLst>
        </pc:spChg>
        <pc:picChg chg="add mod">
          <ac:chgData name="pantelis balaouras" userId="25e8755020fc1734" providerId="LiveId" clId="{ED86F4B8-9AFA-4C0C-8F21-7DB35A152C5E}" dt="2022-04-08T10:14:35.667" v="818" actId="14100"/>
          <ac:picMkLst>
            <pc:docMk/>
            <pc:sldMk cId="1697631714" sldId="388"/>
            <ac:picMk id="12" creationId="{3352282D-D3FC-4080-8837-9641D17BFC94}"/>
          </ac:picMkLst>
        </pc:picChg>
        <pc:picChg chg="del">
          <ac:chgData name="pantelis balaouras" userId="25e8755020fc1734" providerId="LiveId" clId="{ED86F4B8-9AFA-4C0C-8F21-7DB35A152C5E}" dt="2022-04-08T10:14:14.179" v="814" actId="478"/>
          <ac:picMkLst>
            <pc:docMk/>
            <pc:sldMk cId="1697631714" sldId="388"/>
            <ac:picMk id="15" creationId="{DFC54CD6-AA6C-47CC-84ED-33521228C077}"/>
          </ac:picMkLst>
        </pc:picChg>
      </pc:sldChg>
      <pc:sldChg chg="add del setBg">
        <pc:chgData name="pantelis balaouras" userId="25e8755020fc1734" providerId="LiveId" clId="{ED86F4B8-9AFA-4C0C-8F21-7DB35A152C5E}" dt="2022-04-08T09:20:41.005" v="18"/>
        <pc:sldMkLst>
          <pc:docMk/>
          <pc:sldMk cId="0" sldId="389"/>
        </pc:sldMkLst>
      </pc:sldChg>
    </pc:docChg>
  </pc:docChgLst>
  <pc:docChgLst>
    <pc:chgData name="pantelis balaouras" userId="25e8755020fc1734" providerId="LiveId" clId="{35794475-C7D5-43B1-9E61-ADFDC3884907}"/>
    <pc:docChg chg="undo custSel delSld modSld sldOrd">
      <pc:chgData name="pantelis balaouras" userId="25e8755020fc1734" providerId="LiveId" clId="{35794475-C7D5-43B1-9E61-ADFDC3884907}" dt="2022-04-17T14:50:28.731" v="624" actId="1076"/>
      <pc:docMkLst>
        <pc:docMk/>
      </pc:docMkLst>
      <pc:sldChg chg="modSp mod">
        <pc:chgData name="pantelis balaouras" userId="25e8755020fc1734" providerId="LiveId" clId="{35794475-C7D5-43B1-9E61-ADFDC3884907}" dt="2022-04-17T14:25:10.740" v="494" actId="255"/>
        <pc:sldMkLst>
          <pc:docMk/>
          <pc:sldMk cId="0" sldId="265"/>
        </pc:sldMkLst>
        <pc:spChg chg="mod">
          <ac:chgData name="pantelis balaouras" userId="25e8755020fc1734" providerId="LiveId" clId="{35794475-C7D5-43B1-9E61-ADFDC3884907}" dt="2022-04-17T14:25:10.740" v="494" actId="255"/>
          <ac:spMkLst>
            <pc:docMk/>
            <pc:sldMk cId="0" sldId="265"/>
            <ac:spMk id="236" creationId="{00000000-0000-0000-0000-000000000000}"/>
          </ac:spMkLst>
        </pc:spChg>
      </pc:sldChg>
      <pc:sldChg chg="modSp mod">
        <pc:chgData name="pantelis balaouras" userId="25e8755020fc1734" providerId="LiveId" clId="{35794475-C7D5-43B1-9E61-ADFDC3884907}" dt="2022-04-17T14:25:02.372" v="493" actId="255"/>
        <pc:sldMkLst>
          <pc:docMk/>
          <pc:sldMk cId="0" sldId="266"/>
        </pc:sldMkLst>
        <pc:spChg chg="mod">
          <ac:chgData name="pantelis balaouras" userId="25e8755020fc1734" providerId="LiveId" clId="{35794475-C7D5-43B1-9E61-ADFDC3884907}" dt="2022-04-17T14:25:02.372" v="493" actId="255"/>
          <ac:spMkLst>
            <pc:docMk/>
            <pc:sldMk cId="0" sldId="266"/>
            <ac:spMk id="246" creationId="{00000000-0000-0000-0000-000000000000}"/>
          </ac:spMkLst>
        </pc:spChg>
      </pc:sldChg>
      <pc:sldChg chg="modSp mod">
        <pc:chgData name="pantelis balaouras" userId="25e8755020fc1734" providerId="LiveId" clId="{35794475-C7D5-43B1-9E61-ADFDC3884907}" dt="2022-04-17T14:24:51.062" v="492" actId="255"/>
        <pc:sldMkLst>
          <pc:docMk/>
          <pc:sldMk cId="0" sldId="267"/>
        </pc:sldMkLst>
        <pc:spChg chg="mod">
          <ac:chgData name="pantelis balaouras" userId="25e8755020fc1734" providerId="LiveId" clId="{35794475-C7D5-43B1-9E61-ADFDC3884907}" dt="2022-04-17T14:24:51.062" v="492" actId="255"/>
          <ac:spMkLst>
            <pc:docMk/>
            <pc:sldMk cId="0" sldId="267"/>
            <ac:spMk id="255" creationId="{00000000-0000-0000-0000-000000000000}"/>
          </ac:spMkLst>
        </pc:spChg>
      </pc:sldChg>
      <pc:sldChg chg="modSp mod">
        <pc:chgData name="pantelis balaouras" userId="25e8755020fc1734" providerId="LiveId" clId="{35794475-C7D5-43B1-9E61-ADFDC3884907}" dt="2022-04-17T13:44:19.178" v="13" actId="1076"/>
        <pc:sldMkLst>
          <pc:docMk/>
          <pc:sldMk cId="0" sldId="268"/>
        </pc:sldMkLst>
        <pc:spChg chg="mod">
          <ac:chgData name="pantelis balaouras" userId="25e8755020fc1734" providerId="LiveId" clId="{35794475-C7D5-43B1-9E61-ADFDC3884907}" dt="2022-04-17T13:44:19.178" v="13" actId="1076"/>
          <ac:spMkLst>
            <pc:docMk/>
            <pc:sldMk cId="0" sldId="268"/>
            <ac:spMk id="2" creationId="{00000000-0000-0000-0000-000000000000}"/>
          </ac:spMkLst>
        </pc:spChg>
        <pc:spChg chg="mod">
          <ac:chgData name="pantelis balaouras" userId="25e8755020fc1734" providerId="LiveId" clId="{35794475-C7D5-43B1-9E61-ADFDC3884907}" dt="2022-04-17T13:44:13.019" v="11" actId="14100"/>
          <ac:spMkLst>
            <pc:docMk/>
            <pc:sldMk cId="0" sldId="268"/>
            <ac:spMk id="264" creationId="{00000000-0000-0000-0000-000000000000}"/>
          </ac:spMkLst>
        </pc:spChg>
        <pc:picChg chg="mod">
          <ac:chgData name="pantelis balaouras" userId="25e8755020fc1734" providerId="LiveId" clId="{35794475-C7D5-43B1-9E61-ADFDC3884907}" dt="2022-04-17T13:44:14.925" v="12" actId="1076"/>
          <ac:picMkLst>
            <pc:docMk/>
            <pc:sldMk cId="0" sldId="268"/>
            <ac:picMk id="2050" creationId="{00000000-0000-0000-0000-000000000000}"/>
          </ac:picMkLst>
        </pc:picChg>
      </pc:sldChg>
      <pc:sldChg chg="modSp mod">
        <pc:chgData name="pantelis balaouras" userId="25e8755020fc1734" providerId="LiveId" clId="{35794475-C7D5-43B1-9E61-ADFDC3884907}" dt="2022-04-17T14:25:24.274" v="496" actId="1076"/>
        <pc:sldMkLst>
          <pc:docMk/>
          <pc:sldMk cId="0" sldId="269"/>
        </pc:sldMkLst>
        <pc:spChg chg="mod">
          <ac:chgData name="pantelis balaouras" userId="25e8755020fc1734" providerId="LiveId" clId="{35794475-C7D5-43B1-9E61-ADFDC3884907}" dt="2022-04-17T14:25:19.428" v="495" actId="1076"/>
          <ac:spMkLst>
            <pc:docMk/>
            <pc:sldMk cId="0" sldId="269"/>
            <ac:spMk id="274" creationId="{00000000-0000-0000-0000-000000000000}"/>
          </ac:spMkLst>
        </pc:spChg>
        <pc:picChg chg="mod">
          <ac:chgData name="pantelis balaouras" userId="25e8755020fc1734" providerId="LiveId" clId="{35794475-C7D5-43B1-9E61-ADFDC3884907}" dt="2022-04-17T14:25:24.274" v="496" actId="1076"/>
          <ac:picMkLst>
            <pc:docMk/>
            <pc:sldMk cId="0" sldId="269"/>
            <ac:picMk id="277" creationId="{00000000-0000-0000-0000-000000000000}"/>
          </ac:picMkLst>
        </pc:picChg>
      </pc:sldChg>
      <pc:sldChg chg="ord modNotesTx">
        <pc:chgData name="pantelis balaouras" userId="25e8755020fc1734" providerId="LiveId" clId="{35794475-C7D5-43B1-9E61-ADFDC3884907}" dt="2022-04-17T14:49:17.362" v="622" actId="123"/>
        <pc:sldMkLst>
          <pc:docMk/>
          <pc:sldMk cId="0" sldId="285"/>
        </pc:sldMkLst>
      </pc:sldChg>
      <pc:sldChg chg="modSp mod">
        <pc:chgData name="pantelis balaouras" userId="25e8755020fc1734" providerId="LiveId" clId="{35794475-C7D5-43B1-9E61-ADFDC3884907}" dt="2022-04-17T14:40:10.340" v="567" actId="6549"/>
        <pc:sldMkLst>
          <pc:docMk/>
          <pc:sldMk cId="0" sldId="286"/>
        </pc:sldMkLst>
        <pc:spChg chg="mod">
          <ac:chgData name="pantelis balaouras" userId="25e8755020fc1734" providerId="LiveId" clId="{35794475-C7D5-43B1-9E61-ADFDC3884907}" dt="2022-04-17T14:40:10.340" v="567" actId="6549"/>
          <ac:spMkLst>
            <pc:docMk/>
            <pc:sldMk cId="0" sldId="286"/>
            <ac:spMk id="434" creationId="{00000000-0000-0000-0000-000000000000}"/>
          </ac:spMkLst>
        </pc:spChg>
      </pc:sldChg>
      <pc:sldChg chg="addSp modSp mod">
        <pc:chgData name="pantelis balaouras" userId="25e8755020fc1734" providerId="LiveId" clId="{35794475-C7D5-43B1-9E61-ADFDC3884907}" dt="2022-04-17T14:22:05.651" v="458" actId="6549"/>
        <pc:sldMkLst>
          <pc:docMk/>
          <pc:sldMk cId="0" sldId="287"/>
        </pc:sldMkLst>
        <pc:spChg chg="add mod">
          <ac:chgData name="pantelis balaouras" userId="25e8755020fc1734" providerId="LiveId" clId="{35794475-C7D5-43B1-9E61-ADFDC3884907}" dt="2022-04-17T14:22:05.651" v="458" actId="6549"/>
          <ac:spMkLst>
            <pc:docMk/>
            <pc:sldMk cId="0" sldId="287"/>
            <ac:spMk id="6" creationId="{3166D6E3-0EA3-48A7-83D7-8B8394077985}"/>
          </ac:spMkLst>
        </pc:spChg>
      </pc:sldChg>
      <pc:sldChg chg="modSp">
        <pc:chgData name="pantelis balaouras" userId="25e8755020fc1734" providerId="LiveId" clId="{35794475-C7D5-43B1-9E61-ADFDC3884907}" dt="2022-04-17T13:44:38.211" v="16" actId="1076"/>
        <pc:sldMkLst>
          <pc:docMk/>
          <pc:sldMk cId="1234564829" sldId="292"/>
        </pc:sldMkLst>
        <pc:picChg chg="mod">
          <ac:chgData name="pantelis balaouras" userId="25e8755020fc1734" providerId="LiveId" clId="{35794475-C7D5-43B1-9E61-ADFDC3884907}" dt="2022-04-17T13:44:38.211" v="16" actId="1076"/>
          <ac:picMkLst>
            <pc:docMk/>
            <pc:sldMk cId="1234564829" sldId="292"/>
            <ac:picMk id="1026" creationId="{00000000-0000-0000-0000-000000000000}"/>
          </ac:picMkLst>
        </pc:picChg>
      </pc:sldChg>
      <pc:sldChg chg="addSp delSp modSp mod">
        <pc:chgData name="pantelis balaouras" userId="25e8755020fc1734" providerId="LiveId" clId="{35794475-C7D5-43B1-9E61-ADFDC3884907}" dt="2022-04-17T14:28:40.708" v="528" actId="6549"/>
        <pc:sldMkLst>
          <pc:docMk/>
          <pc:sldMk cId="3838203418" sldId="293"/>
        </pc:sldMkLst>
        <pc:spChg chg="add mod">
          <ac:chgData name="pantelis balaouras" userId="25e8755020fc1734" providerId="LiveId" clId="{35794475-C7D5-43B1-9E61-ADFDC3884907}" dt="2022-04-17T14:03:43.289" v="56"/>
          <ac:spMkLst>
            <pc:docMk/>
            <pc:sldMk cId="3838203418" sldId="293"/>
            <ac:spMk id="8" creationId="{F5B24B88-02D0-4CDA-A702-69E1ACFCF141}"/>
          </ac:spMkLst>
        </pc:spChg>
        <pc:spChg chg="add mod">
          <ac:chgData name="pantelis balaouras" userId="25e8755020fc1734" providerId="LiveId" clId="{35794475-C7D5-43B1-9E61-ADFDC3884907}" dt="2022-04-17T14:04:00.555" v="58" actId="108"/>
          <ac:spMkLst>
            <pc:docMk/>
            <pc:sldMk cId="3838203418" sldId="293"/>
            <ac:spMk id="9" creationId="{A346D406-DC9B-4221-8AB4-A48349DF3843}"/>
          </ac:spMkLst>
        </pc:spChg>
        <pc:spChg chg="del">
          <ac:chgData name="pantelis balaouras" userId="25e8755020fc1734" providerId="LiveId" clId="{35794475-C7D5-43B1-9E61-ADFDC3884907}" dt="2022-04-17T13:45:10.212" v="18" actId="478"/>
          <ac:spMkLst>
            <pc:docMk/>
            <pc:sldMk cId="3838203418" sldId="293"/>
            <ac:spMk id="10" creationId="{00000000-0000-0000-0000-000000000000}"/>
          </ac:spMkLst>
        </pc:spChg>
        <pc:spChg chg="add mod">
          <ac:chgData name="pantelis balaouras" userId="25e8755020fc1734" providerId="LiveId" clId="{35794475-C7D5-43B1-9E61-ADFDC3884907}" dt="2022-04-17T14:03:52.276" v="57" actId="108"/>
          <ac:spMkLst>
            <pc:docMk/>
            <pc:sldMk cId="3838203418" sldId="293"/>
            <ac:spMk id="11" creationId="{602F6ECA-4F1B-4A03-BADF-9BD4F18895F4}"/>
          </ac:spMkLst>
        </pc:spChg>
        <pc:spChg chg="add mod">
          <ac:chgData name="pantelis balaouras" userId="25e8755020fc1734" providerId="LiveId" clId="{35794475-C7D5-43B1-9E61-ADFDC3884907}" dt="2022-04-17T14:03:43.289" v="56"/>
          <ac:spMkLst>
            <pc:docMk/>
            <pc:sldMk cId="3838203418" sldId="293"/>
            <ac:spMk id="12" creationId="{A1E5C16E-959C-4039-BB07-5F64C775B553}"/>
          </ac:spMkLst>
        </pc:spChg>
        <pc:spChg chg="mod">
          <ac:chgData name="pantelis balaouras" userId="25e8755020fc1734" providerId="LiveId" clId="{35794475-C7D5-43B1-9E61-ADFDC3884907}" dt="2022-04-17T14:28:40.708" v="528" actId="6549"/>
          <ac:spMkLst>
            <pc:docMk/>
            <pc:sldMk cId="3838203418" sldId="293"/>
            <ac:spMk id="229" creationId="{00000000-0000-0000-0000-000000000000}"/>
          </ac:spMkLst>
        </pc:spChg>
        <pc:picChg chg="mod">
          <ac:chgData name="pantelis balaouras" userId="25e8755020fc1734" providerId="LiveId" clId="{35794475-C7D5-43B1-9E61-ADFDC3884907}" dt="2022-04-17T14:04:07.331" v="59" actId="1076"/>
          <ac:picMkLst>
            <pc:docMk/>
            <pc:sldMk cId="3838203418" sldId="293"/>
            <ac:picMk id="2052" creationId="{00000000-0000-0000-0000-000000000000}"/>
          </ac:picMkLst>
        </pc:picChg>
      </pc:sldChg>
      <pc:sldChg chg="modSp mod">
        <pc:chgData name="pantelis balaouras" userId="25e8755020fc1734" providerId="LiveId" clId="{35794475-C7D5-43B1-9E61-ADFDC3884907}" dt="2022-04-17T14:50:25.995" v="623" actId="1076"/>
        <pc:sldMkLst>
          <pc:docMk/>
          <pc:sldMk cId="3123250457" sldId="297"/>
        </pc:sldMkLst>
        <pc:spChg chg="mod">
          <ac:chgData name="pantelis balaouras" userId="25e8755020fc1734" providerId="LiveId" clId="{35794475-C7D5-43B1-9E61-ADFDC3884907}" dt="2022-04-17T14:26:06.211" v="511" actId="20577"/>
          <ac:spMkLst>
            <pc:docMk/>
            <pc:sldMk cId="3123250457" sldId="297"/>
            <ac:spMk id="228" creationId="{00000000-0000-0000-0000-000000000000}"/>
          </ac:spMkLst>
        </pc:spChg>
        <pc:picChg chg="mod">
          <ac:chgData name="pantelis balaouras" userId="25e8755020fc1734" providerId="LiveId" clId="{35794475-C7D5-43B1-9E61-ADFDC3884907}" dt="2022-04-17T14:50:25.995" v="623" actId="1076"/>
          <ac:picMkLst>
            <pc:docMk/>
            <pc:sldMk cId="3123250457" sldId="297"/>
            <ac:picMk id="3074" creationId="{00000000-0000-0000-0000-000000000000}"/>
          </ac:picMkLst>
        </pc:picChg>
      </pc:sldChg>
      <pc:sldChg chg="modSp mod">
        <pc:chgData name="pantelis balaouras" userId="25e8755020fc1734" providerId="LiveId" clId="{35794475-C7D5-43B1-9E61-ADFDC3884907}" dt="2022-04-17T14:50:28.731" v="624" actId="1076"/>
        <pc:sldMkLst>
          <pc:docMk/>
          <pc:sldMk cId="228599669" sldId="298"/>
        </pc:sldMkLst>
        <pc:picChg chg="mod">
          <ac:chgData name="pantelis balaouras" userId="25e8755020fc1734" providerId="LiveId" clId="{35794475-C7D5-43B1-9E61-ADFDC3884907}" dt="2022-04-17T14:50:28.731" v="624" actId="1076"/>
          <ac:picMkLst>
            <pc:docMk/>
            <pc:sldMk cId="228599669" sldId="298"/>
            <ac:picMk id="2" creationId="{00000000-0000-0000-0000-000000000000}"/>
          </ac:picMkLst>
        </pc:picChg>
      </pc:sldChg>
      <pc:sldChg chg="del">
        <pc:chgData name="pantelis balaouras" userId="25e8755020fc1734" providerId="LiveId" clId="{35794475-C7D5-43B1-9E61-ADFDC3884907}" dt="2022-04-17T14:02:41.751" v="53" actId="47"/>
        <pc:sldMkLst>
          <pc:docMk/>
          <pc:sldMk cId="3334149214" sldId="311"/>
        </pc:sldMkLst>
      </pc:sldChg>
      <pc:sldChg chg="modSp mod">
        <pc:chgData name="pantelis balaouras" userId="25e8755020fc1734" providerId="LiveId" clId="{35794475-C7D5-43B1-9E61-ADFDC3884907}" dt="2022-04-17T13:43:10.173" v="0" actId="1076"/>
        <pc:sldMkLst>
          <pc:docMk/>
          <pc:sldMk cId="2823702714" sldId="315"/>
        </pc:sldMkLst>
        <pc:spChg chg="mod">
          <ac:chgData name="pantelis balaouras" userId="25e8755020fc1734" providerId="LiveId" clId="{35794475-C7D5-43B1-9E61-ADFDC3884907}" dt="2022-04-17T13:43:10.173" v="0" actId="1076"/>
          <ac:spMkLst>
            <pc:docMk/>
            <pc:sldMk cId="2823702714" sldId="315"/>
            <ac:spMk id="229" creationId="{00000000-0000-0000-0000-000000000000}"/>
          </ac:spMkLst>
        </pc:spChg>
      </pc:sldChg>
      <pc:sldChg chg="del">
        <pc:chgData name="pantelis balaouras" userId="25e8755020fc1734" providerId="LiveId" clId="{35794475-C7D5-43B1-9E61-ADFDC3884907}" dt="2022-04-17T14:03:07.380" v="54" actId="47"/>
        <pc:sldMkLst>
          <pc:docMk/>
          <pc:sldMk cId="3821229706" sldId="316"/>
        </pc:sldMkLst>
      </pc:sldChg>
      <pc:sldChg chg="addSp modSp">
        <pc:chgData name="pantelis balaouras" userId="25e8755020fc1734" providerId="LiveId" clId="{35794475-C7D5-43B1-9E61-ADFDC3884907}" dt="2022-04-17T14:22:13.912" v="460"/>
        <pc:sldMkLst>
          <pc:docMk/>
          <pc:sldMk cId="1914154005" sldId="320"/>
        </pc:sldMkLst>
        <pc:spChg chg="add mod">
          <ac:chgData name="pantelis balaouras" userId="25e8755020fc1734" providerId="LiveId" clId="{35794475-C7D5-43B1-9E61-ADFDC3884907}" dt="2022-04-17T14:22:13.912" v="460"/>
          <ac:spMkLst>
            <pc:docMk/>
            <pc:sldMk cId="1914154005" sldId="320"/>
            <ac:spMk id="6" creationId="{4AC6679D-8960-44FF-8DB0-E10DD7EB5A42}"/>
          </ac:spMkLst>
        </pc:spChg>
      </pc:sldChg>
      <pc:sldChg chg="addSp modSp">
        <pc:chgData name="pantelis balaouras" userId="25e8755020fc1734" providerId="LiveId" clId="{35794475-C7D5-43B1-9E61-ADFDC3884907}" dt="2022-04-17T14:39:17.715" v="554" actId="14100"/>
        <pc:sldMkLst>
          <pc:docMk/>
          <pc:sldMk cId="3985045024" sldId="321"/>
        </pc:sldMkLst>
        <pc:spChg chg="add mod">
          <ac:chgData name="pantelis balaouras" userId="25e8755020fc1734" providerId="LiveId" clId="{35794475-C7D5-43B1-9E61-ADFDC3884907}" dt="2022-04-17T14:22:12.793" v="459"/>
          <ac:spMkLst>
            <pc:docMk/>
            <pc:sldMk cId="3985045024" sldId="321"/>
            <ac:spMk id="6" creationId="{33B6BA88-7042-45F9-8EBA-89A6539E4611}"/>
          </ac:spMkLst>
        </pc:spChg>
        <pc:picChg chg="mod">
          <ac:chgData name="pantelis balaouras" userId="25e8755020fc1734" providerId="LiveId" clId="{35794475-C7D5-43B1-9E61-ADFDC3884907}" dt="2022-04-17T14:39:17.715" v="554" actId="14100"/>
          <ac:picMkLst>
            <pc:docMk/>
            <pc:sldMk cId="3985045024" sldId="321"/>
            <ac:picMk id="1026" creationId="{00000000-0000-0000-0000-000000000000}"/>
          </ac:picMkLst>
        </pc:picChg>
      </pc:sldChg>
      <pc:sldChg chg="addSp modSp mod">
        <pc:chgData name="pantelis balaouras" userId="25e8755020fc1734" providerId="LiveId" clId="{35794475-C7D5-43B1-9E61-ADFDC3884907}" dt="2022-04-17T14:47:15.478" v="621" actId="13926"/>
        <pc:sldMkLst>
          <pc:docMk/>
          <pc:sldMk cId="176046753" sldId="322"/>
        </pc:sldMkLst>
        <pc:spChg chg="add mod">
          <ac:chgData name="pantelis balaouras" userId="25e8755020fc1734" providerId="LiveId" clId="{35794475-C7D5-43B1-9E61-ADFDC3884907}" dt="2022-04-17T14:47:06.886" v="619" actId="207"/>
          <ac:spMkLst>
            <pc:docMk/>
            <pc:sldMk cId="176046753" sldId="322"/>
            <ac:spMk id="2" creationId="{43809DF2-994F-4275-B6C5-3DF4090ACC5C}"/>
          </ac:spMkLst>
        </pc:spChg>
        <pc:spChg chg="mod">
          <ac:chgData name="pantelis balaouras" userId="25e8755020fc1734" providerId="LiveId" clId="{35794475-C7D5-43B1-9E61-ADFDC3884907}" dt="2022-04-17T14:47:15.478" v="621" actId="13926"/>
          <ac:spMkLst>
            <pc:docMk/>
            <pc:sldMk cId="176046753" sldId="322"/>
            <ac:spMk id="274" creationId="{00000000-0000-0000-0000-000000000000}"/>
          </ac:spMkLst>
        </pc:spChg>
        <pc:picChg chg="mod">
          <ac:chgData name="pantelis balaouras" userId="25e8755020fc1734" providerId="LiveId" clId="{35794475-C7D5-43B1-9E61-ADFDC3884907}" dt="2022-04-17T14:43:54.594" v="568" actId="1076"/>
          <ac:picMkLst>
            <pc:docMk/>
            <pc:sldMk cId="176046753" sldId="322"/>
            <ac:picMk id="3" creationId="{00000000-0000-0000-0000-000000000000}"/>
          </ac:picMkLst>
        </pc:picChg>
      </pc:sldChg>
      <pc:sldChg chg="del">
        <pc:chgData name="pantelis balaouras" userId="25e8755020fc1734" providerId="LiveId" clId="{35794475-C7D5-43B1-9E61-ADFDC3884907}" dt="2022-04-17T14:05:24.665" v="71" actId="47"/>
        <pc:sldMkLst>
          <pc:docMk/>
          <pc:sldMk cId="3490018339" sldId="323"/>
        </pc:sldMkLst>
      </pc:sldChg>
      <pc:sldChg chg="addSp delSp modSp mod">
        <pc:chgData name="pantelis balaouras" userId="25e8755020fc1734" providerId="LiveId" clId="{35794475-C7D5-43B1-9E61-ADFDC3884907}" dt="2022-04-17T14:05:20.747" v="70" actId="1076"/>
        <pc:sldMkLst>
          <pc:docMk/>
          <pc:sldMk cId="994904581" sldId="324"/>
        </pc:sldMkLst>
        <pc:spChg chg="mod">
          <ac:chgData name="pantelis balaouras" userId="25e8755020fc1734" providerId="LiveId" clId="{35794475-C7D5-43B1-9E61-ADFDC3884907}" dt="2022-04-17T14:04:56.014" v="66" actId="403"/>
          <ac:spMkLst>
            <pc:docMk/>
            <pc:sldMk cId="994904581" sldId="324"/>
            <ac:spMk id="3" creationId="{00000000-0000-0000-0000-000000000000}"/>
          </ac:spMkLst>
        </pc:spChg>
        <pc:spChg chg="mod">
          <ac:chgData name="pantelis balaouras" userId="25e8755020fc1734" providerId="LiveId" clId="{35794475-C7D5-43B1-9E61-ADFDC3884907}" dt="2022-04-17T14:05:20.747" v="70" actId="1076"/>
          <ac:spMkLst>
            <pc:docMk/>
            <pc:sldMk cId="994904581" sldId="324"/>
            <ac:spMk id="4" creationId="{00000000-0000-0000-0000-000000000000}"/>
          </ac:spMkLst>
        </pc:spChg>
        <pc:spChg chg="del">
          <ac:chgData name="pantelis balaouras" userId="25e8755020fc1734" providerId="LiveId" clId="{35794475-C7D5-43B1-9E61-ADFDC3884907}" dt="2022-04-17T14:04:47.667" v="61" actId="478"/>
          <ac:spMkLst>
            <pc:docMk/>
            <pc:sldMk cId="994904581" sldId="324"/>
            <ac:spMk id="5" creationId="{40201DC1-111A-461F-B431-050A8A11D041}"/>
          </ac:spMkLst>
        </pc:spChg>
        <pc:spChg chg="add mod">
          <ac:chgData name="pantelis balaouras" userId="25e8755020fc1734" providerId="LiveId" clId="{35794475-C7D5-43B1-9E61-ADFDC3884907}" dt="2022-04-17T14:04:50.840" v="63"/>
          <ac:spMkLst>
            <pc:docMk/>
            <pc:sldMk cId="994904581" sldId="324"/>
            <ac:spMk id="11" creationId="{D28AE641-AC6C-4036-888C-9DAEB55BE3A5}"/>
          </ac:spMkLst>
        </pc:spChg>
        <pc:spChg chg="add mod">
          <ac:chgData name="pantelis balaouras" userId="25e8755020fc1734" providerId="LiveId" clId="{35794475-C7D5-43B1-9E61-ADFDC3884907}" dt="2022-04-17T14:05:13.883" v="68" actId="108"/>
          <ac:spMkLst>
            <pc:docMk/>
            <pc:sldMk cId="994904581" sldId="324"/>
            <ac:spMk id="12" creationId="{002105EE-0E54-49B5-8514-A4CB45DC3978}"/>
          </ac:spMkLst>
        </pc:spChg>
        <pc:spChg chg="add mod">
          <ac:chgData name="pantelis balaouras" userId="25e8755020fc1734" providerId="LiveId" clId="{35794475-C7D5-43B1-9E61-ADFDC3884907}" dt="2022-04-17T14:04:50.840" v="63"/>
          <ac:spMkLst>
            <pc:docMk/>
            <pc:sldMk cId="994904581" sldId="324"/>
            <ac:spMk id="13" creationId="{6BE5D1A8-718E-460E-8DBA-46AF25E0C4DC}"/>
          </ac:spMkLst>
        </pc:spChg>
        <pc:spChg chg="add mod">
          <ac:chgData name="pantelis balaouras" userId="25e8755020fc1734" providerId="LiveId" clId="{35794475-C7D5-43B1-9E61-ADFDC3884907}" dt="2022-04-17T14:05:03.431" v="67" actId="108"/>
          <ac:spMkLst>
            <pc:docMk/>
            <pc:sldMk cId="994904581" sldId="324"/>
            <ac:spMk id="14" creationId="{35FEFDF7-462C-4316-A9A2-10CB8EF4908C}"/>
          </ac:spMkLst>
        </pc:spChg>
        <pc:picChg chg="mod">
          <ac:chgData name="pantelis balaouras" userId="25e8755020fc1734" providerId="LiveId" clId="{35794475-C7D5-43B1-9E61-ADFDC3884907}" dt="2022-04-17T14:05:16.418" v="69" actId="1076"/>
          <ac:picMkLst>
            <pc:docMk/>
            <pc:sldMk cId="994904581" sldId="324"/>
            <ac:picMk id="1026" creationId="{00000000-0000-0000-0000-000000000000}"/>
          </ac:picMkLst>
        </pc:picChg>
      </pc:sldChg>
      <pc:sldChg chg="modSp mod">
        <pc:chgData name="pantelis balaouras" userId="25e8755020fc1734" providerId="LiveId" clId="{35794475-C7D5-43B1-9E61-ADFDC3884907}" dt="2022-04-17T14:05:52.842" v="72" actId="1076"/>
        <pc:sldMkLst>
          <pc:docMk/>
          <pc:sldMk cId="2163200957" sldId="326"/>
        </pc:sldMkLst>
        <pc:spChg chg="mod">
          <ac:chgData name="pantelis balaouras" userId="25e8755020fc1734" providerId="LiveId" clId="{35794475-C7D5-43B1-9E61-ADFDC3884907}" dt="2022-04-17T14:05:52.842" v="72" actId="1076"/>
          <ac:spMkLst>
            <pc:docMk/>
            <pc:sldMk cId="2163200957" sldId="326"/>
            <ac:spMk id="144" creationId="{00000000-0000-0000-0000-000000000000}"/>
          </ac:spMkLst>
        </pc:spChg>
      </pc:sldChg>
      <pc:sldChg chg="addSp delSp modSp mod">
        <pc:chgData name="pantelis balaouras" userId="25e8755020fc1734" providerId="LiveId" clId="{35794475-C7D5-43B1-9E61-ADFDC3884907}" dt="2022-04-17T14:35:23.533" v="539"/>
        <pc:sldMkLst>
          <pc:docMk/>
          <pc:sldMk cId="2040510609" sldId="327"/>
        </pc:sldMkLst>
        <pc:spChg chg="add mod">
          <ac:chgData name="pantelis balaouras" userId="25e8755020fc1734" providerId="LiveId" clId="{35794475-C7D5-43B1-9E61-ADFDC3884907}" dt="2022-04-17T14:35:23.533" v="539"/>
          <ac:spMkLst>
            <pc:docMk/>
            <pc:sldMk cId="2040510609" sldId="327"/>
            <ac:spMk id="10" creationId="{5ADDED51-1C73-4CF6-90E3-CC1DDE9B59F0}"/>
          </ac:spMkLst>
        </pc:spChg>
        <pc:spChg chg="del mod">
          <ac:chgData name="pantelis balaouras" userId="25e8755020fc1734" providerId="LiveId" clId="{35794475-C7D5-43B1-9E61-ADFDC3884907}" dt="2022-04-17T14:34:14.387" v="533" actId="478"/>
          <ac:spMkLst>
            <pc:docMk/>
            <pc:sldMk cId="2040510609" sldId="327"/>
            <ac:spMk id="154" creationId="{00000000-0000-0000-0000-000000000000}"/>
          </ac:spMkLst>
        </pc:spChg>
        <pc:picChg chg="del">
          <ac:chgData name="pantelis balaouras" userId="25e8755020fc1734" providerId="LiveId" clId="{35794475-C7D5-43B1-9E61-ADFDC3884907}" dt="2022-04-17T14:33:28.035" v="529" actId="478"/>
          <ac:picMkLst>
            <pc:docMk/>
            <pc:sldMk cId="2040510609" sldId="327"/>
            <ac:picMk id="153" creationId="{00000000-0000-0000-0000-000000000000}"/>
          </ac:picMkLst>
        </pc:picChg>
        <pc:picChg chg="add mod">
          <ac:chgData name="pantelis balaouras" userId="25e8755020fc1734" providerId="LiveId" clId="{35794475-C7D5-43B1-9E61-ADFDC3884907}" dt="2022-04-17T14:34:18.067" v="534" actId="1076"/>
          <ac:picMkLst>
            <pc:docMk/>
            <pc:sldMk cId="2040510609" sldId="327"/>
            <ac:picMk id="1026" creationId="{82C0D9C0-1D60-4CA2-9C17-2C1614ACCEB1}"/>
          </ac:picMkLst>
        </pc:picChg>
      </pc:sldChg>
      <pc:sldChg chg="delSp mod">
        <pc:chgData name="pantelis balaouras" userId="25e8755020fc1734" providerId="LiveId" clId="{35794475-C7D5-43B1-9E61-ADFDC3884907}" dt="2022-04-17T14:24:14.226" v="491" actId="478"/>
        <pc:sldMkLst>
          <pc:docMk/>
          <pc:sldMk cId="1061546824" sldId="330"/>
        </pc:sldMkLst>
        <pc:spChg chg="del">
          <ac:chgData name="pantelis balaouras" userId="25e8755020fc1734" providerId="LiveId" clId="{35794475-C7D5-43B1-9E61-ADFDC3884907}" dt="2022-04-17T14:24:14.226" v="491" actId="478"/>
          <ac:spMkLst>
            <pc:docMk/>
            <pc:sldMk cId="1061546824" sldId="330"/>
            <ac:spMk id="184" creationId="{00000000-0000-0000-0000-000000000000}"/>
          </ac:spMkLst>
        </pc:spChg>
      </pc:sldChg>
      <pc:sldChg chg="delSp modSp mod">
        <pc:chgData name="pantelis balaouras" userId="25e8755020fc1734" providerId="LiveId" clId="{35794475-C7D5-43B1-9E61-ADFDC3884907}" dt="2022-04-17T14:06:43.091" v="76" actId="478"/>
        <pc:sldMkLst>
          <pc:docMk/>
          <pc:sldMk cId="3978112684" sldId="331"/>
        </pc:sldMkLst>
        <pc:spChg chg="del">
          <ac:chgData name="pantelis balaouras" userId="25e8755020fc1734" providerId="LiveId" clId="{35794475-C7D5-43B1-9E61-ADFDC3884907}" dt="2022-04-17T14:06:43.091" v="76" actId="478"/>
          <ac:spMkLst>
            <pc:docMk/>
            <pc:sldMk cId="3978112684" sldId="331"/>
            <ac:spMk id="196" creationId="{00000000-0000-0000-0000-000000000000}"/>
          </ac:spMkLst>
        </pc:spChg>
        <pc:spChg chg="mod">
          <ac:chgData name="pantelis balaouras" userId="25e8755020fc1734" providerId="LiveId" clId="{35794475-C7D5-43B1-9E61-ADFDC3884907}" dt="2022-04-17T14:06:36.691" v="74" actId="1076"/>
          <ac:spMkLst>
            <pc:docMk/>
            <pc:sldMk cId="3978112684" sldId="331"/>
            <ac:spMk id="200" creationId="{00000000-0000-0000-0000-000000000000}"/>
          </ac:spMkLst>
        </pc:spChg>
        <pc:picChg chg="mod">
          <ac:chgData name="pantelis balaouras" userId="25e8755020fc1734" providerId="LiveId" clId="{35794475-C7D5-43B1-9E61-ADFDC3884907}" dt="2022-04-17T14:06:38.547" v="75" actId="1076"/>
          <ac:picMkLst>
            <pc:docMk/>
            <pc:sldMk cId="3978112684" sldId="331"/>
            <ac:picMk id="199" creationId="{00000000-0000-0000-0000-000000000000}"/>
          </ac:picMkLst>
        </pc:picChg>
      </pc:sldChg>
      <pc:sldChg chg="addSp delSp modSp mod">
        <pc:chgData name="pantelis balaouras" userId="25e8755020fc1734" providerId="LiveId" clId="{35794475-C7D5-43B1-9E61-ADFDC3884907}" dt="2022-04-17T14:12:01.717" v="167" actId="1076"/>
        <pc:sldMkLst>
          <pc:docMk/>
          <pc:sldMk cId="4182484781" sldId="332"/>
        </pc:sldMkLst>
        <pc:spChg chg="add mod">
          <ac:chgData name="pantelis balaouras" userId="25e8755020fc1734" providerId="LiveId" clId="{35794475-C7D5-43B1-9E61-ADFDC3884907}" dt="2022-04-17T14:12:01.717" v="167" actId="1076"/>
          <ac:spMkLst>
            <pc:docMk/>
            <pc:sldMk cId="4182484781" sldId="332"/>
            <ac:spMk id="2" creationId="{1C386F8A-9B5D-4249-9F4A-4E5F85BF959A}"/>
          </ac:spMkLst>
        </pc:spChg>
        <pc:spChg chg="del">
          <ac:chgData name="pantelis balaouras" userId="25e8755020fc1734" providerId="LiveId" clId="{35794475-C7D5-43B1-9E61-ADFDC3884907}" dt="2022-04-17T14:06:50.467" v="77" actId="478"/>
          <ac:spMkLst>
            <pc:docMk/>
            <pc:sldMk cId="4182484781" sldId="332"/>
            <ac:spMk id="210" creationId="{00000000-0000-0000-0000-000000000000}"/>
          </ac:spMkLst>
        </pc:spChg>
      </pc:sldChg>
      <pc:sldChg chg="delSp modSp mod">
        <pc:chgData name="pantelis balaouras" userId="25e8755020fc1734" providerId="LiveId" clId="{35794475-C7D5-43B1-9E61-ADFDC3884907}" dt="2022-04-17T14:07:03.682" v="80" actId="478"/>
        <pc:sldMkLst>
          <pc:docMk/>
          <pc:sldMk cId="2958696236" sldId="333"/>
        </pc:sldMkLst>
        <pc:spChg chg="mod">
          <ac:chgData name="pantelis balaouras" userId="25e8755020fc1734" providerId="LiveId" clId="{35794475-C7D5-43B1-9E61-ADFDC3884907}" dt="2022-04-17T14:06:59.067" v="79" actId="1076"/>
          <ac:spMkLst>
            <pc:docMk/>
            <pc:sldMk cId="2958696236" sldId="333"/>
            <ac:spMk id="220" creationId="{00000000-0000-0000-0000-000000000000}"/>
          </ac:spMkLst>
        </pc:spChg>
        <pc:spChg chg="del">
          <ac:chgData name="pantelis balaouras" userId="25e8755020fc1734" providerId="LiveId" clId="{35794475-C7D5-43B1-9E61-ADFDC3884907}" dt="2022-04-17T14:07:03.682" v="80" actId="478"/>
          <ac:spMkLst>
            <pc:docMk/>
            <pc:sldMk cId="2958696236" sldId="333"/>
            <ac:spMk id="221" creationId="{00000000-0000-0000-0000-000000000000}"/>
          </ac:spMkLst>
        </pc:spChg>
        <pc:picChg chg="mod">
          <ac:chgData name="pantelis balaouras" userId="25e8755020fc1734" providerId="LiveId" clId="{35794475-C7D5-43B1-9E61-ADFDC3884907}" dt="2022-04-17T14:06:55.586" v="78" actId="1076"/>
          <ac:picMkLst>
            <pc:docMk/>
            <pc:sldMk cId="2958696236" sldId="333"/>
            <ac:picMk id="219" creationId="{00000000-0000-0000-0000-000000000000}"/>
          </ac:picMkLst>
        </pc:picChg>
      </pc:sldChg>
      <pc:sldChg chg="addSp delSp modSp mod">
        <pc:chgData name="pantelis balaouras" userId="25e8755020fc1734" providerId="LiveId" clId="{35794475-C7D5-43B1-9E61-ADFDC3884907}" dt="2022-04-17T14:36:33.275" v="544" actId="1076"/>
        <pc:sldMkLst>
          <pc:docMk/>
          <pc:sldMk cId="1119475976" sldId="334"/>
        </pc:sldMkLst>
        <pc:spChg chg="mod">
          <ac:chgData name="pantelis balaouras" userId="25e8755020fc1734" providerId="LiveId" clId="{35794475-C7D5-43B1-9E61-ADFDC3884907}" dt="2022-04-17T14:36:33.275" v="544" actId="1076"/>
          <ac:spMkLst>
            <pc:docMk/>
            <pc:sldMk cId="1119475976" sldId="334"/>
            <ac:spMk id="231" creationId="{00000000-0000-0000-0000-000000000000}"/>
          </ac:spMkLst>
        </pc:spChg>
        <pc:spChg chg="del mod">
          <ac:chgData name="pantelis balaouras" userId="25e8755020fc1734" providerId="LiveId" clId="{35794475-C7D5-43B1-9E61-ADFDC3884907}" dt="2022-04-17T14:07:07.347" v="82" actId="478"/>
          <ac:spMkLst>
            <pc:docMk/>
            <pc:sldMk cId="1119475976" sldId="334"/>
            <ac:spMk id="232" creationId="{00000000-0000-0000-0000-000000000000}"/>
          </ac:spMkLst>
        </pc:spChg>
        <pc:picChg chg="del">
          <ac:chgData name="pantelis balaouras" userId="25e8755020fc1734" providerId="LiveId" clId="{35794475-C7D5-43B1-9E61-ADFDC3884907}" dt="2022-04-17T14:36:14.979" v="540" actId="478"/>
          <ac:picMkLst>
            <pc:docMk/>
            <pc:sldMk cId="1119475976" sldId="334"/>
            <ac:picMk id="230" creationId="{00000000-0000-0000-0000-000000000000}"/>
          </ac:picMkLst>
        </pc:picChg>
        <pc:picChg chg="add mod">
          <ac:chgData name="pantelis balaouras" userId="25e8755020fc1734" providerId="LiveId" clId="{35794475-C7D5-43B1-9E61-ADFDC3884907}" dt="2022-04-17T14:36:29.946" v="543" actId="1076"/>
          <ac:picMkLst>
            <pc:docMk/>
            <pc:sldMk cId="1119475976" sldId="334"/>
            <ac:picMk id="3074" creationId="{C7814885-9E47-42EE-AEF9-7020548F04D6}"/>
          </ac:picMkLst>
        </pc:picChg>
      </pc:sldChg>
      <pc:sldChg chg="delSp mod">
        <pc:chgData name="pantelis balaouras" userId="25e8755020fc1734" providerId="LiveId" clId="{35794475-C7D5-43B1-9E61-ADFDC3884907}" dt="2022-04-17T14:07:14.210" v="83" actId="478"/>
        <pc:sldMkLst>
          <pc:docMk/>
          <pc:sldMk cId="4284983934" sldId="335"/>
        </pc:sldMkLst>
        <pc:spChg chg="del">
          <ac:chgData name="pantelis balaouras" userId="25e8755020fc1734" providerId="LiveId" clId="{35794475-C7D5-43B1-9E61-ADFDC3884907}" dt="2022-04-17T14:07:14.210" v="83" actId="478"/>
          <ac:spMkLst>
            <pc:docMk/>
            <pc:sldMk cId="4284983934" sldId="335"/>
            <ac:spMk id="238" creationId="{00000000-0000-0000-0000-000000000000}"/>
          </ac:spMkLst>
        </pc:spChg>
      </pc:sldChg>
      <pc:sldChg chg="addSp delSp modSp mod">
        <pc:chgData name="pantelis balaouras" userId="25e8755020fc1734" providerId="LiveId" clId="{35794475-C7D5-43B1-9E61-ADFDC3884907}" dt="2022-04-17T14:13:13.988" v="187" actId="404"/>
        <pc:sldMkLst>
          <pc:docMk/>
          <pc:sldMk cId="3515189835" sldId="336"/>
        </pc:sldMkLst>
        <pc:spChg chg="add mod">
          <ac:chgData name="pantelis balaouras" userId="25e8755020fc1734" providerId="LiveId" clId="{35794475-C7D5-43B1-9E61-ADFDC3884907}" dt="2022-04-17T14:13:13.988" v="187" actId="404"/>
          <ac:spMkLst>
            <pc:docMk/>
            <pc:sldMk cId="3515189835" sldId="336"/>
            <ac:spMk id="2" creationId="{88B35333-3DED-4F13-BCC9-23D320AF1BDF}"/>
          </ac:spMkLst>
        </pc:spChg>
        <pc:spChg chg="del mod">
          <ac:chgData name="pantelis balaouras" userId="25e8755020fc1734" providerId="LiveId" clId="{35794475-C7D5-43B1-9E61-ADFDC3884907}" dt="2022-04-17T14:07:23.651" v="85" actId="478"/>
          <ac:spMkLst>
            <pc:docMk/>
            <pc:sldMk cId="3515189835" sldId="336"/>
            <ac:spMk id="258" creationId="{00000000-0000-0000-0000-000000000000}"/>
          </ac:spMkLst>
        </pc:spChg>
      </pc:sldChg>
      <pc:sldChg chg="delSp modSp mod">
        <pc:chgData name="pantelis balaouras" userId="25e8755020fc1734" providerId="LiveId" clId="{35794475-C7D5-43B1-9E61-ADFDC3884907}" dt="2022-04-17T14:14:17.959" v="213" actId="6549"/>
        <pc:sldMkLst>
          <pc:docMk/>
          <pc:sldMk cId="14259123" sldId="337"/>
        </pc:sldMkLst>
        <pc:spChg chg="mod">
          <ac:chgData name="pantelis balaouras" userId="25e8755020fc1734" providerId="LiveId" clId="{35794475-C7D5-43B1-9E61-ADFDC3884907}" dt="2022-04-17T14:14:17.959" v="213" actId="6549"/>
          <ac:spMkLst>
            <pc:docMk/>
            <pc:sldMk cId="14259123" sldId="337"/>
            <ac:spMk id="266" creationId="{00000000-0000-0000-0000-000000000000}"/>
          </ac:spMkLst>
        </pc:spChg>
        <pc:spChg chg="del">
          <ac:chgData name="pantelis balaouras" userId="25e8755020fc1734" providerId="LiveId" clId="{35794475-C7D5-43B1-9E61-ADFDC3884907}" dt="2022-04-17T14:07:28.690" v="86" actId="478"/>
          <ac:spMkLst>
            <pc:docMk/>
            <pc:sldMk cId="14259123" sldId="337"/>
            <ac:spMk id="269" creationId="{00000000-0000-0000-0000-000000000000}"/>
          </ac:spMkLst>
        </pc:spChg>
      </pc:sldChg>
      <pc:sldChg chg="addSp delSp modSp mod">
        <pc:chgData name="pantelis balaouras" userId="25e8755020fc1734" providerId="LiveId" clId="{35794475-C7D5-43B1-9E61-ADFDC3884907}" dt="2022-04-17T14:16:56.130" v="269" actId="1076"/>
        <pc:sldMkLst>
          <pc:docMk/>
          <pc:sldMk cId="1087328376" sldId="338"/>
        </pc:sldMkLst>
        <pc:spChg chg="add mod">
          <ac:chgData name="pantelis balaouras" userId="25e8755020fc1734" providerId="LiveId" clId="{35794475-C7D5-43B1-9E61-ADFDC3884907}" dt="2022-04-17T14:16:56.130" v="269" actId="1076"/>
          <ac:spMkLst>
            <pc:docMk/>
            <pc:sldMk cId="1087328376" sldId="338"/>
            <ac:spMk id="3" creationId="{456E9024-2F4E-4844-A2A3-AA2119D28E5E}"/>
          </ac:spMkLst>
        </pc:spChg>
        <pc:spChg chg="add mod">
          <ac:chgData name="pantelis balaouras" userId="25e8755020fc1734" providerId="LiveId" clId="{35794475-C7D5-43B1-9E61-ADFDC3884907}" dt="2022-04-17T14:16:51.867" v="268" actId="1076"/>
          <ac:spMkLst>
            <pc:docMk/>
            <pc:sldMk cId="1087328376" sldId="338"/>
            <ac:spMk id="11" creationId="{DFD3743B-CD1A-4BF3-87DA-EE6DBB8D441D}"/>
          </ac:spMkLst>
        </pc:spChg>
        <pc:spChg chg="mod">
          <ac:chgData name="pantelis balaouras" userId="25e8755020fc1734" providerId="LiveId" clId="{35794475-C7D5-43B1-9E61-ADFDC3884907}" dt="2022-04-17T14:07:44.411" v="88" actId="1076"/>
          <ac:spMkLst>
            <pc:docMk/>
            <pc:sldMk cId="1087328376" sldId="338"/>
            <ac:spMk id="279" creationId="{00000000-0000-0000-0000-000000000000}"/>
          </ac:spMkLst>
        </pc:spChg>
        <pc:spChg chg="del">
          <ac:chgData name="pantelis balaouras" userId="25e8755020fc1734" providerId="LiveId" clId="{35794475-C7D5-43B1-9E61-ADFDC3884907}" dt="2022-04-17T14:07:35.842" v="87" actId="478"/>
          <ac:spMkLst>
            <pc:docMk/>
            <pc:sldMk cId="1087328376" sldId="338"/>
            <ac:spMk id="280" creationId="{00000000-0000-0000-0000-000000000000}"/>
          </ac:spMkLst>
        </pc:spChg>
      </pc:sldChg>
      <pc:sldChg chg="delSp mod">
        <pc:chgData name="pantelis balaouras" userId="25e8755020fc1734" providerId="LiveId" clId="{35794475-C7D5-43B1-9E61-ADFDC3884907}" dt="2022-04-17T14:08:32.243" v="89" actId="478"/>
        <pc:sldMkLst>
          <pc:docMk/>
          <pc:sldMk cId="4059730041" sldId="339"/>
        </pc:sldMkLst>
        <pc:spChg chg="del">
          <ac:chgData name="pantelis balaouras" userId="25e8755020fc1734" providerId="LiveId" clId="{35794475-C7D5-43B1-9E61-ADFDC3884907}" dt="2022-04-17T14:08:32.243" v="89" actId="478"/>
          <ac:spMkLst>
            <pc:docMk/>
            <pc:sldMk cId="4059730041" sldId="339"/>
            <ac:spMk id="288" creationId="{00000000-0000-0000-0000-000000000000}"/>
          </ac:spMkLst>
        </pc:spChg>
      </pc:sldChg>
      <pc:sldChg chg="addSp delSp modSp mod">
        <pc:chgData name="pantelis balaouras" userId="25e8755020fc1734" providerId="LiveId" clId="{35794475-C7D5-43B1-9E61-ADFDC3884907}" dt="2022-04-17T14:18:17.227" v="290" actId="1076"/>
        <pc:sldMkLst>
          <pc:docMk/>
          <pc:sldMk cId="2656824454" sldId="340"/>
        </pc:sldMkLst>
        <pc:spChg chg="add mod">
          <ac:chgData name="pantelis balaouras" userId="25e8755020fc1734" providerId="LiveId" clId="{35794475-C7D5-43B1-9E61-ADFDC3884907}" dt="2022-04-17T14:18:17.227" v="290" actId="1076"/>
          <ac:spMkLst>
            <pc:docMk/>
            <pc:sldMk cId="2656824454" sldId="340"/>
            <ac:spMk id="2" creationId="{5E242CF8-CB8D-4885-9123-33DE3B85646E}"/>
          </ac:spMkLst>
        </pc:spChg>
        <pc:spChg chg="del">
          <ac:chgData name="pantelis balaouras" userId="25e8755020fc1734" providerId="LiveId" clId="{35794475-C7D5-43B1-9E61-ADFDC3884907}" dt="2022-04-17T14:08:34.546" v="90" actId="478"/>
          <ac:spMkLst>
            <pc:docMk/>
            <pc:sldMk cId="2656824454" sldId="340"/>
            <ac:spMk id="301" creationId="{00000000-0000-0000-0000-000000000000}"/>
          </ac:spMkLst>
        </pc:spChg>
      </pc:sldChg>
      <pc:sldChg chg="delSp mod">
        <pc:chgData name="pantelis balaouras" userId="25e8755020fc1734" providerId="LiveId" clId="{35794475-C7D5-43B1-9E61-ADFDC3884907}" dt="2022-04-17T14:08:38.835" v="91" actId="478"/>
        <pc:sldMkLst>
          <pc:docMk/>
          <pc:sldMk cId="3700874992" sldId="342"/>
        </pc:sldMkLst>
        <pc:spChg chg="del">
          <ac:chgData name="pantelis balaouras" userId="25e8755020fc1734" providerId="LiveId" clId="{35794475-C7D5-43B1-9E61-ADFDC3884907}" dt="2022-04-17T14:08:38.835" v="91" actId="478"/>
          <ac:spMkLst>
            <pc:docMk/>
            <pc:sldMk cId="3700874992" sldId="342"/>
            <ac:spMk id="315" creationId="{00000000-0000-0000-0000-000000000000}"/>
          </ac:spMkLst>
        </pc:spChg>
      </pc:sldChg>
      <pc:sldChg chg="delSp mod">
        <pc:chgData name="pantelis balaouras" userId="25e8755020fc1734" providerId="LiveId" clId="{35794475-C7D5-43B1-9E61-ADFDC3884907}" dt="2022-04-17T14:08:40.626" v="92" actId="478"/>
        <pc:sldMkLst>
          <pc:docMk/>
          <pc:sldMk cId="4256990576" sldId="343"/>
        </pc:sldMkLst>
        <pc:spChg chg="del">
          <ac:chgData name="pantelis balaouras" userId="25e8755020fc1734" providerId="LiveId" clId="{35794475-C7D5-43B1-9E61-ADFDC3884907}" dt="2022-04-17T14:08:40.626" v="92" actId="478"/>
          <ac:spMkLst>
            <pc:docMk/>
            <pc:sldMk cId="4256990576" sldId="343"/>
            <ac:spMk id="324" creationId="{00000000-0000-0000-0000-000000000000}"/>
          </ac:spMkLst>
        </pc:spChg>
      </pc:sldChg>
      <pc:sldChg chg="delSp mod">
        <pc:chgData name="pantelis balaouras" userId="25e8755020fc1734" providerId="LiveId" clId="{35794475-C7D5-43B1-9E61-ADFDC3884907}" dt="2022-04-17T14:08:43.874" v="93" actId="478"/>
        <pc:sldMkLst>
          <pc:docMk/>
          <pc:sldMk cId="3638615831" sldId="344"/>
        </pc:sldMkLst>
        <pc:spChg chg="del">
          <ac:chgData name="pantelis balaouras" userId="25e8755020fc1734" providerId="LiveId" clId="{35794475-C7D5-43B1-9E61-ADFDC3884907}" dt="2022-04-17T14:08:43.874" v="93" actId="478"/>
          <ac:spMkLst>
            <pc:docMk/>
            <pc:sldMk cId="3638615831" sldId="344"/>
            <ac:spMk id="336" creationId="{00000000-0000-0000-0000-000000000000}"/>
          </ac:spMkLst>
        </pc:spChg>
      </pc:sldChg>
      <pc:sldChg chg="delSp mod">
        <pc:chgData name="pantelis balaouras" userId="25e8755020fc1734" providerId="LiveId" clId="{35794475-C7D5-43B1-9E61-ADFDC3884907}" dt="2022-04-17T14:08:46.371" v="94" actId="478"/>
        <pc:sldMkLst>
          <pc:docMk/>
          <pc:sldMk cId="3122320215" sldId="345"/>
        </pc:sldMkLst>
        <pc:spChg chg="del">
          <ac:chgData name="pantelis balaouras" userId="25e8755020fc1734" providerId="LiveId" clId="{35794475-C7D5-43B1-9E61-ADFDC3884907}" dt="2022-04-17T14:08:46.371" v="94" actId="478"/>
          <ac:spMkLst>
            <pc:docMk/>
            <pc:sldMk cId="3122320215" sldId="345"/>
            <ac:spMk id="350" creationId="{00000000-0000-0000-0000-000000000000}"/>
          </ac:spMkLst>
        </pc:spChg>
      </pc:sldChg>
      <pc:sldChg chg="addSp delSp modSp mod">
        <pc:chgData name="pantelis balaouras" userId="25e8755020fc1734" providerId="LiveId" clId="{35794475-C7D5-43B1-9E61-ADFDC3884907}" dt="2022-04-17T14:21:15.340" v="425"/>
        <pc:sldMkLst>
          <pc:docMk/>
          <pc:sldMk cId="2162875400" sldId="347"/>
        </pc:sldMkLst>
        <pc:spChg chg="add del mod">
          <ac:chgData name="pantelis balaouras" userId="25e8755020fc1734" providerId="LiveId" clId="{35794475-C7D5-43B1-9E61-ADFDC3884907}" dt="2022-04-17T14:19:02.548" v="294" actId="478"/>
          <ac:spMkLst>
            <pc:docMk/>
            <pc:sldMk cId="2162875400" sldId="347"/>
            <ac:spMk id="8" creationId="{56D1DBA1-1739-480C-B9F6-FD5285E2FE50}"/>
          </ac:spMkLst>
        </pc:spChg>
        <pc:spChg chg="add del mod">
          <ac:chgData name="pantelis balaouras" userId="25e8755020fc1734" providerId="LiveId" clId="{35794475-C7D5-43B1-9E61-ADFDC3884907}" dt="2022-04-17T14:21:01.762" v="422" actId="478"/>
          <ac:spMkLst>
            <pc:docMk/>
            <pc:sldMk cId="2162875400" sldId="347"/>
            <ac:spMk id="9" creationId="{61C1D252-35AE-49FA-BFA6-692DE814F022}"/>
          </ac:spMkLst>
        </pc:spChg>
        <pc:spChg chg="add mod">
          <ac:chgData name="pantelis balaouras" userId="25e8755020fc1734" providerId="LiveId" clId="{35794475-C7D5-43B1-9E61-ADFDC3884907}" dt="2022-04-17T14:21:15.340" v="425"/>
          <ac:spMkLst>
            <pc:docMk/>
            <pc:sldMk cId="2162875400" sldId="347"/>
            <ac:spMk id="10" creationId="{41FEEE7A-A2A0-4D28-B11B-84D3C00DA9F2}"/>
          </ac:spMkLst>
        </pc:spChg>
        <pc:spChg chg="del">
          <ac:chgData name="pantelis balaouras" userId="25e8755020fc1734" providerId="LiveId" clId="{35794475-C7D5-43B1-9E61-ADFDC3884907}" dt="2022-04-17T14:08:53.522" v="95" actId="478"/>
          <ac:spMkLst>
            <pc:docMk/>
            <pc:sldMk cId="2162875400" sldId="347"/>
            <ac:spMk id="390" creationId="{00000000-0000-0000-0000-000000000000}"/>
          </ac:spMkLst>
        </pc:spChg>
      </pc:sldChg>
      <pc:sldChg chg="addSp delSp modSp mod">
        <pc:chgData name="pantelis balaouras" userId="25e8755020fc1734" providerId="LiveId" clId="{35794475-C7D5-43B1-9E61-ADFDC3884907}" dt="2022-04-17T14:21:22.843" v="426"/>
        <pc:sldMkLst>
          <pc:docMk/>
          <pc:sldMk cId="3982934057" sldId="348"/>
        </pc:sldMkLst>
        <pc:spChg chg="add mod">
          <ac:chgData name="pantelis balaouras" userId="25e8755020fc1734" providerId="LiveId" clId="{35794475-C7D5-43B1-9E61-ADFDC3884907}" dt="2022-04-17T14:21:22.843" v="426"/>
          <ac:spMkLst>
            <pc:docMk/>
            <pc:sldMk cId="3982934057" sldId="348"/>
            <ac:spMk id="8" creationId="{D49EC12C-0568-4180-94B7-D81B5E42C422}"/>
          </ac:spMkLst>
        </pc:spChg>
        <pc:spChg chg="del">
          <ac:chgData name="pantelis balaouras" userId="25e8755020fc1734" providerId="LiveId" clId="{35794475-C7D5-43B1-9E61-ADFDC3884907}" dt="2022-04-17T14:08:55.827" v="96" actId="478"/>
          <ac:spMkLst>
            <pc:docMk/>
            <pc:sldMk cId="3982934057" sldId="348"/>
            <ac:spMk id="400" creationId="{00000000-0000-0000-0000-000000000000}"/>
          </ac:spMkLst>
        </pc:spChg>
      </pc:sldChg>
      <pc:sldChg chg="addSp delSp modSp mod">
        <pc:chgData name="pantelis balaouras" userId="25e8755020fc1734" providerId="LiveId" clId="{35794475-C7D5-43B1-9E61-ADFDC3884907}" dt="2022-04-17T14:21:25.385" v="427"/>
        <pc:sldMkLst>
          <pc:docMk/>
          <pc:sldMk cId="2738033509" sldId="349"/>
        </pc:sldMkLst>
        <pc:spChg chg="add mod">
          <ac:chgData name="pantelis balaouras" userId="25e8755020fc1734" providerId="LiveId" clId="{35794475-C7D5-43B1-9E61-ADFDC3884907}" dt="2022-04-17T14:21:25.385" v="427"/>
          <ac:spMkLst>
            <pc:docMk/>
            <pc:sldMk cId="2738033509" sldId="349"/>
            <ac:spMk id="9" creationId="{E41CDAE4-D344-40D3-8FCA-D20A4E8E5C29}"/>
          </ac:spMkLst>
        </pc:spChg>
        <pc:spChg chg="del">
          <ac:chgData name="pantelis balaouras" userId="25e8755020fc1734" providerId="LiveId" clId="{35794475-C7D5-43B1-9E61-ADFDC3884907}" dt="2022-04-17T14:08:58.755" v="97" actId="478"/>
          <ac:spMkLst>
            <pc:docMk/>
            <pc:sldMk cId="2738033509" sldId="349"/>
            <ac:spMk id="411" creationId="{00000000-0000-0000-0000-000000000000}"/>
          </ac:spMkLst>
        </pc:spChg>
      </pc:sldChg>
      <pc:sldChg chg="addSp modSp">
        <pc:chgData name="pantelis balaouras" userId="25e8755020fc1734" providerId="LiveId" clId="{35794475-C7D5-43B1-9E61-ADFDC3884907}" dt="2022-04-17T14:21:26.937" v="428"/>
        <pc:sldMkLst>
          <pc:docMk/>
          <pc:sldMk cId="2825723619" sldId="350"/>
        </pc:sldMkLst>
        <pc:spChg chg="add mod">
          <ac:chgData name="pantelis balaouras" userId="25e8755020fc1734" providerId="LiveId" clId="{35794475-C7D5-43B1-9E61-ADFDC3884907}" dt="2022-04-17T14:21:26.937" v="428"/>
          <ac:spMkLst>
            <pc:docMk/>
            <pc:sldMk cId="2825723619" sldId="350"/>
            <ac:spMk id="7" creationId="{9A5379EB-3219-4C68-A69B-299AE419BCC9}"/>
          </ac:spMkLst>
        </pc:spChg>
      </pc:sldChg>
      <pc:sldChg chg="addSp delSp modSp mod">
        <pc:chgData name="pantelis balaouras" userId="25e8755020fc1734" providerId="LiveId" clId="{35794475-C7D5-43B1-9E61-ADFDC3884907}" dt="2022-04-17T14:21:28.409" v="429"/>
        <pc:sldMkLst>
          <pc:docMk/>
          <pc:sldMk cId="3172350496" sldId="351"/>
        </pc:sldMkLst>
        <pc:spChg chg="add mod">
          <ac:chgData name="pantelis balaouras" userId="25e8755020fc1734" providerId="LiveId" clId="{35794475-C7D5-43B1-9E61-ADFDC3884907}" dt="2022-04-17T14:21:28.409" v="429"/>
          <ac:spMkLst>
            <pc:docMk/>
            <pc:sldMk cId="3172350496" sldId="351"/>
            <ac:spMk id="6" creationId="{7CB078B1-ED49-47A7-84DE-1086A38A690D}"/>
          </ac:spMkLst>
        </pc:spChg>
        <pc:spChg chg="del">
          <ac:chgData name="pantelis balaouras" userId="25e8755020fc1734" providerId="LiveId" clId="{35794475-C7D5-43B1-9E61-ADFDC3884907}" dt="2022-04-17T14:09:01.426" v="98" actId="478"/>
          <ac:spMkLst>
            <pc:docMk/>
            <pc:sldMk cId="3172350496" sldId="351"/>
            <ac:spMk id="430" creationId="{00000000-0000-0000-0000-000000000000}"/>
          </ac:spMkLst>
        </pc:spChg>
      </pc:sldChg>
      <pc:sldChg chg="addSp delSp modSp mod">
        <pc:chgData name="pantelis balaouras" userId="25e8755020fc1734" providerId="LiveId" clId="{35794475-C7D5-43B1-9E61-ADFDC3884907}" dt="2022-04-17T14:38:16.947" v="550" actId="1076"/>
        <pc:sldMkLst>
          <pc:docMk/>
          <pc:sldMk cId="2529156204" sldId="352"/>
        </pc:sldMkLst>
        <pc:spChg chg="add mod">
          <ac:chgData name="pantelis balaouras" userId="25e8755020fc1734" providerId="LiveId" clId="{35794475-C7D5-43B1-9E61-ADFDC3884907}" dt="2022-04-17T14:21:29.864" v="430"/>
          <ac:spMkLst>
            <pc:docMk/>
            <pc:sldMk cId="2529156204" sldId="352"/>
            <ac:spMk id="8" creationId="{FE0F2908-9148-4A5D-B936-7F78DB610997}"/>
          </ac:spMkLst>
        </pc:spChg>
        <pc:spChg chg="mod">
          <ac:chgData name="pantelis balaouras" userId="25e8755020fc1734" providerId="LiveId" clId="{35794475-C7D5-43B1-9E61-ADFDC3884907}" dt="2022-04-17T14:10:05.603" v="120" actId="20577"/>
          <ac:spMkLst>
            <pc:docMk/>
            <pc:sldMk cId="2529156204" sldId="352"/>
            <ac:spMk id="435" creationId="{00000000-0000-0000-0000-000000000000}"/>
          </ac:spMkLst>
        </pc:spChg>
        <pc:spChg chg="del">
          <ac:chgData name="pantelis balaouras" userId="25e8755020fc1734" providerId="LiveId" clId="{35794475-C7D5-43B1-9E61-ADFDC3884907}" dt="2022-04-17T14:09:03.570" v="99" actId="478"/>
          <ac:spMkLst>
            <pc:docMk/>
            <pc:sldMk cId="2529156204" sldId="352"/>
            <ac:spMk id="440" creationId="{00000000-0000-0000-0000-000000000000}"/>
          </ac:spMkLst>
        </pc:spChg>
        <pc:picChg chg="del">
          <ac:chgData name="pantelis balaouras" userId="25e8755020fc1734" providerId="LiveId" clId="{35794475-C7D5-43B1-9E61-ADFDC3884907}" dt="2022-04-17T14:37:56.786" v="545" actId="478"/>
          <ac:picMkLst>
            <pc:docMk/>
            <pc:sldMk cId="2529156204" sldId="352"/>
            <ac:picMk id="437" creationId="{00000000-0000-0000-0000-000000000000}"/>
          </ac:picMkLst>
        </pc:picChg>
        <pc:picChg chg="add del">
          <ac:chgData name="pantelis balaouras" userId="25e8755020fc1734" providerId="LiveId" clId="{35794475-C7D5-43B1-9E61-ADFDC3884907}" dt="2022-04-17T14:37:59.304" v="547"/>
          <ac:picMkLst>
            <pc:docMk/>
            <pc:sldMk cId="2529156204" sldId="352"/>
            <ac:picMk id="4098" creationId="{01833CCE-32A6-4CC1-AF67-9E05111C96C4}"/>
          </ac:picMkLst>
        </pc:picChg>
        <pc:picChg chg="add mod">
          <ac:chgData name="pantelis balaouras" userId="25e8755020fc1734" providerId="LiveId" clId="{35794475-C7D5-43B1-9E61-ADFDC3884907}" dt="2022-04-17T14:38:16.947" v="550" actId="1076"/>
          <ac:picMkLst>
            <pc:docMk/>
            <pc:sldMk cId="2529156204" sldId="352"/>
            <ac:picMk id="4100" creationId="{0A58517F-F58A-4947-AC64-1F269C1E4B3D}"/>
          </ac:picMkLst>
        </pc:picChg>
      </pc:sldChg>
      <pc:sldChg chg="addSp delSp modSp mod">
        <pc:chgData name="pantelis balaouras" userId="25e8755020fc1734" providerId="LiveId" clId="{35794475-C7D5-43B1-9E61-ADFDC3884907}" dt="2022-04-17T14:21:31.464" v="431"/>
        <pc:sldMkLst>
          <pc:docMk/>
          <pc:sldMk cId="635079213" sldId="353"/>
        </pc:sldMkLst>
        <pc:spChg chg="add mod">
          <ac:chgData name="pantelis balaouras" userId="25e8755020fc1734" providerId="LiveId" clId="{35794475-C7D5-43B1-9E61-ADFDC3884907}" dt="2022-04-17T14:21:31.464" v="431"/>
          <ac:spMkLst>
            <pc:docMk/>
            <pc:sldMk cId="635079213" sldId="353"/>
            <ac:spMk id="6" creationId="{E9FC94C3-907A-4CC6-A970-4C7A58CDDC7B}"/>
          </ac:spMkLst>
        </pc:spChg>
        <pc:spChg chg="mod">
          <ac:chgData name="pantelis balaouras" userId="25e8755020fc1734" providerId="LiveId" clId="{35794475-C7D5-43B1-9E61-ADFDC3884907}" dt="2022-04-17T14:10:11.539" v="126" actId="20577"/>
          <ac:spMkLst>
            <pc:docMk/>
            <pc:sldMk cId="635079213" sldId="353"/>
            <ac:spMk id="445" creationId="{00000000-0000-0000-0000-000000000000}"/>
          </ac:spMkLst>
        </pc:spChg>
        <pc:spChg chg="del">
          <ac:chgData name="pantelis balaouras" userId="25e8755020fc1734" providerId="LiveId" clId="{35794475-C7D5-43B1-9E61-ADFDC3884907}" dt="2022-04-17T14:09:05.316" v="100" actId="478"/>
          <ac:spMkLst>
            <pc:docMk/>
            <pc:sldMk cId="635079213" sldId="353"/>
            <ac:spMk id="448" creationId="{00000000-0000-0000-0000-000000000000}"/>
          </ac:spMkLst>
        </pc:spChg>
      </pc:sldChg>
      <pc:sldChg chg="addSp delSp modSp mod">
        <pc:chgData name="pantelis balaouras" userId="25e8755020fc1734" providerId="LiveId" clId="{35794475-C7D5-43B1-9E61-ADFDC3884907}" dt="2022-04-17T14:21:35.384" v="432"/>
        <pc:sldMkLst>
          <pc:docMk/>
          <pc:sldMk cId="1522980247" sldId="354"/>
        </pc:sldMkLst>
        <pc:spChg chg="add mod">
          <ac:chgData name="pantelis balaouras" userId="25e8755020fc1734" providerId="LiveId" clId="{35794475-C7D5-43B1-9E61-ADFDC3884907}" dt="2022-04-17T14:21:35.384" v="432"/>
          <ac:spMkLst>
            <pc:docMk/>
            <pc:sldMk cId="1522980247" sldId="354"/>
            <ac:spMk id="8" creationId="{379D5B75-62D4-4F92-8094-A58E304662D9}"/>
          </ac:spMkLst>
        </pc:spChg>
        <pc:spChg chg="mod">
          <ac:chgData name="pantelis balaouras" userId="25e8755020fc1734" providerId="LiveId" clId="{35794475-C7D5-43B1-9E61-ADFDC3884907}" dt="2022-04-17T14:10:24.052" v="135" actId="20577"/>
          <ac:spMkLst>
            <pc:docMk/>
            <pc:sldMk cId="1522980247" sldId="354"/>
            <ac:spMk id="453" creationId="{00000000-0000-0000-0000-000000000000}"/>
          </ac:spMkLst>
        </pc:spChg>
        <pc:spChg chg="del">
          <ac:chgData name="pantelis balaouras" userId="25e8755020fc1734" providerId="LiveId" clId="{35794475-C7D5-43B1-9E61-ADFDC3884907}" dt="2022-04-17T14:09:06.643" v="101" actId="478"/>
          <ac:spMkLst>
            <pc:docMk/>
            <pc:sldMk cId="1522980247" sldId="354"/>
            <ac:spMk id="458" creationId="{00000000-0000-0000-0000-000000000000}"/>
          </ac:spMkLst>
        </pc:spChg>
      </pc:sldChg>
      <pc:sldChg chg="addSp modSp">
        <pc:chgData name="pantelis balaouras" userId="25e8755020fc1734" providerId="LiveId" clId="{35794475-C7D5-43B1-9E61-ADFDC3884907}" dt="2022-04-17T14:21:37.096" v="433"/>
        <pc:sldMkLst>
          <pc:docMk/>
          <pc:sldMk cId="561023091" sldId="355"/>
        </pc:sldMkLst>
        <pc:spChg chg="add mod">
          <ac:chgData name="pantelis balaouras" userId="25e8755020fc1734" providerId="LiveId" clId="{35794475-C7D5-43B1-9E61-ADFDC3884907}" dt="2022-04-17T14:21:37.096" v="433"/>
          <ac:spMkLst>
            <pc:docMk/>
            <pc:sldMk cId="561023091" sldId="355"/>
            <ac:spMk id="3" creationId="{4EBD09F7-B8D3-406D-9187-A07578BE1331}"/>
          </ac:spMkLst>
        </pc:spChg>
      </pc:sldChg>
      <pc:sldChg chg="addSp delSp modSp mod">
        <pc:chgData name="pantelis balaouras" userId="25e8755020fc1734" providerId="LiveId" clId="{35794475-C7D5-43B1-9E61-ADFDC3884907}" dt="2022-04-17T14:21:38.345" v="434"/>
        <pc:sldMkLst>
          <pc:docMk/>
          <pc:sldMk cId="3795537878" sldId="366"/>
        </pc:sldMkLst>
        <pc:spChg chg="add mod">
          <ac:chgData name="pantelis balaouras" userId="25e8755020fc1734" providerId="LiveId" clId="{35794475-C7D5-43B1-9E61-ADFDC3884907}" dt="2022-04-17T14:21:38.345" v="434"/>
          <ac:spMkLst>
            <pc:docMk/>
            <pc:sldMk cId="3795537878" sldId="366"/>
            <ac:spMk id="9" creationId="{CEE9A00D-5844-460D-876E-C70A4B748824}"/>
          </ac:spMkLst>
        </pc:spChg>
        <pc:spChg chg="del">
          <ac:chgData name="pantelis balaouras" userId="25e8755020fc1734" providerId="LiveId" clId="{35794475-C7D5-43B1-9E61-ADFDC3884907}" dt="2022-04-17T14:09:09.027" v="102" actId="478"/>
          <ac:spMkLst>
            <pc:docMk/>
            <pc:sldMk cId="3795537878" sldId="366"/>
            <ac:spMk id="484" creationId="{00000000-0000-0000-0000-000000000000}"/>
          </ac:spMkLst>
        </pc:spChg>
      </pc:sldChg>
      <pc:sldChg chg="addSp delSp modSp mod">
        <pc:chgData name="pantelis balaouras" userId="25e8755020fc1734" providerId="LiveId" clId="{35794475-C7D5-43B1-9E61-ADFDC3884907}" dt="2022-04-17T14:21:39.417" v="435"/>
        <pc:sldMkLst>
          <pc:docMk/>
          <pc:sldMk cId="2883211349" sldId="367"/>
        </pc:sldMkLst>
        <pc:spChg chg="add mod">
          <ac:chgData name="pantelis balaouras" userId="25e8755020fc1734" providerId="LiveId" clId="{35794475-C7D5-43B1-9E61-ADFDC3884907}" dt="2022-04-17T14:21:39.417" v="435"/>
          <ac:spMkLst>
            <pc:docMk/>
            <pc:sldMk cId="2883211349" sldId="367"/>
            <ac:spMk id="6" creationId="{0E0C44AA-861F-4B74-A529-7E917C30B5EF}"/>
          </ac:spMkLst>
        </pc:spChg>
        <pc:spChg chg="del">
          <ac:chgData name="pantelis balaouras" userId="25e8755020fc1734" providerId="LiveId" clId="{35794475-C7D5-43B1-9E61-ADFDC3884907}" dt="2022-04-17T14:09:11.170" v="103" actId="478"/>
          <ac:spMkLst>
            <pc:docMk/>
            <pc:sldMk cId="2883211349" sldId="367"/>
            <ac:spMk id="492" creationId="{00000000-0000-0000-0000-000000000000}"/>
          </ac:spMkLst>
        </pc:spChg>
      </pc:sldChg>
      <pc:sldChg chg="addSp delSp modSp mod">
        <pc:chgData name="pantelis balaouras" userId="25e8755020fc1734" providerId="LiveId" clId="{35794475-C7D5-43B1-9E61-ADFDC3884907}" dt="2022-04-17T14:21:40.648" v="436"/>
        <pc:sldMkLst>
          <pc:docMk/>
          <pc:sldMk cId="3932313602" sldId="368"/>
        </pc:sldMkLst>
        <pc:spChg chg="add mod">
          <ac:chgData name="pantelis balaouras" userId="25e8755020fc1734" providerId="LiveId" clId="{35794475-C7D5-43B1-9E61-ADFDC3884907}" dt="2022-04-17T14:21:40.648" v="436"/>
          <ac:spMkLst>
            <pc:docMk/>
            <pc:sldMk cId="3932313602" sldId="368"/>
            <ac:spMk id="8" creationId="{B498AEA7-C70E-4186-AE51-635B0BF943FD}"/>
          </ac:spMkLst>
        </pc:spChg>
        <pc:spChg chg="del">
          <ac:chgData name="pantelis balaouras" userId="25e8755020fc1734" providerId="LiveId" clId="{35794475-C7D5-43B1-9E61-ADFDC3884907}" dt="2022-04-17T14:09:13.171" v="104" actId="478"/>
          <ac:spMkLst>
            <pc:docMk/>
            <pc:sldMk cId="3932313602" sldId="368"/>
            <ac:spMk id="502" creationId="{00000000-0000-0000-0000-000000000000}"/>
          </ac:spMkLst>
        </pc:spChg>
      </pc:sldChg>
      <pc:sldChg chg="addSp delSp modSp mod">
        <pc:chgData name="pantelis balaouras" userId="25e8755020fc1734" providerId="LiveId" clId="{35794475-C7D5-43B1-9E61-ADFDC3884907}" dt="2022-04-17T14:21:41.879" v="437"/>
        <pc:sldMkLst>
          <pc:docMk/>
          <pc:sldMk cId="674418859" sldId="369"/>
        </pc:sldMkLst>
        <pc:spChg chg="add mod">
          <ac:chgData name="pantelis balaouras" userId="25e8755020fc1734" providerId="LiveId" clId="{35794475-C7D5-43B1-9E61-ADFDC3884907}" dt="2022-04-17T14:21:41.879" v="437"/>
          <ac:spMkLst>
            <pc:docMk/>
            <pc:sldMk cId="674418859" sldId="369"/>
            <ac:spMk id="9" creationId="{56D9E10A-62BE-409F-B688-EC7B17D3EE89}"/>
          </ac:spMkLst>
        </pc:spChg>
        <pc:spChg chg="del">
          <ac:chgData name="pantelis balaouras" userId="25e8755020fc1734" providerId="LiveId" clId="{35794475-C7D5-43B1-9E61-ADFDC3884907}" dt="2022-04-17T14:09:14.771" v="105" actId="478"/>
          <ac:spMkLst>
            <pc:docMk/>
            <pc:sldMk cId="674418859" sldId="369"/>
            <ac:spMk id="513" creationId="{00000000-0000-0000-0000-000000000000}"/>
          </ac:spMkLst>
        </pc:spChg>
      </pc:sldChg>
      <pc:sldChg chg="delSp mod">
        <pc:chgData name="pantelis balaouras" userId="25e8755020fc1734" providerId="LiveId" clId="{35794475-C7D5-43B1-9E61-ADFDC3884907}" dt="2022-04-17T14:09:16.354" v="106" actId="478"/>
        <pc:sldMkLst>
          <pc:docMk/>
          <pc:sldMk cId="3432363303" sldId="370"/>
        </pc:sldMkLst>
        <pc:spChg chg="del">
          <ac:chgData name="pantelis balaouras" userId="25e8755020fc1734" providerId="LiveId" clId="{35794475-C7D5-43B1-9E61-ADFDC3884907}" dt="2022-04-17T14:09:16.354" v="106" actId="478"/>
          <ac:spMkLst>
            <pc:docMk/>
            <pc:sldMk cId="3432363303" sldId="370"/>
            <ac:spMk id="523" creationId="{00000000-0000-0000-0000-000000000000}"/>
          </ac:spMkLst>
        </pc:spChg>
      </pc:sldChg>
      <pc:sldChg chg="delSp mod">
        <pc:chgData name="pantelis balaouras" userId="25e8755020fc1734" providerId="LiveId" clId="{35794475-C7D5-43B1-9E61-ADFDC3884907}" dt="2022-04-17T14:09:18.051" v="107" actId="478"/>
        <pc:sldMkLst>
          <pc:docMk/>
          <pc:sldMk cId="1308519095" sldId="371"/>
        </pc:sldMkLst>
        <pc:spChg chg="del">
          <ac:chgData name="pantelis balaouras" userId="25e8755020fc1734" providerId="LiveId" clId="{35794475-C7D5-43B1-9E61-ADFDC3884907}" dt="2022-04-17T14:09:18.051" v="107" actId="478"/>
          <ac:spMkLst>
            <pc:docMk/>
            <pc:sldMk cId="1308519095" sldId="371"/>
            <ac:spMk id="535" creationId="{00000000-0000-0000-0000-000000000000}"/>
          </ac:spMkLst>
        </pc:spChg>
      </pc:sldChg>
      <pc:sldChg chg="delSp mod">
        <pc:chgData name="pantelis balaouras" userId="25e8755020fc1734" providerId="LiveId" clId="{35794475-C7D5-43B1-9E61-ADFDC3884907}" dt="2022-04-17T14:09:19.532" v="108" actId="478"/>
        <pc:sldMkLst>
          <pc:docMk/>
          <pc:sldMk cId="3185603238" sldId="372"/>
        </pc:sldMkLst>
        <pc:spChg chg="del">
          <ac:chgData name="pantelis balaouras" userId="25e8755020fc1734" providerId="LiveId" clId="{35794475-C7D5-43B1-9E61-ADFDC3884907}" dt="2022-04-17T14:09:19.532" v="108" actId="478"/>
          <ac:spMkLst>
            <pc:docMk/>
            <pc:sldMk cId="3185603238" sldId="372"/>
            <ac:spMk id="544" creationId="{00000000-0000-0000-0000-000000000000}"/>
          </ac:spMkLst>
        </pc:spChg>
      </pc:sldChg>
      <pc:sldChg chg="delSp mod">
        <pc:chgData name="pantelis balaouras" userId="25e8755020fc1734" providerId="LiveId" clId="{35794475-C7D5-43B1-9E61-ADFDC3884907}" dt="2022-04-17T14:09:20.946" v="109" actId="478"/>
        <pc:sldMkLst>
          <pc:docMk/>
          <pc:sldMk cId="3109426253" sldId="373"/>
        </pc:sldMkLst>
        <pc:spChg chg="del">
          <ac:chgData name="pantelis balaouras" userId="25e8755020fc1734" providerId="LiveId" clId="{35794475-C7D5-43B1-9E61-ADFDC3884907}" dt="2022-04-17T14:09:20.946" v="109" actId="478"/>
          <ac:spMkLst>
            <pc:docMk/>
            <pc:sldMk cId="3109426253" sldId="373"/>
            <ac:spMk id="556" creationId="{00000000-0000-0000-0000-000000000000}"/>
          </ac:spMkLst>
        </pc:spChg>
      </pc:sldChg>
      <pc:sldChg chg="addSp modSp mod">
        <pc:chgData name="pantelis balaouras" userId="25e8755020fc1734" providerId="LiveId" clId="{35794475-C7D5-43B1-9E61-ADFDC3884907}" dt="2022-04-17T14:22:44.027" v="475" actId="14100"/>
        <pc:sldMkLst>
          <pc:docMk/>
          <pc:sldMk cId="2307061704" sldId="375"/>
        </pc:sldMkLst>
        <pc:spChg chg="add mod">
          <ac:chgData name="pantelis balaouras" userId="25e8755020fc1734" providerId="LiveId" clId="{35794475-C7D5-43B1-9E61-ADFDC3884907}" dt="2022-04-17T14:22:44.027" v="475" actId="14100"/>
          <ac:spMkLst>
            <pc:docMk/>
            <pc:sldMk cId="2307061704" sldId="375"/>
            <ac:spMk id="8" creationId="{57CDDF33-681D-47F1-AEF0-36A27A34509E}"/>
          </ac:spMkLst>
        </pc:spChg>
      </pc:sldChg>
      <pc:sldChg chg="addSp modSp">
        <pc:chgData name="pantelis balaouras" userId="25e8755020fc1734" providerId="LiveId" clId="{35794475-C7D5-43B1-9E61-ADFDC3884907}" dt="2022-04-17T14:22:48.169" v="476"/>
        <pc:sldMkLst>
          <pc:docMk/>
          <pc:sldMk cId="2213109065" sldId="376"/>
        </pc:sldMkLst>
        <pc:spChg chg="add mod">
          <ac:chgData name="pantelis balaouras" userId="25e8755020fc1734" providerId="LiveId" clId="{35794475-C7D5-43B1-9E61-ADFDC3884907}" dt="2022-04-17T14:22:48.169" v="476"/>
          <ac:spMkLst>
            <pc:docMk/>
            <pc:sldMk cId="2213109065" sldId="376"/>
            <ac:spMk id="6" creationId="{73DAA1BD-D546-44E3-8AB6-88233E991184}"/>
          </ac:spMkLst>
        </pc:spChg>
      </pc:sldChg>
      <pc:sldChg chg="addSp modSp">
        <pc:chgData name="pantelis balaouras" userId="25e8755020fc1734" providerId="LiveId" clId="{35794475-C7D5-43B1-9E61-ADFDC3884907}" dt="2022-04-17T14:22:49.368" v="477"/>
        <pc:sldMkLst>
          <pc:docMk/>
          <pc:sldMk cId="3287167209" sldId="377"/>
        </pc:sldMkLst>
        <pc:spChg chg="add mod">
          <ac:chgData name="pantelis balaouras" userId="25e8755020fc1734" providerId="LiveId" clId="{35794475-C7D5-43B1-9E61-ADFDC3884907}" dt="2022-04-17T14:22:49.368" v="477"/>
          <ac:spMkLst>
            <pc:docMk/>
            <pc:sldMk cId="3287167209" sldId="377"/>
            <ac:spMk id="12" creationId="{98E07E22-D9F4-459F-BA7E-D4F42A7AC099}"/>
          </ac:spMkLst>
        </pc:spChg>
      </pc:sldChg>
      <pc:sldChg chg="addSp modSp">
        <pc:chgData name="pantelis balaouras" userId="25e8755020fc1734" providerId="LiveId" clId="{35794475-C7D5-43B1-9E61-ADFDC3884907}" dt="2022-04-17T14:22:50.664" v="478"/>
        <pc:sldMkLst>
          <pc:docMk/>
          <pc:sldMk cId="1678494937" sldId="378"/>
        </pc:sldMkLst>
        <pc:spChg chg="add mod">
          <ac:chgData name="pantelis balaouras" userId="25e8755020fc1734" providerId="LiveId" clId="{35794475-C7D5-43B1-9E61-ADFDC3884907}" dt="2022-04-17T14:22:50.664" v="478"/>
          <ac:spMkLst>
            <pc:docMk/>
            <pc:sldMk cId="1678494937" sldId="378"/>
            <ac:spMk id="3" creationId="{158B806D-9CAE-40A7-8D70-46252D6D347E}"/>
          </ac:spMkLst>
        </pc:spChg>
      </pc:sldChg>
      <pc:sldChg chg="delSp mod">
        <pc:chgData name="pantelis balaouras" userId="25e8755020fc1734" providerId="LiveId" clId="{35794475-C7D5-43B1-9E61-ADFDC3884907}" dt="2022-04-17T14:09:42.724" v="114" actId="478"/>
        <pc:sldMkLst>
          <pc:docMk/>
          <pc:sldMk cId="577022300" sldId="379"/>
        </pc:sldMkLst>
        <pc:spChg chg="del">
          <ac:chgData name="pantelis balaouras" userId="25e8755020fc1734" providerId="LiveId" clId="{35794475-C7D5-43B1-9E61-ADFDC3884907}" dt="2022-04-17T14:09:42.724" v="114" actId="478"/>
          <ac:spMkLst>
            <pc:docMk/>
            <pc:sldMk cId="577022300" sldId="379"/>
            <ac:spMk id="618" creationId="{00000000-0000-0000-0000-000000000000}"/>
          </ac:spMkLst>
        </pc:spChg>
      </pc:sldChg>
      <pc:sldChg chg="delSp mod">
        <pc:chgData name="pantelis balaouras" userId="25e8755020fc1734" providerId="LiveId" clId="{35794475-C7D5-43B1-9E61-ADFDC3884907}" dt="2022-04-17T14:09:31.842" v="110" actId="478"/>
        <pc:sldMkLst>
          <pc:docMk/>
          <pc:sldMk cId="1135643047" sldId="380"/>
        </pc:sldMkLst>
        <pc:spChg chg="del">
          <ac:chgData name="pantelis balaouras" userId="25e8755020fc1734" providerId="LiveId" clId="{35794475-C7D5-43B1-9E61-ADFDC3884907}" dt="2022-04-17T14:09:31.842" v="110" actId="478"/>
          <ac:spMkLst>
            <pc:docMk/>
            <pc:sldMk cId="1135643047" sldId="380"/>
            <ac:spMk id="630" creationId="{00000000-0000-0000-0000-000000000000}"/>
          </ac:spMkLst>
        </pc:spChg>
      </pc:sldChg>
      <pc:sldChg chg="delSp mod">
        <pc:chgData name="pantelis balaouras" userId="25e8755020fc1734" providerId="LiveId" clId="{35794475-C7D5-43B1-9E61-ADFDC3884907}" dt="2022-04-17T14:09:33.347" v="111" actId="478"/>
        <pc:sldMkLst>
          <pc:docMk/>
          <pc:sldMk cId="2314081786" sldId="381"/>
        </pc:sldMkLst>
        <pc:spChg chg="del">
          <ac:chgData name="pantelis balaouras" userId="25e8755020fc1734" providerId="LiveId" clId="{35794475-C7D5-43B1-9E61-ADFDC3884907}" dt="2022-04-17T14:09:33.347" v="111" actId="478"/>
          <ac:spMkLst>
            <pc:docMk/>
            <pc:sldMk cId="2314081786" sldId="381"/>
            <ac:spMk id="642" creationId="{00000000-0000-0000-0000-000000000000}"/>
          </ac:spMkLst>
        </pc:spChg>
      </pc:sldChg>
      <pc:sldChg chg="del">
        <pc:chgData name="pantelis balaouras" userId="25e8755020fc1734" providerId="LiveId" clId="{35794475-C7D5-43B1-9E61-ADFDC3884907}" dt="2022-04-17T14:03:22.358" v="55" actId="47"/>
        <pc:sldMkLst>
          <pc:docMk/>
          <pc:sldMk cId="3200597964" sldId="382"/>
        </pc:sldMkLst>
      </pc:sldChg>
      <pc:sldChg chg="delSp modSp mod">
        <pc:chgData name="pantelis balaouras" userId="25e8755020fc1734" providerId="LiveId" clId="{35794475-C7D5-43B1-9E61-ADFDC3884907}" dt="2022-04-17T14:23:05.747" v="482" actId="20577"/>
        <pc:sldMkLst>
          <pc:docMk/>
          <pc:sldMk cId="3604017180" sldId="385"/>
        </pc:sldMkLst>
        <pc:spChg chg="del">
          <ac:chgData name="pantelis balaouras" userId="25e8755020fc1734" providerId="LiveId" clId="{35794475-C7D5-43B1-9E61-ADFDC3884907}" dt="2022-04-17T14:09:34.882" v="112" actId="478"/>
          <ac:spMkLst>
            <pc:docMk/>
            <pc:sldMk cId="3604017180" sldId="385"/>
            <ac:spMk id="4" creationId="{00000000-0000-0000-0000-000000000000}"/>
          </ac:spMkLst>
        </pc:spChg>
        <pc:spChg chg="mod">
          <ac:chgData name="pantelis balaouras" userId="25e8755020fc1734" providerId="LiveId" clId="{35794475-C7D5-43B1-9E61-ADFDC3884907}" dt="2022-04-17T14:23:05.747" v="482" actId="20577"/>
          <ac:spMkLst>
            <pc:docMk/>
            <pc:sldMk cId="3604017180" sldId="385"/>
            <ac:spMk id="318" creationId="{00000000-0000-0000-0000-000000000000}"/>
          </ac:spMkLst>
        </pc:spChg>
      </pc:sldChg>
      <pc:sldChg chg="modSp mod">
        <pc:chgData name="pantelis balaouras" userId="25e8755020fc1734" providerId="LiveId" clId="{35794475-C7D5-43B1-9E61-ADFDC3884907}" dt="2022-04-17T14:23:16.563" v="490" actId="20577"/>
        <pc:sldMkLst>
          <pc:docMk/>
          <pc:sldMk cId="1802784858" sldId="386"/>
        </pc:sldMkLst>
        <pc:spChg chg="mod">
          <ac:chgData name="pantelis balaouras" userId="25e8755020fc1734" providerId="LiveId" clId="{35794475-C7D5-43B1-9E61-ADFDC3884907}" dt="2022-04-17T14:23:16.563" v="490" actId="20577"/>
          <ac:spMkLst>
            <pc:docMk/>
            <pc:sldMk cId="1802784858" sldId="386"/>
            <ac:spMk id="307" creationId="{00000000-0000-0000-0000-000000000000}"/>
          </ac:spMkLst>
        </pc:spChg>
      </pc:sldChg>
      <pc:sldChg chg="delSp modSp mod">
        <pc:chgData name="pantelis balaouras" userId="25e8755020fc1734" providerId="LiveId" clId="{35794475-C7D5-43B1-9E61-ADFDC3884907}" dt="2022-04-17T14:23:10.771" v="486" actId="20577"/>
        <pc:sldMkLst>
          <pc:docMk/>
          <pc:sldMk cId="3431612278" sldId="387"/>
        </pc:sldMkLst>
        <pc:spChg chg="mod">
          <ac:chgData name="pantelis balaouras" userId="25e8755020fc1734" providerId="LiveId" clId="{35794475-C7D5-43B1-9E61-ADFDC3884907}" dt="2022-04-17T14:23:10.771" v="486" actId="20577"/>
          <ac:spMkLst>
            <pc:docMk/>
            <pc:sldMk cId="3431612278" sldId="387"/>
            <ac:spMk id="307" creationId="{00000000-0000-0000-0000-000000000000}"/>
          </ac:spMkLst>
        </pc:spChg>
        <pc:spChg chg="del">
          <ac:chgData name="pantelis balaouras" userId="25e8755020fc1734" providerId="LiveId" clId="{35794475-C7D5-43B1-9E61-ADFDC3884907}" dt="2022-04-17T14:09:36.370" v="113" actId="478"/>
          <ac:spMkLst>
            <pc:docMk/>
            <pc:sldMk cId="3431612278" sldId="387"/>
            <ac:spMk id="308" creationId="{00000000-0000-0000-0000-000000000000}"/>
          </ac:spMkLst>
        </pc:spChg>
      </pc:sldChg>
      <pc:sldChg chg="modSp mod">
        <pc:chgData name="pantelis balaouras" userId="25e8755020fc1734" providerId="LiveId" clId="{35794475-C7D5-43B1-9E61-ADFDC3884907}" dt="2022-04-17T14:02:37.289" v="52" actId="6549"/>
        <pc:sldMkLst>
          <pc:docMk/>
          <pc:sldMk cId="1697631714" sldId="388"/>
        </pc:sldMkLst>
        <pc:spChg chg="mod">
          <ac:chgData name="pantelis balaouras" userId="25e8755020fc1734" providerId="LiveId" clId="{35794475-C7D5-43B1-9E61-ADFDC3884907}" dt="2022-04-17T14:02:37.289" v="52" actId="6549"/>
          <ac:spMkLst>
            <pc:docMk/>
            <pc:sldMk cId="1697631714" sldId="388"/>
            <ac:spMk id="262" creationId="{00000000-0000-0000-0000-000000000000}"/>
          </ac:spMkLst>
        </pc:spChg>
        <pc:spChg chg="mod">
          <ac:chgData name="pantelis balaouras" userId="25e8755020fc1734" providerId="LiveId" clId="{35794475-C7D5-43B1-9E61-ADFDC3884907}" dt="2022-04-17T13:45:50.967" v="19" actId="123"/>
          <ac:spMkLst>
            <pc:docMk/>
            <pc:sldMk cId="1697631714" sldId="388"/>
            <ac:spMk id="267" creationId="{00000000-0000-0000-0000-000000000000}"/>
          </ac:spMkLst>
        </pc:spChg>
        <pc:spChg chg="mod">
          <ac:chgData name="pantelis balaouras" userId="25e8755020fc1734" providerId="LiveId" clId="{35794475-C7D5-43B1-9E61-ADFDC3884907}" dt="2022-04-17T13:45:50.967" v="19" actId="123"/>
          <ac:spMkLst>
            <pc:docMk/>
            <pc:sldMk cId="1697631714" sldId="388"/>
            <ac:spMk id="268" creationId="{00000000-0000-0000-0000-000000000000}"/>
          </ac:spMkLst>
        </pc:spChg>
        <pc:spChg chg="mod">
          <ac:chgData name="pantelis balaouras" userId="25e8755020fc1734" providerId="LiveId" clId="{35794475-C7D5-43B1-9E61-ADFDC3884907}" dt="2022-04-17T13:45:50.967" v="19" actId="123"/>
          <ac:spMkLst>
            <pc:docMk/>
            <pc:sldMk cId="1697631714" sldId="388"/>
            <ac:spMk id="269" creationId="{00000000-0000-0000-0000-000000000000}"/>
          </ac:spMkLst>
        </pc:spChg>
        <pc:spChg chg="mod">
          <ac:chgData name="pantelis balaouras" userId="25e8755020fc1734" providerId="LiveId" clId="{35794475-C7D5-43B1-9E61-ADFDC3884907}" dt="2022-04-17T13:45:50.967" v="19" actId="123"/>
          <ac:spMkLst>
            <pc:docMk/>
            <pc:sldMk cId="1697631714" sldId="388"/>
            <ac:spMk id="270" creationId="{00000000-0000-0000-0000-000000000000}"/>
          </ac:spMkLst>
        </pc:spChg>
      </pc:sldChg>
    </pc:docChg>
  </pc:docChgLst>
  <pc:docChgLst>
    <pc:chgData name="pantelis balaouras" userId="25e8755020fc1734" providerId="LiveId" clId="{16243F9D-AA8A-4D7C-A5C7-DD42BCC54790}"/>
    <pc:docChg chg="undo custSel addSld delSld modSld">
      <pc:chgData name="pantelis balaouras" userId="25e8755020fc1734" providerId="LiveId" clId="{16243F9D-AA8A-4D7C-A5C7-DD42BCC54790}" dt="2022-04-28T17:16:14.708" v="424" actId="47"/>
      <pc:docMkLst>
        <pc:docMk/>
      </pc:docMkLst>
      <pc:sldChg chg="del">
        <pc:chgData name="pantelis balaouras" userId="25e8755020fc1734" providerId="LiveId" clId="{16243F9D-AA8A-4D7C-A5C7-DD42BCC54790}" dt="2022-04-28T17:16:14.708" v="424" actId="47"/>
        <pc:sldMkLst>
          <pc:docMk/>
          <pc:sldMk cId="0" sldId="275"/>
        </pc:sldMkLst>
      </pc:sldChg>
      <pc:sldChg chg="modSp del mod">
        <pc:chgData name="pantelis balaouras" userId="25e8755020fc1734" providerId="LiveId" clId="{16243F9D-AA8A-4D7C-A5C7-DD42BCC54790}" dt="2022-04-28T16:01:34.371" v="69" actId="47"/>
        <pc:sldMkLst>
          <pc:docMk/>
          <pc:sldMk cId="0" sldId="276"/>
        </pc:sldMkLst>
        <pc:spChg chg="mod">
          <ac:chgData name="pantelis balaouras" userId="25e8755020fc1734" providerId="LiveId" clId="{16243F9D-AA8A-4D7C-A5C7-DD42BCC54790}" dt="2022-04-28T15:58:52.494" v="2" actId="21"/>
          <ac:spMkLst>
            <pc:docMk/>
            <pc:sldMk cId="0" sldId="276"/>
            <ac:spMk id="331" creationId="{00000000-0000-0000-0000-000000000000}"/>
          </ac:spMkLst>
        </pc:spChg>
        <pc:spChg chg="mod">
          <ac:chgData name="pantelis balaouras" userId="25e8755020fc1734" providerId="LiveId" clId="{16243F9D-AA8A-4D7C-A5C7-DD42BCC54790}" dt="2022-04-28T15:59:39.976" v="29" actId="1076"/>
          <ac:spMkLst>
            <pc:docMk/>
            <pc:sldMk cId="0" sldId="276"/>
            <ac:spMk id="335" creationId="{00000000-0000-0000-0000-000000000000}"/>
          </ac:spMkLst>
        </pc:spChg>
      </pc:sldChg>
      <pc:sldChg chg="del">
        <pc:chgData name="pantelis balaouras" userId="25e8755020fc1734" providerId="LiveId" clId="{16243F9D-AA8A-4D7C-A5C7-DD42BCC54790}" dt="2022-04-28T16:03:56.966" v="80" actId="47"/>
        <pc:sldMkLst>
          <pc:docMk/>
          <pc:sldMk cId="0" sldId="277"/>
        </pc:sldMkLst>
      </pc:sldChg>
      <pc:sldChg chg="del">
        <pc:chgData name="pantelis balaouras" userId="25e8755020fc1734" providerId="LiveId" clId="{16243F9D-AA8A-4D7C-A5C7-DD42BCC54790}" dt="2022-04-28T16:35:36.337" v="97" actId="47"/>
        <pc:sldMkLst>
          <pc:docMk/>
          <pc:sldMk cId="0" sldId="278"/>
        </pc:sldMkLst>
      </pc:sldChg>
      <pc:sldChg chg="del">
        <pc:chgData name="pantelis balaouras" userId="25e8755020fc1734" providerId="LiveId" clId="{16243F9D-AA8A-4D7C-A5C7-DD42BCC54790}" dt="2022-04-28T16:39:11.551" v="144" actId="47"/>
        <pc:sldMkLst>
          <pc:docMk/>
          <pc:sldMk cId="0" sldId="279"/>
        </pc:sldMkLst>
      </pc:sldChg>
      <pc:sldChg chg="del">
        <pc:chgData name="pantelis balaouras" userId="25e8755020fc1734" providerId="LiveId" clId="{16243F9D-AA8A-4D7C-A5C7-DD42BCC54790}" dt="2022-04-28T16:44:20.659" v="171" actId="47"/>
        <pc:sldMkLst>
          <pc:docMk/>
          <pc:sldMk cId="0" sldId="280"/>
        </pc:sldMkLst>
      </pc:sldChg>
      <pc:sldChg chg="modSp del mod">
        <pc:chgData name="pantelis balaouras" userId="25e8755020fc1734" providerId="LiveId" clId="{16243F9D-AA8A-4D7C-A5C7-DD42BCC54790}" dt="2022-04-28T16:41:43.632" v="156" actId="47"/>
        <pc:sldMkLst>
          <pc:docMk/>
          <pc:sldMk cId="0" sldId="281"/>
        </pc:sldMkLst>
        <pc:spChg chg="mod">
          <ac:chgData name="pantelis balaouras" userId="25e8755020fc1734" providerId="LiveId" clId="{16243F9D-AA8A-4D7C-A5C7-DD42BCC54790}" dt="2022-04-28T16:40:11.215" v="146" actId="21"/>
          <ac:spMkLst>
            <pc:docMk/>
            <pc:sldMk cId="0" sldId="281"/>
            <ac:spMk id="381" creationId="{00000000-0000-0000-0000-000000000000}"/>
          </ac:spMkLst>
        </pc:spChg>
        <pc:spChg chg="mod">
          <ac:chgData name="pantelis balaouras" userId="25e8755020fc1734" providerId="LiveId" clId="{16243F9D-AA8A-4D7C-A5C7-DD42BCC54790}" dt="2022-04-28T16:40:49.776" v="149" actId="21"/>
          <ac:spMkLst>
            <pc:docMk/>
            <pc:sldMk cId="0" sldId="281"/>
            <ac:spMk id="383" creationId="{00000000-0000-0000-0000-000000000000}"/>
          </ac:spMkLst>
        </pc:spChg>
      </pc:sldChg>
      <pc:sldChg chg="del">
        <pc:chgData name="pantelis balaouras" userId="25e8755020fc1734" providerId="LiveId" clId="{16243F9D-AA8A-4D7C-A5C7-DD42BCC54790}" dt="2022-04-28T16:45:25.760" v="179" actId="47"/>
        <pc:sldMkLst>
          <pc:docMk/>
          <pc:sldMk cId="0" sldId="282"/>
        </pc:sldMkLst>
      </pc:sldChg>
      <pc:sldChg chg="del">
        <pc:chgData name="pantelis balaouras" userId="25e8755020fc1734" providerId="LiveId" clId="{16243F9D-AA8A-4D7C-A5C7-DD42BCC54790}" dt="2022-04-28T16:45:49.362" v="182" actId="47"/>
        <pc:sldMkLst>
          <pc:docMk/>
          <pc:sldMk cId="0" sldId="283"/>
        </pc:sldMkLst>
      </pc:sldChg>
      <pc:sldChg chg="modSp del mod">
        <pc:chgData name="pantelis balaouras" userId="25e8755020fc1734" providerId="LiveId" clId="{16243F9D-AA8A-4D7C-A5C7-DD42BCC54790}" dt="2022-04-28T16:49:46.402" v="223" actId="47"/>
        <pc:sldMkLst>
          <pc:docMk/>
          <pc:sldMk cId="0" sldId="284"/>
        </pc:sldMkLst>
        <pc:spChg chg="mod">
          <ac:chgData name="pantelis balaouras" userId="25e8755020fc1734" providerId="LiveId" clId="{16243F9D-AA8A-4D7C-A5C7-DD42BCC54790}" dt="2022-04-28T16:49:19.761" v="218"/>
          <ac:spMkLst>
            <pc:docMk/>
            <pc:sldMk cId="0" sldId="284"/>
            <ac:spMk id="409" creationId="{00000000-0000-0000-0000-000000000000}"/>
          </ac:spMkLst>
        </pc:spChg>
      </pc:sldChg>
      <pc:sldChg chg="modSp mod">
        <pc:chgData name="pantelis balaouras" userId="25e8755020fc1734" providerId="LiveId" clId="{16243F9D-AA8A-4D7C-A5C7-DD42BCC54790}" dt="2022-04-28T15:57:49.727" v="0" actId="948"/>
        <pc:sldMkLst>
          <pc:docMk/>
          <pc:sldMk cId="2072700395" sldId="300"/>
        </pc:sldMkLst>
        <pc:spChg chg="mod">
          <ac:chgData name="pantelis balaouras" userId="25e8755020fc1734" providerId="LiveId" clId="{16243F9D-AA8A-4D7C-A5C7-DD42BCC54790}" dt="2022-04-28T15:57:49.727" v="0" actId="948"/>
          <ac:spMkLst>
            <pc:docMk/>
            <pc:sldMk cId="2072700395" sldId="300"/>
            <ac:spMk id="228" creationId="{00000000-0000-0000-0000-000000000000}"/>
          </ac:spMkLst>
        </pc:spChg>
      </pc:sldChg>
      <pc:sldChg chg="del">
        <pc:chgData name="pantelis balaouras" userId="25e8755020fc1734" providerId="LiveId" clId="{16243F9D-AA8A-4D7C-A5C7-DD42BCC54790}" dt="2022-04-28T16:46:11.869" v="185" actId="47"/>
        <pc:sldMkLst>
          <pc:docMk/>
          <pc:sldMk cId="1093238963" sldId="313"/>
        </pc:sldMkLst>
      </pc:sldChg>
      <pc:sldChg chg="modSp mod">
        <pc:chgData name="pantelis balaouras" userId="25e8755020fc1734" providerId="LiveId" clId="{16243F9D-AA8A-4D7C-A5C7-DD42BCC54790}" dt="2022-04-28T17:15:22.291" v="421" actId="948"/>
        <pc:sldMkLst>
          <pc:docMk/>
          <pc:sldMk cId="3985045024" sldId="321"/>
        </pc:sldMkLst>
        <pc:spChg chg="mod">
          <ac:chgData name="pantelis balaouras" userId="25e8755020fc1734" providerId="LiveId" clId="{16243F9D-AA8A-4D7C-A5C7-DD42BCC54790}" dt="2022-04-28T17:15:22.291" v="421" actId="948"/>
          <ac:spMkLst>
            <pc:docMk/>
            <pc:sldMk cId="3985045024" sldId="321"/>
            <ac:spMk id="445" creationId="{00000000-0000-0000-0000-000000000000}"/>
          </ac:spMkLst>
        </pc:spChg>
      </pc:sldChg>
      <pc:sldChg chg="del">
        <pc:chgData name="pantelis balaouras" userId="25e8755020fc1734" providerId="LiveId" clId="{16243F9D-AA8A-4D7C-A5C7-DD42BCC54790}" dt="2022-04-28T17:16:03.924" v="423" actId="47"/>
        <pc:sldMkLst>
          <pc:docMk/>
          <pc:sldMk cId="3700874992" sldId="342"/>
        </pc:sldMkLst>
      </pc:sldChg>
      <pc:sldChg chg="del">
        <pc:chgData name="pantelis balaouras" userId="25e8755020fc1734" providerId="LiveId" clId="{16243F9D-AA8A-4D7C-A5C7-DD42BCC54790}" dt="2022-04-28T16:57:28.301" v="240" actId="47"/>
        <pc:sldMkLst>
          <pc:docMk/>
          <pc:sldMk cId="4256990576" sldId="343"/>
        </pc:sldMkLst>
      </pc:sldChg>
      <pc:sldChg chg="del">
        <pc:chgData name="pantelis balaouras" userId="25e8755020fc1734" providerId="LiveId" clId="{16243F9D-AA8A-4D7C-A5C7-DD42BCC54790}" dt="2022-04-28T17:00:56.305" v="272" actId="47"/>
        <pc:sldMkLst>
          <pc:docMk/>
          <pc:sldMk cId="3638615831" sldId="344"/>
        </pc:sldMkLst>
      </pc:sldChg>
      <pc:sldChg chg="del">
        <pc:chgData name="pantelis balaouras" userId="25e8755020fc1734" providerId="LiveId" clId="{16243F9D-AA8A-4D7C-A5C7-DD42BCC54790}" dt="2022-04-28T17:03:21.601" v="299" actId="47"/>
        <pc:sldMkLst>
          <pc:docMk/>
          <pc:sldMk cId="3122320215" sldId="345"/>
        </pc:sldMkLst>
      </pc:sldChg>
      <pc:sldChg chg="modSp mod">
        <pc:chgData name="pantelis balaouras" userId="25e8755020fc1734" providerId="LiveId" clId="{16243F9D-AA8A-4D7C-A5C7-DD42BCC54790}" dt="2022-04-28T17:04:15.751" v="304" actId="14100"/>
        <pc:sldMkLst>
          <pc:docMk/>
          <pc:sldMk cId="3795537878" sldId="366"/>
        </pc:sldMkLst>
        <pc:spChg chg="mod">
          <ac:chgData name="pantelis balaouras" userId="25e8755020fc1734" providerId="LiveId" clId="{16243F9D-AA8A-4D7C-A5C7-DD42BCC54790}" dt="2022-04-28T17:04:15.751" v="304" actId="14100"/>
          <ac:spMkLst>
            <pc:docMk/>
            <pc:sldMk cId="3795537878" sldId="366"/>
            <ac:spMk id="479" creationId="{00000000-0000-0000-0000-000000000000}"/>
          </ac:spMkLst>
        </pc:spChg>
      </pc:sldChg>
      <pc:sldChg chg="modSp mod">
        <pc:chgData name="pantelis balaouras" userId="25e8755020fc1734" providerId="LiveId" clId="{16243F9D-AA8A-4D7C-A5C7-DD42BCC54790}" dt="2022-04-28T17:03:56.074" v="300" actId="948"/>
        <pc:sldMkLst>
          <pc:docMk/>
          <pc:sldMk cId="2883211349" sldId="367"/>
        </pc:sldMkLst>
        <pc:spChg chg="mod">
          <ac:chgData name="pantelis balaouras" userId="25e8755020fc1734" providerId="LiveId" clId="{16243F9D-AA8A-4D7C-A5C7-DD42BCC54790}" dt="2022-04-28T17:03:56.074" v="300" actId="948"/>
          <ac:spMkLst>
            <pc:docMk/>
            <pc:sldMk cId="2883211349" sldId="367"/>
            <ac:spMk id="490" creationId="{00000000-0000-0000-0000-000000000000}"/>
          </ac:spMkLst>
        </pc:spChg>
      </pc:sldChg>
      <pc:sldChg chg="del">
        <pc:chgData name="pantelis balaouras" userId="25e8755020fc1734" providerId="LiveId" clId="{16243F9D-AA8A-4D7C-A5C7-DD42BCC54790}" dt="2022-04-28T17:15:57.808" v="422" actId="47"/>
        <pc:sldMkLst>
          <pc:docMk/>
          <pc:sldMk cId="3432363303" sldId="370"/>
        </pc:sldMkLst>
      </pc:sldChg>
      <pc:sldChg chg="del">
        <pc:chgData name="pantelis balaouras" userId="25e8755020fc1734" providerId="LiveId" clId="{16243F9D-AA8A-4D7C-A5C7-DD42BCC54790}" dt="2022-04-28T17:07:38.472" v="330" actId="47"/>
        <pc:sldMkLst>
          <pc:docMk/>
          <pc:sldMk cId="1308519095" sldId="371"/>
        </pc:sldMkLst>
      </pc:sldChg>
      <pc:sldChg chg="del">
        <pc:chgData name="pantelis balaouras" userId="25e8755020fc1734" providerId="LiveId" clId="{16243F9D-AA8A-4D7C-A5C7-DD42BCC54790}" dt="2022-04-28T17:07:26.382" v="329" actId="47"/>
        <pc:sldMkLst>
          <pc:docMk/>
          <pc:sldMk cId="3185603238" sldId="372"/>
        </pc:sldMkLst>
      </pc:sldChg>
      <pc:sldChg chg="del">
        <pc:chgData name="pantelis balaouras" userId="25e8755020fc1734" providerId="LiveId" clId="{16243F9D-AA8A-4D7C-A5C7-DD42BCC54790}" dt="2022-04-28T17:09:24.168" v="349" actId="47"/>
        <pc:sldMkLst>
          <pc:docMk/>
          <pc:sldMk cId="3109426253" sldId="373"/>
        </pc:sldMkLst>
      </pc:sldChg>
      <pc:sldChg chg="del">
        <pc:chgData name="pantelis balaouras" userId="25e8755020fc1734" providerId="LiveId" clId="{16243F9D-AA8A-4D7C-A5C7-DD42BCC54790}" dt="2022-04-28T17:11:56.341" v="368" actId="47"/>
        <pc:sldMkLst>
          <pc:docMk/>
          <pc:sldMk cId="577022300" sldId="379"/>
        </pc:sldMkLst>
      </pc:sldChg>
      <pc:sldChg chg="modSp del mod">
        <pc:chgData name="pantelis balaouras" userId="25e8755020fc1734" providerId="LiveId" clId="{16243F9D-AA8A-4D7C-A5C7-DD42BCC54790}" dt="2022-04-28T17:11:54.442" v="367" actId="47"/>
        <pc:sldMkLst>
          <pc:docMk/>
          <pc:sldMk cId="1135643047" sldId="380"/>
        </pc:sldMkLst>
        <pc:spChg chg="mod">
          <ac:chgData name="pantelis balaouras" userId="25e8755020fc1734" providerId="LiveId" clId="{16243F9D-AA8A-4D7C-A5C7-DD42BCC54790}" dt="2022-04-28T17:10:06.015" v="351" actId="21"/>
          <ac:spMkLst>
            <pc:docMk/>
            <pc:sldMk cId="1135643047" sldId="380"/>
            <ac:spMk id="623" creationId="{00000000-0000-0000-0000-000000000000}"/>
          </ac:spMkLst>
        </pc:spChg>
      </pc:sldChg>
      <pc:sldChg chg="del">
        <pc:chgData name="pantelis balaouras" userId="25e8755020fc1734" providerId="LiveId" clId="{16243F9D-AA8A-4D7C-A5C7-DD42BCC54790}" dt="2022-04-28T17:14:55.899" v="419" actId="47"/>
        <pc:sldMkLst>
          <pc:docMk/>
          <pc:sldMk cId="2314081786" sldId="381"/>
        </pc:sldMkLst>
      </pc:sldChg>
      <pc:sldChg chg="modSp add mod modNotesTx">
        <pc:chgData name="pantelis balaouras" userId="25e8755020fc1734" providerId="LiveId" clId="{16243F9D-AA8A-4D7C-A5C7-DD42BCC54790}" dt="2022-04-28T16:57:20.465" v="239" actId="13926"/>
        <pc:sldMkLst>
          <pc:docMk/>
          <pc:sldMk cId="3724834240" sldId="423"/>
        </pc:sldMkLst>
        <pc:spChg chg="mod">
          <ac:chgData name="pantelis balaouras" userId="25e8755020fc1734" providerId="LiveId" clId="{16243F9D-AA8A-4D7C-A5C7-DD42BCC54790}" dt="2022-04-28T16:55:39.697" v="227"/>
          <ac:spMkLst>
            <pc:docMk/>
            <pc:sldMk cId="3724834240" sldId="423"/>
            <ac:spMk id="4" creationId="{9651827C-5BB0-427C-8C65-8784AC89CEFC}"/>
          </ac:spMkLst>
        </pc:spChg>
        <pc:spChg chg="mod">
          <ac:chgData name="pantelis balaouras" userId="25e8755020fc1734" providerId="LiveId" clId="{16243F9D-AA8A-4D7C-A5C7-DD42BCC54790}" dt="2022-04-28T16:56:52.485" v="237" actId="2711"/>
          <ac:spMkLst>
            <pc:docMk/>
            <pc:sldMk cId="3724834240" sldId="423"/>
            <ac:spMk id="5" creationId="{88178301-C8A7-4724-8CF8-344EAE75664C}"/>
          </ac:spMkLst>
        </pc:spChg>
        <pc:spChg chg="mod">
          <ac:chgData name="pantelis balaouras" userId="25e8755020fc1734" providerId="LiveId" clId="{16243F9D-AA8A-4D7C-A5C7-DD42BCC54790}" dt="2022-04-28T16:56:52.485" v="237" actId="2711"/>
          <ac:spMkLst>
            <pc:docMk/>
            <pc:sldMk cId="3724834240" sldId="423"/>
            <ac:spMk id="10" creationId="{E448F981-31BC-4A5C-A52A-2CB296CA1B95}"/>
          </ac:spMkLst>
        </pc:spChg>
        <pc:spChg chg="mod">
          <ac:chgData name="pantelis balaouras" userId="25e8755020fc1734" providerId="LiveId" clId="{16243F9D-AA8A-4D7C-A5C7-DD42BCC54790}" dt="2022-04-28T16:56:52.485" v="237" actId="2711"/>
          <ac:spMkLst>
            <pc:docMk/>
            <pc:sldMk cId="3724834240" sldId="423"/>
            <ac:spMk id="11" creationId="{B08E9EB4-6838-4FCD-B853-E6E51FCAD438}"/>
          </ac:spMkLst>
        </pc:spChg>
        <pc:spChg chg="mod">
          <ac:chgData name="pantelis balaouras" userId="25e8755020fc1734" providerId="LiveId" clId="{16243F9D-AA8A-4D7C-A5C7-DD42BCC54790}" dt="2022-04-28T16:57:20.465" v="239" actId="13926"/>
          <ac:spMkLst>
            <pc:docMk/>
            <pc:sldMk cId="3724834240" sldId="423"/>
            <ac:spMk id="12" creationId="{330EFFD1-979D-4EE1-BDD9-918267F048CC}"/>
          </ac:spMkLst>
        </pc:spChg>
      </pc:sldChg>
      <pc:sldChg chg="modSp add mod modNotesTx">
        <pc:chgData name="pantelis balaouras" userId="25e8755020fc1734" providerId="LiveId" clId="{16243F9D-AA8A-4D7C-A5C7-DD42BCC54790}" dt="2022-04-28T17:11:45.189" v="366" actId="20577"/>
        <pc:sldMkLst>
          <pc:docMk/>
          <pc:sldMk cId="2403147566" sldId="426"/>
        </pc:sldMkLst>
        <pc:spChg chg="mod">
          <ac:chgData name="pantelis balaouras" userId="25e8755020fc1734" providerId="LiveId" clId="{16243F9D-AA8A-4D7C-A5C7-DD42BCC54790}" dt="2022-04-28T17:10:13.172" v="352"/>
          <ac:spMkLst>
            <pc:docMk/>
            <pc:sldMk cId="2403147566" sldId="426"/>
            <ac:spMk id="4" creationId="{9651827C-5BB0-427C-8C65-8784AC89CEFC}"/>
          </ac:spMkLst>
        </pc:spChg>
        <pc:spChg chg="mod">
          <ac:chgData name="pantelis balaouras" userId="25e8755020fc1734" providerId="LiveId" clId="{16243F9D-AA8A-4D7C-A5C7-DD42BCC54790}" dt="2022-04-28T17:11:41.394" v="365" actId="255"/>
          <ac:spMkLst>
            <pc:docMk/>
            <pc:sldMk cId="2403147566" sldId="426"/>
            <ac:spMk id="5" creationId="{88178301-C8A7-4724-8CF8-344EAE75664C}"/>
          </ac:spMkLst>
        </pc:spChg>
        <pc:spChg chg="mod">
          <ac:chgData name="pantelis balaouras" userId="25e8755020fc1734" providerId="LiveId" clId="{16243F9D-AA8A-4D7C-A5C7-DD42BCC54790}" dt="2022-04-28T17:11:41.394" v="365" actId="255"/>
          <ac:spMkLst>
            <pc:docMk/>
            <pc:sldMk cId="2403147566" sldId="426"/>
            <ac:spMk id="10" creationId="{E448F981-31BC-4A5C-A52A-2CB296CA1B95}"/>
          </ac:spMkLst>
        </pc:spChg>
        <pc:spChg chg="mod">
          <ac:chgData name="pantelis balaouras" userId="25e8755020fc1734" providerId="LiveId" clId="{16243F9D-AA8A-4D7C-A5C7-DD42BCC54790}" dt="2022-04-28T17:11:41.394" v="365" actId="255"/>
          <ac:spMkLst>
            <pc:docMk/>
            <pc:sldMk cId="2403147566" sldId="426"/>
            <ac:spMk id="11" creationId="{B08E9EB4-6838-4FCD-B853-E6E51FCAD438}"/>
          </ac:spMkLst>
        </pc:spChg>
        <pc:spChg chg="mod">
          <ac:chgData name="pantelis balaouras" userId="25e8755020fc1734" providerId="LiveId" clId="{16243F9D-AA8A-4D7C-A5C7-DD42BCC54790}" dt="2022-04-28T17:11:41.394" v="365" actId="255"/>
          <ac:spMkLst>
            <pc:docMk/>
            <pc:sldMk cId="2403147566" sldId="426"/>
            <ac:spMk id="12" creationId="{330EFFD1-979D-4EE1-BDD9-918267F048CC}"/>
          </ac:spMkLst>
        </pc:spChg>
      </pc:sldChg>
      <pc:sldChg chg="modSp add mod modNotesTx">
        <pc:chgData name="pantelis balaouras" userId="25e8755020fc1734" providerId="LiveId" clId="{16243F9D-AA8A-4D7C-A5C7-DD42BCC54790}" dt="2022-04-28T17:06:42.202" v="322" actId="6549"/>
        <pc:sldMkLst>
          <pc:docMk/>
          <pc:sldMk cId="3901938234" sldId="427"/>
        </pc:sldMkLst>
        <pc:spChg chg="mod">
          <ac:chgData name="pantelis balaouras" userId="25e8755020fc1734" providerId="LiveId" clId="{16243F9D-AA8A-4D7C-A5C7-DD42BCC54790}" dt="2022-04-28T17:05:13.828" v="309"/>
          <ac:spMkLst>
            <pc:docMk/>
            <pc:sldMk cId="3901938234" sldId="427"/>
            <ac:spMk id="4" creationId="{9651827C-5BB0-427C-8C65-8784AC89CEFC}"/>
          </ac:spMkLst>
        </pc:spChg>
        <pc:spChg chg="mod">
          <ac:chgData name="pantelis balaouras" userId="25e8755020fc1734" providerId="LiveId" clId="{16243F9D-AA8A-4D7C-A5C7-DD42BCC54790}" dt="2022-04-28T17:06:26.673" v="319" actId="403"/>
          <ac:spMkLst>
            <pc:docMk/>
            <pc:sldMk cId="3901938234" sldId="427"/>
            <ac:spMk id="5" creationId="{88178301-C8A7-4724-8CF8-344EAE75664C}"/>
          </ac:spMkLst>
        </pc:spChg>
        <pc:spChg chg="mod">
          <ac:chgData name="pantelis balaouras" userId="25e8755020fc1734" providerId="LiveId" clId="{16243F9D-AA8A-4D7C-A5C7-DD42BCC54790}" dt="2022-04-28T17:06:42.202" v="322" actId="6549"/>
          <ac:spMkLst>
            <pc:docMk/>
            <pc:sldMk cId="3901938234" sldId="427"/>
            <ac:spMk id="10" creationId="{E448F981-31BC-4A5C-A52A-2CB296CA1B95}"/>
          </ac:spMkLst>
        </pc:spChg>
        <pc:spChg chg="mod">
          <ac:chgData name="pantelis balaouras" userId="25e8755020fc1734" providerId="LiveId" clId="{16243F9D-AA8A-4D7C-A5C7-DD42BCC54790}" dt="2022-04-28T17:06:26.673" v="319" actId="403"/>
          <ac:spMkLst>
            <pc:docMk/>
            <pc:sldMk cId="3901938234" sldId="427"/>
            <ac:spMk id="11" creationId="{B08E9EB4-6838-4FCD-B853-E6E51FCAD438}"/>
          </ac:spMkLst>
        </pc:spChg>
        <pc:spChg chg="mod">
          <ac:chgData name="pantelis balaouras" userId="25e8755020fc1734" providerId="LiveId" clId="{16243F9D-AA8A-4D7C-A5C7-DD42BCC54790}" dt="2022-04-28T17:06:26.673" v="319" actId="403"/>
          <ac:spMkLst>
            <pc:docMk/>
            <pc:sldMk cId="3901938234" sldId="427"/>
            <ac:spMk id="12" creationId="{330EFFD1-979D-4EE1-BDD9-918267F048CC}"/>
          </ac:spMkLst>
        </pc:spChg>
      </pc:sldChg>
      <pc:sldChg chg="modSp add mod modNotesTx">
        <pc:chgData name="pantelis balaouras" userId="25e8755020fc1734" providerId="LiveId" clId="{16243F9D-AA8A-4D7C-A5C7-DD42BCC54790}" dt="2022-04-28T17:07:23.450" v="328" actId="20577"/>
        <pc:sldMkLst>
          <pc:docMk/>
          <pc:sldMk cId="474639284" sldId="428"/>
        </pc:sldMkLst>
        <pc:spChg chg="mod">
          <ac:chgData name="pantelis balaouras" userId="25e8755020fc1734" providerId="LiveId" clId="{16243F9D-AA8A-4D7C-A5C7-DD42BCC54790}" dt="2022-04-28T17:07:20.003" v="324"/>
          <ac:spMkLst>
            <pc:docMk/>
            <pc:sldMk cId="474639284" sldId="428"/>
            <ac:spMk id="4" creationId="{9651827C-5BB0-427C-8C65-8784AC89CEFC}"/>
          </ac:spMkLst>
        </pc:spChg>
      </pc:sldChg>
      <pc:sldChg chg="modSp add mod modNotesTx">
        <pc:chgData name="pantelis balaouras" userId="25e8755020fc1734" providerId="LiveId" clId="{16243F9D-AA8A-4D7C-A5C7-DD42BCC54790}" dt="2022-04-28T16:45:16.907" v="178" actId="20577"/>
        <pc:sldMkLst>
          <pc:docMk/>
          <pc:sldMk cId="1138894477" sldId="429"/>
        </pc:sldMkLst>
        <pc:spChg chg="mod">
          <ac:chgData name="pantelis balaouras" userId="25e8755020fc1734" providerId="LiveId" clId="{16243F9D-AA8A-4D7C-A5C7-DD42BCC54790}" dt="2022-04-28T16:45:11.873" v="173"/>
          <ac:spMkLst>
            <pc:docMk/>
            <pc:sldMk cId="1138894477" sldId="429"/>
            <ac:spMk id="4" creationId="{9651827C-5BB0-427C-8C65-8784AC89CEFC}"/>
          </ac:spMkLst>
        </pc:spChg>
      </pc:sldChg>
      <pc:sldChg chg="addSp delSp modSp add mod delAnim modAnim modNotesTx">
        <pc:chgData name="pantelis balaouras" userId="25e8755020fc1734" providerId="LiveId" clId="{16243F9D-AA8A-4D7C-A5C7-DD42BCC54790}" dt="2022-04-28T16:02:04.353" v="71" actId="403"/>
        <pc:sldMkLst>
          <pc:docMk/>
          <pc:sldMk cId="3653248982" sldId="431"/>
        </pc:sldMkLst>
        <pc:spChg chg="mod">
          <ac:chgData name="pantelis balaouras" userId="25e8755020fc1734" providerId="LiveId" clId="{16243F9D-AA8A-4D7C-A5C7-DD42BCC54790}" dt="2022-04-28T15:59:08.633" v="25" actId="6549"/>
          <ac:spMkLst>
            <pc:docMk/>
            <pc:sldMk cId="3653248982" sldId="431"/>
            <ac:spMk id="4" creationId="{9651827C-5BB0-427C-8C65-8784AC89CEFC}"/>
          </ac:spMkLst>
        </pc:spChg>
        <pc:spChg chg="del">
          <ac:chgData name="pantelis balaouras" userId="25e8755020fc1734" providerId="LiveId" clId="{16243F9D-AA8A-4D7C-A5C7-DD42BCC54790}" dt="2022-04-28T16:00:12.196" v="55" actId="478"/>
          <ac:spMkLst>
            <pc:docMk/>
            <pc:sldMk cId="3653248982" sldId="431"/>
            <ac:spMk id="5" creationId="{88178301-C8A7-4724-8CF8-344EAE75664C}"/>
          </ac:spMkLst>
        </pc:spChg>
        <pc:spChg chg="del">
          <ac:chgData name="pantelis balaouras" userId="25e8755020fc1734" providerId="LiveId" clId="{16243F9D-AA8A-4D7C-A5C7-DD42BCC54790}" dt="2022-04-28T15:59:30.954" v="26" actId="478"/>
          <ac:spMkLst>
            <pc:docMk/>
            <pc:sldMk cId="3653248982" sldId="431"/>
            <ac:spMk id="7" creationId="{D00BF227-FC3A-40AC-BDE1-04D4375D5BBC}"/>
          </ac:spMkLst>
        </pc:spChg>
        <pc:spChg chg="add mod">
          <ac:chgData name="pantelis balaouras" userId="25e8755020fc1734" providerId="LiveId" clId="{16243F9D-AA8A-4D7C-A5C7-DD42BCC54790}" dt="2022-04-28T15:59:31.631" v="27"/>
          <ac:spMkLst>
            <pc:docMk/>
            <pc:sldMk cId="3653248982" sldId="431"/>
            <ac:spMk id="8" creationId="{FC15F6B7-D026-4B4D-8E8D-4AA5DFF5D052}"/>
          </ac:spMkLst>
        </pc:spChg>
        <pc:spChg chg="add mod">
          <ac:chgData name="pantelis balaouras" userId="25e8755020fc1734" providerId="LiveId" clId="{16243F9D-AA8A-4D7C-A5C7-DD42BCC54790}" dt="2022-04-28T16:02:04.353" v="71" actId="403"/>
          <ac:spMkLst>
            <pc:docMk/>
            <pc:sldMk cId="3653248982" sldId="431"/>
            <ac:spMk id="9" creationId="{A214E320-F657-40D2-8718-155475F273EA}"/>
          </ac:spMkLst>
        </pc:spChg>
        <pc:spChg chg="mod">
          <ac:chgData name="pantelis balaouras" userId="25e8755020fc1734" providerId="LiveId" clId="{16243F9D-AA8A-4D7C-A5C7-DD42BCC54790}" dt="2022-04-28T16:01:55.400" v="70" actId="403"/>
          <ac:spMkLst>
            <pc:docMk/>
            <pc:sldMk cId="3653248982" sldId="431"/>
            <ac:spMk id="10" creationId="{E448F981-31BC-4A5C-A52A-2CB296CA1B95}"/>
          </ac:spMkLst>
        </pc:spChg>
        <pc:spChg chg="mod">
          <ac:chgData name="pantelis balaouras" userId="25e8755020fc1734" providerId="LiveId" clId="{16243F9D-AA8A-4D7C-A5C7-DD42BCC54790}" dt="2022-04-28T16:02:04.353" v="71" actId="403"/>
          <ac:spMkLst>
            <pc:docMk/>
            <pc:sldMk cId="3653248982" sldId="431"/>
            <ac:spMk id="11" creationId="{B08E9EB4-6838-4FCD-B853-E6E51FCAD438}"/>
          </ac:spMkLst>
        </pc:spChg>
        <pc:spChg chg="mod">
          <ac:chgData name="pantelis balaouras" userId="25e8755020fc1734" providerId="LiveId" clId="{16243F9D-AA8A-4D7C-A5C7-DD42BCC54790}" dt="2022-04-28T16:01:55.400" v="70" actId="403"/>
          <ac:spMkLst>
            <pc:docMk/>
            <pc:sldMk cId="3653248982" sldId="431"/>
            <ac:spMk id="12" creationId="{330EFFD1-979D-4EE1-BDD9-918267F048CC}"/>
          </ac:spMkLst>
        </pc:spChg>
        <pc:spChg chg="add del mod">
          <ac:chgData name="pantelis balaouras" userId="25e8755020fc1734" providerId="LiveId" clId="{16243F9D-AA8A-4D7C-A5C7-DD42BCC54790}" dt="2022-04-28T16:00:22.501" v="59"/>
          <ac:spMkLst>
            <pc:docMk/>
            <pc:sldMk cId="3653248982" sldId="431"/>
            <ac:spMk id="13" creationId="{81688E15-C2A6-4A99-8BD3-F2B776C98FAD}"/>
          </ac:spMkLst>
        </pc:spChg>
      </pc:sldChg>
      <pc:sldChg chg="addSp delSp modSp add mod">
        <pc:chgData name="pantelis balaouras" userId="25e8755020fc1734" providerId="LiveId" clId="{16243F9D-AA8A-4D7C-A5C7-DD42BCC54790}" dt="2022-04-28T16:25:01.331" v="82" actId="22"/>
        <pc:sldMkLst>
          <pc:docMk/>
          <pc:sldMk cId="3816312360" sldId="432"/>
        </pc:sldMkLst>
        <pc:spChg chg="mod">
          <ac:chgData name="pantelis balaouras" userId="25e8755020fc1734" providerId="LiveId" clId="{16243F9D-AA8A-4D7C-A5C7-DD42BCC54790}" dt="2022-04-28T16:02:46.999" v="73"/>
          <ac:spMkLst>
            <pc:docMk/>
            <pc:sldMk cId="3816312360" sldId="432"/>
            <ac:spMk id="4" creationId="{9651827C-5BB0-427C-8C65-8784AC89CEFC}"/>
          </ac:spMkLst>
        </pc:spChg>
        <pc:spChg chg="mod">
          <ac:chgData name="pantelis balaouras" userId="25e8755020fc1734" providerId="LiveId" clId="{16243F9D-AA8A-4D7C-A5C7-DD42BCC54790}" dt="2022-04-28T16:03:00.994" v="74"/>
          <ac:spMkLst>
            <pc:docMk/>
            <pc:sldMk cId="3816312360" sldId="432"/>
            <ac:spMk id="9" creationId="{A214E320-F657-40D2-8718-155475F273EA}"/>
          </ac:spMkLst>
        </pc:spChg>
        <pc:spChg chg="mod">
          <ac:chgData name="pantelis balaouras" userId="25e8755020fc1734" providerId="LiveId" clId="{16243F9D-AA8A-4D7C-A5C7-DD42BCC54790}" dt="2022-04-28T16:03:15.344" v="75"/>
          <ac:spMkLst>
            <pc:docMk/>
            <pc:sldMk cId="3816312360" sldId="432"/>
            <ac:spMk id="10" creationId="{E448F981-31BC-4A5C-A52A-2CB296CA1B95}"/>
          </ac:spMkLst>
        </pc:spChg>
        <pc:spChg chg="mod">
          <ac:chgData name="pantelis balaouras" userId="25e8755020fc1734" providerId="LiveId" clId="{16243F9D-AA8A-4D7C-A5C7-DD42BCC54790}" dt="2022-04-28T16:03:29.186" v="76"/>
          <ac:spMkLst>
            <pc:docMk/>
            <pc:sldMk cId="3816312360" sldId="432"/>
            <ac:spMk id="11" creationId="{B08E9EB4-6838-4FCD-B853-E6E51FCAD438}"/>
          </ac:spMkLst>
        </pc:spChg>
        <pc:spChg chg="mod">
          <ac:chgData name="pantelis balaouras" userId="25e8755020fc1734" providerId="LiveId" clId="{16243F9D-AA8A-4D7C-A5C7-DD42BCC54790}" dt="2022-04-28T16:03:45.848" v="79" actId="6549"/>
          <ac:spMkLst>
            <pc:docMk/>
            <pc:sldMk cId="3816312360" sldId="432"/>
            <ac:spMk id="12" creationId="{330EFFD1-979D-4EE1-BDD9-918267F048CC}"/>
          </ac:spMkLst>
        </pc:spChg>
        <pc:picChg chg="add del">
          <ac:chgData name="pantelis balaouras" userId="25e8755020fc1734" providerId="LiveId" clId="{16243F9D-AA8A-4D7C-A5C7-DD42BCC54790}" dt="2022-04-28T16:25:01.331" v="82" actId="22"/>
          <ac:picMkLst>
            <pc:docMk/>
            <pc:sldMk cId="3816312360" sldId="432"/>
            <ac:picMk id="3" creationId="{3FDAA28C-72A4-4AC4-9AA8-26751D047D7A}"/>
          </ac:picMkLst>
        </pc:picChg>
      </pc:sldChg>
      <pc:sldChg chg="modSp add mod modNotesTx">
        <pc:chgData name="pantelis balaouras" userId="25e8755020fc1734" providerId="LiveId" clId="{16243F9D-AA8A-4D7C-A5C7-DD42BCC54790}" dt="2022-04-28T16:35:23.046" v="96"/>
        <pc:sldMkLst>
          <pc:docMk/>
          <pc:sldMk cId="2530700210" sldId="433"/>
        </pc:sldMkLst>
        <pc:spChg chg="mod">
          <ac:chgData name="pantelis balaouras" userId="25e8755020fc1734" providerId="LiveId" clId="{16243F9D-AA8A-4D7C-A5C7-DD42BCC54790}" dt="2022-04-28T16:34:18.773" v="91" actId="6549"/>
          <ac:spMkLst>
            <pc:docMk/>
            <pc:sldMk cId="2530700210" sldId="433"/>
            <ac:spMk id="4" creationId="{9651827C-5BB0-427C-8C65-8784AC89CEFC}"/>
          </ac:spMkLst>
        </pc:spChg>
        <pc:spChg chg="mod">
          <ac:chgData name="pantelis balaouras" userId="25e8755020fc1734" providerId="LiveId" clId="{16243F9D-AA8A-4D7C-A5C7-DD42BCC54790}" dt="2022-04-28T16:35:23.046" v="96"/>
          <ac:spMkLst>
            <pc:docMk/>
            <pc:sldMk cId="2530700210" sldId="433"/>
            <ac:spMk id="9" creationId="{A214E320-F657-40D2-8718-155475F273EA}"/>
          </ac:spMkLst>
        </pc:spChg>
        <pc:spChg chg="mod">
          <ac:chgData name="pantelis balaouras" userId="25e8755020fc1734" providerId="LiveId" clId="{16243F9D-AA8A-4D7C-A5C7-DD42BCC54790}" dt="2022-04-28T16:34:51.226" v="94"/>
          <ac:spMkLst>
            <pc:docMk/>
            <pc:sldMk cId="2530700210" sldId="433"/>
            <ac:spMk id="10" creationId="{E448F981-31BC-4A5C-A52A-2CB296CA1B95}"/>
          </ac:spMkLst>
        </pc:spChg>
        <pc:spChg chg="mod">
          <ac:chgData name="pantelis balaouras" userId="25e8755020fc1734" providerId="LiveId" clId="{16243F9D-AA8A-4D7C-A5C7-DD42BCC54790}" dt="2022-04-28T16:35:03.869" v="95"/>
          <ac:spMkLst>
            <pc:docMk/>
            <pc:sldMk cId="2530700210" sldId="433"/>
            <ac:spMk id="11" creationId="{B08E9EB4-6838-4FCD-B853-E6E51FCAD438}"/>
          </ac:spMkLst>
        </pc:spChg>
        <pc:spChg chg="mod">
          <ac:chgData name="pantelis balaouras" userId="25e8755020fc1734" providerId="LiveId" clId="{16243F9D-AA8A-4D7C-A5C7-DD42BCC54790}" dt="2022-04-28T16:34:33.033" v="92"/>
          <ac:spMkLst>
            <pc:docMk/>
            <pc:sldMk cId="2530700210" sldId="433"/>
            <ac:spMk id="12" creationId="{330EFFD1-979D-4EE1-BDD9-918267F048CC}"/>
          </ac:spMkLst>
        </pc:spChg>
      </pc:sldChg>
      <pc:sldChg chg="modSp add mod modNotesTx">
        <pc:chgData name="pantelis balaouras" userId="25e8755020fc1734" providerId="LiveId" clId="{16243F9D-AA8A-4D7C-A5C7-DD42BCC54790}" dt="2022-04-28T16:39:05.576" v="143" actId="20577"/>
        <pc:sldMkLst>
          <pc:docMk/>
          <pc:sldMk cId="2765291826" sldId="434"/>
        </pc:sldMkLst>
        <pc:spChg chg="mod">
          <ac:chgData name="pantelis balaouras" userId="25e8755020fc1734" providerId="LiveId" clId="{16243F9D-AA8A-4D7C-A5C7-DD42BCC54790}" dt="2022-04-28T16:38:35.364" v="132" actId="20577"/>
          <ac:spMkLst>
            <pc:docMk/>
            <pc:sldMk cId="2765291826" sldId="434"/>
            <ac:spMk id="4" creationId="{9651827C-5BB0-427C-8C65-8784AC89CEFC}"/>
          </ac:spMkLst>
        </pc:spChg>
        <pc:spChg chg="mod">
          <ac:chgData name="pantelis balaouras" userId="25e8755020fc1734" providerId="LiveId" clId="{16243F9D-AA8A-4D7C-A5C7-DD42BCC54790}" dt="2022-04-28T16:38:12.279" v="126" actId="6549"/>
          <ac:spMkLst>
            <pc:docMk/>
            <pc:sldMk cId="2765291826" sldId="434"/>
            <ac:spMk id="9" creationId="{A214E320-F657-40D2-8718-155475F273EA}"/>
          </ac:spMkLst>
        </pc:spChg>
        <pc:spChg chg="mod">
          <ac:chgData name="pantelis balaouras" userId="25e8755020fc1734" providerId="LiveId" clId="{16243F9D-AA8A-4D7C-A5C7-DD42BCC54790}" dt="2022-04-28T16:38:46.393" v="133"/>
          <ac:spMkLst>
            <pc:docMk/>
            <pc:sldMk cId="2765291826" sldId="434"/>
            <ac:spMk id="10" creationId="{E448F981-31BC-4A5C-A52A-2CB296CA1B95}"/>
          </ac:spMkLst>
        </pc:spChg>
        <pc:spChg chg="mod">
          <ac:chgData name="pantelis balaouras" userId="25e8755020fc1734" providerId="LiveId" clId="{16243F9D-AA8A-4D7C-A5C7-DD42BCC54790}" dt="2022-04-28T16:38:30.662" v="130" actId="6549"/>
          <ac:spMkLst>
            <pc:docMk/>
            <pc:sldMk cId="2765291826" sldId="434"/>
            <ac:spMk id="11" creationId="{B08E9EB4-6838-4FCD-B853-E6E51FCAD438}"/>
          </ac:spMkLst>
        </pc:spChg>
        <pc:spChg chg="mod">
          <ac:chgData name="pantelis balaouras" userId="25e8755020fc1734" providerId="LiveId" clId="{16243F9D-AA8A-4D7C-A5C7-DD42BCC54790}" dt="2022-04-28T16:37:54.364" v="104" actId="20577"/>
          <ac:spMkLst>
            <pc:docMk/>
            <pc:sldMk cId="2765291826" sldId="434"/>
            <ac:spMk id="12" creationId="{330EFFD1-979D-4EE1-BDD9-918267F048CC}"/>
          </ac:spMkLst>
        </pc:spChg>
      </pc:sldChg>
      <pc:sldChg chg="modSp add mod modNotesTx">
        <pc:chgData name="pantelis balaouras" userId="25e8755020fc1734" providerId="LiveId" clId="{16243F9D-AA8A-4D7C-A5C7-DD42BCC54790}" dt="2022-04-28T16:43:29.384" v="168" actId="6549"/>
        <pc:sldMkLst>
          <pc:docMk/>
          <pc:sldMk cId="3271218599" sldId="435"/>
        </pc:sldMkLst>
        <pc:spChg chg="mod">
          <ac:chgData name="pantelis balaouras" userId="25e8755020fc1734" providerId="LiveId" clId="{16243F9D-AA8A-4D7C-A5C7-DD42BCC54790}" dt="2022-04-28T16:40:17.530" v="147"/>
          <ac:spMkLst>
            <pc:docMk/>
            <pc:sldMk cId="3271218599" sldId="435"/>
            <ac:spMk id="4" creationId="{9651827C-5BB0-427C-8C65-8784AC89CEFC}"/>
          </ac:spMkLst>
        </pc:spChg>
        <pc:spChg chg="mod">
          <ac:chgData name="pantelis balaouras" userId="25e8755020fc1734" providerId="LiveId" clId="{16243F9D-AA8A-4D7C-A5C7-DD42BCC54790}" dt="2022-04-28T16:40:38.269" v="148"/>
          <ac:spMkLst>
            <pc:docMk/>
            <pc:sldMk cId="3271218599" sldId="435"/>
            <ac:spMk id="5" creationId="{88178301-C8A7-4724-8CF8-344EAE75664C}"/>
          </ac:spMkLst>
        </pc:spChg>
        <pc:spChg chg="mod">
          <ac:chgData name="pantelis balaouras" userId="25e8755020fc1734" providerId="LiveId" clId="{16243F9D-AA8A-4D7C-A5C7-DD42BCC54790}" dt="2022-04-28T16:43:29.384" v="168" actId="6549"/>
          <ac:spMkLst>
            <pc:docMk/>
            <pc:sldMk cId="3271218599" sldId="435"/>
            <ac:spMk id="10" creationId="{E448F981-31BC-4A5C-A52A-2CB296CA1B95}"/>
          </ac:spMkLst>
        </pc:spChg>
        <pc:spChg chg="mod">
          <ac:chgData name="pantelis balaouras" userId="25e8755020fc1734" providerId="LiveId" clId="{16243F9D-AA8A-4D7C-A5C7-DD42BCC54790}" dt="2022-04-28T16:41:14.461" v="151"/>
          <ac:spMkLst>
            <pc:docMk/>
            <pc:sldMk cId="3271218599" sldId="435"/>
            <ac:spMk id="11" creationId="{B08E9EB4-6838-4FCD-B853-E6E51FCAD438}"/>
          </ac:spMkLst>
        </pc:spChg>
        <pc:spChg chg="mod">
          <ac:chgData name="pantelis balaouras" userId="25e8755020fc1734" providerId="LiveId" clId="{16243F9D-AA8A-4D7C-A5C7-DD42BCC54790}" dt="2022-04-28T16:41:29.166" v="152"/>
          <ac:spMkLst>
            <pc:docMk/>
            <pc:sldMk cId="3271218599" sldId="435"/>
            <ac:spMk id="12" creationId="{330EFFD1-979D-4EE1-BDD9-918267F048CC}"/>
          </ac:spMkLst>
        </pc:spChg>
      </pc:sldChg>
      <pc:sldChg chg="modSp add mod">
        <pc:chgData name="pantelis balaouras" userId="25e8755020fc1734" providerId="LiveId" clId="{16243F9D-AA8A-4D7C-A5C7-DD42BCC54790}" dt="2022-04-28T16:43:56.921" v="170"/>
        <pc:sldMkLst>
          <pc:docMk/>
          <pc:sldMk cId="2531345125" sldId="436"/>
        </pc:sldMkLst>
        <pc:spChg chg="mod">
          <ac:chgData name="pantelis balaouras" userId="25e8755020fc1734" providerId="LiveId" clId="{16243F9D-AA8A-4D7C-A5C7-DD42BCC54790}" dt="2022-04-28T16:42:31.745" v="158"/>
          <ac:spMkLst>
            <pc:docMk/>
            <pc:sldMk cId="2531345125" sldId="436"/>
            <ac:spMk id="4" creationId="{9651827C-5BB0-427C-8C65-8784AC89CEFC}"/>
          </ac:spMkLst>
        </pc:spChg>
        <pc:spChg chg="mod">
          <ac:chgData name="pantelis balaouras" userId="25e8755020fc1734" providerId="LiveId" clId="{16243F9D-AA8A-4D7C-A5C7-DD42BCC54790}" dt="2022-04-28T16:42:56.701" v="162" actId="1076"/>
          <ac:spMkLst>
            <pc:docMk/>
            <pc:sldMk cId="2531345125" sldId="436"/>
            <ac:spMk id="9" creationId="{A214E320-F657-40D2-8718-155475F273EA}"/>
          </ac:spMkLst>
        </pc:spChg>
        <pc:spChg chg="mod">
          <ac:chgData name="pantelis balaouras" userId="25e8755020fc1734" providerId="LiveId" clId="{16243F9D-AA8A-4D7C-A5C7-DD42BCC54790}" dt="2022-04-28T16:43:56.921" v="170"/>
          <ac:spMkLst>
            <pc:docMk/>
            <pc:sldMk cId="2531345125" sldId="436"/>
            <ac:spMk id="10" creationId="{E448F981-31BC-4A5C-A52A-2CB296CA1B95}"/>
          </ac:spMkLst>
        </pc:spChg>
        <pc:spChg chg="mod">
          <ac:chgData name="pantelis balaouras" userId="25e8755020fc1734" providerId="LiveId" clId="{16243F9D-AA8A-4D7C-A5C7-DD42BCC54790}" dt="2022-04-28T16:43:44.380" v="169"/>
          <ac:spMkLst>
            <pc:docMk/>
            <pc:sldMk cId="2531345125" sldId="436"/>
            <ac:spMk id="11" creationId="{B08E9EB4-6838-4FCD-B853-E6E51FCAD438}"/>
          </ac:spMkLst>
        </pc:spChg>
        <pc:spChg chg="mod">
          <ac:chgData name="pantelis balaouras" userId="25e8755020fc1734" providerId="LiveId" clId="{16243F9D-AA8A-4D7C-A5C7-DD42BCC54790}" dt="2022-04-28T16:43:11.835" v="163"/>
          <ac:spMkLst>
            <pc:docMk/>
            <pc:sldMk cId="2531345125" sldId="436"/>
            <ac:spMk id="12" creationId="{330EFFD1-979D-4EE1-BDD9-918267F048CC}"/>
          </ac:spMkLst>
        </pc:spChg>
      </pc:sldChg>
      <pc:sldChg chg="modSp add mod">
        <pc:chgData name="pantelis balaouras" userId="25e8755020fc1734" providerId="LiveId" clId="{16243F9D-AA8A-4D7C-A5C7-DD42BCC54790}" dt="2022-04-28T16:45:45.850" v="181"/>
        <pc:sldMkLst>
          <pc:docMk/>
          <pc:sldMk cId="961561139" sldId="437"/>
        </pc:sldMkLst>
        <pc:spChg chg="mod">
          <ac:chgData name="pantelis balaouras" userId="25e8755020fc1734" providerId="LiveId" clId="{16243F9D-AA8A-4D7C-A5C7-DD42BCC54790}" dt="2022-04-28T16:45:45.850" v="181"/>
          <ac:spMkLst>
            <pc:docMk/>
            <pc:sldMk cId="961561139" sldId="437"/>
            <ac:spMk id="4" creationId="{9651827C-5BB0-427C-8C65-8784AC89CEFC}"/>
          </ac:spMkLst>
        </pc:spChg>
      </pc:sldChg>
      <pc:sldChg chg="modSp add mod">
        <pc:chgData name="pantelis balaouras" userId="25e8755020fc1734" providerId="LiveId" clId="{16243F9D-AA8A-4D7C-A5C7-DD42BCC54790}" dt="2022-04-28T16:46:08.624" v="184"/>
        <pc:sldMkLst>
          <pc:docMk/>
          <pc:sldMk cId="1167890126" sldId="438"/>
        </pc:sldMkLst>
        <pc:spChg chg="mod">
          <ac:chgData name="pantelis balaouras" userId="25e8755020fc1734" providerId="LiveId" clId="{16243F9D-AA8A-4D7C-A5C7-DD42BCC54790}" dt="2022-04-28T16:46:08.624" v="184"/>
          <ac:spMkLst>
            <pc:docMk/>
            <pc:sldMk cId="1167890126" sldId="438"/>
            <ac:spMk id="4" creationId="{9651827C-5BB0-427C-8C65-8784AC89CEFC}"/>
          </ac:spMkLst>
        </pc:spChg>
      </pc:sldChg>
      <pc:sldChg chg="modSp add mod modAnim modNotesTx">
        <pc:chgData name="pantelis balaouras" userId="25e8755020fc1734" providerId="LiveId" clId="{16243F9D-AA8A-4D7C-A5C7-DD42BCC54790}" dt="2022-04-28T16:50:03.509" v="225" actId="403"/>
        <pc:sldMkLst>
          <pc:docMk/>
          <pc:sldMk cId="4072290939" sldId="439"/>
        </pc:sldMkLst>
        <pc:spChg chg="mod">
          <ac:chgData name="pantelis balaouras" userId="25e8755020fc1734" providerId="LiveId" clId="{16243F9D-AA8A-4D7C-A5C7-DD42BCC54790}" dt="2022-04-28T16:50:03.509" v="225" actId="403"/>
          <ac:spMkLst>
            <pc:docMk/>
            <pc:sldMk cId="4072290939" sldId="439"/>
            <ac:spMk id="5" creationId="{88178301-C8A7-4724-8CF8-344EAE75664C}"/>
          </ac:spMkLst>
        </pc:spChg>
        <pc:spChg chg="mod">
          <ac:chgData name="pantelis balaouras" userId="25e8755020fc1734" providerId="LiveId" clId="{16243F9D-AA8A-4D7C-A5C7-DD42BCC54790}" dt="2022-04-28T16:50:03.509" v="225" actId="403"/>
          <ac:spMkLst>
            <pc:docMk/>
            <pc:sldMk cId="4072290939" sldId="439"/>
            <ac:spMk id="8" creationId="{276C2C90-7C61-4DC5-BAF8-FF0E86A8BA4E}"/>
          </ac:spMkLst>
        </pc:spChg>
        <pc:spChg chg="mod">
          <ac:chgData name="pantelis balaouras" userId="25e8755020fc1734" providerId="LiveId" clId="{16243F9D-AA8A-4D7C-A5C7-DD42BCC54790}" dt="2022-04-28T16:50:03.509" v="225" actId="403"/>
          <ac:spMkLst>
            <pc:docMk/>
            <pc:sldMk cId="4072290939" sldId="439"/>
            <ac:spMk id="9" creationId="{71A3F062-269C-4402-8F65-5358C806FC03}"/>
          </ac:spMkLst>
        </pc:spChg>
        <pc:spChg chg="mod">
          <ac:chgData name="pantelis balaouras" userId="25e8755020fc1734" providerId="LiveId" clId="{16243F9D-AA8A-4D7C-A5C7-DD42BCC54790}" dt="2022-04-28T16:50:03.509" v="225" actId="403"/>
          <ac:spMkLst>
            <pc:docMk/>
            <pc:sldMk cId="4072290939" sldId="439"/>
            <ac:spMk id="10" creationId="{E448F981-31BC-4A5C-A52A-2CB296CA1B95}"/>
          </ac:spMkLst>
        </pc:spChg>
        <pc:spChg chg="mod">
          <ac:chgData name="pantelis balaouras" userId="25e8755020fc1734" providerId="LiveId" clId="{16243F9D-AA8A-4D7C-A5C7-DD42BCC54790}" dt="2022-04-28T16:50:03.509" v="225" actId="403"/>
          <ac:spMkLst>
            <pc:docMk/>
            <pc:sldMk cId="4072290939" sldId="439"/>
            <ac:spMk id="11" creationId="{B08E9EB4-6838-4FCD-B853-E6E51FCAD438}"/>
          </ac:spMkLst>
        </pc:spChg>
        <pc:spChg chg="mod">
          <ac:chgData name="pantelis balaouras" userId="25e8755020fc1734" providerId="LiveId" clId="{16243F9D-AA8A-4D7C-A5C7-DD42BCC54790}" dt="2022-04-28T16:50:03.509" v="225" actId="403"/>
          <ac:spMkLst>
            <pc:docMk/>
            <pc:sldMk cId="4072290939" sldId="439"/>
            <ac:spMk id="12" creationId="{330EFFD1-979D-4EE1-BDD9-918267F048CC}"/>
          </ac:spMkLst>
        </pc:spChg>
        <pc:spChg chg="mod">
          <ac:chgData name="pantelis balaouras" userId="25e8755020fc1734" providerId="LiveId" clId="{16243F9D-AA8A-4D7C-A5C7-DD42BCC54790}" dt="2022-04-28T16:50:03.509" v="225" actId="403"/>
          <ac:spMkLst>
            <pc:docMk/>
            <pc:sldMk cId="4072290939" sldId="439"/>
            <ac:spMk id="14" creationId="{F2CF200D-C714-4BA9-AECB-681B7F038870}"/>
          </ac:spMkLst>
        </pc:spChg>
        <pc:spChg chg="mod">
          <ac:chgData name="pantelis balaouras" userId="25e8755020fc1734" providerId="LiveId" clId="{16243F9D-AA8A-4D7C-A5C7-DD42BCC54790}" dt="2022-04-28T16:50:03.509" v="225" actId="403"/>
          <ac:spMkLst>
            <pc:docMk/>
            <pc:sldMk cId="4072290939" sldId="439"/>
            <ac:spMk id="15" creationId="{5876E361-1696-4DD7-B6DA-A327EC148472}"/>
          </ac:spMkLst>
        </pc:spChg>
      </pc:sldChg>
      <pc:sldChg chg="add del">
        <pc:chgData name="pantelis balaouras" userId="25e8755020fc1734" providerId="LiveId" clId="{16243F9D-AA8A-4D7C-A5C7-DD42BCC54790}" dt="2022-04-28T16:58:06.937" v="244"/>
        <pc:sldMkLst>
          <pc:docMk/>
          <pc:sldMk cId="4576084" sldId="440"/>
        </pc:sldMkLst>
      </pc:sldChg>
      <pc:sldChg chg="addSp delSp modSp add mod delAnim modNotesTx">
        <pc:chgData name="pantelis balaouras" userId="25e8755020fc1734" providerId="LiveId" clId="{16243F9D-AA8A-4D7C-A5C7-DD42BCC54790}" dt="2022-04-28T17:00:35.054" v="271" actId="403"/>
        <pc:sldMkLst>
          <pc:docMk/>
          <pc:sldMk cId="295465540" sldId="440"/>
        </pc:sldMkLst>
        <pc:spChg chg="mod">
          <ac:chgData name="pantelis balaouras" userId="25e8755020fc1734" providerId="LiveId" clId="{16243F9D-AA8A-4D7C-A5C7-DD42BCC54790}" dt="2022-04-28T17:00:35.054" v="271" actId="403"/>
          <ac:spMkLst>
            <pc:docMk/>
            <pc:sldMk cId="295465540" sldId="440"/>
            <ac:spMk id="5" creationId="{88178301-C8A7-4724-8CF8-344EAE75664C}"/>
          </ac:spMkLst>
        </pc:spChg>
        <pc:spChg chg="mod">
          <ac:chgData name="pantelis balaouras" userId="25e8755020fc1734" providerId="LiveId" clId="{16243F9D-AA8A-4D7C-A5C7-DD42BCC54790}" dt="2022-04-28T17:00:35.054" v="271" actId="403"/>
          <ac:spMkLst>
            <pc:docMk/>
            <pc:sldMk cId="295465540" sldId="440"/>
            <ac:spMk id="8" creationId="{276C2C90-7C61-4DC5-BAF8-FF0E86A8BA4E}"/>
          </ac:spMkLst>
        </pc:spChg>
        <pc:spChg chg="del mod">
          <ac:chgData name="pantelis balaouras" userId="25e8755020fc1734" providerId="LiveId" clId="{16243F9D-AA8A-4D7C-A5C7-DD42BCC54790}" dt="2022-04-28T16:58:55.317" v="254" actId="478"/>
          <ac:spMkLst>
            <pc:docMk/>
            <pc:sldMk cId="295465540" sldId="440"/>
            <ac:spMk id="9" creationId="{71A3F062-269C-4402-8F65-5358C806FC03}"/>
          </ac:spMkLst>
        </pc:spChg>
        <pc:spChg chg="mod">
          <ac:chgData name="pantelis balaouras" userId="25e8755020fc1734" providerId="LiveId" clId="{16243F9D-AA8A-4D7C-A5C7-DD42BCC54790}" dt="2022-04-28T17:00:35.054" v="271" actId="403"/>
          <ac:spMkLst>
            <pc:docMk/>
            <pc:sldMk cId="295465540" sldId="440"/>
            <ac:spMk id="10" creationId="{E448F981-31BC-4A5C-A52A-2CB296CA1B95}"/>
          </ac:spMkLst>
        </pc:spChg>
        <pc:spChg chg="mod">
          <ac:chgData name="pantelis balaouras" userId="25e8755020fc1734" providerId="LiveId" clId="{16243F9D-AA8A-4D7C-A5C7-DD42BCC54790}" dt="2022-04-28T17:00:35.054" v="271" actId="403"/>
          <ac:spMkLst>
            <pc:docMk/>
            <pc:sldMk cId="295465540" sldId="440"/>
            <ac:spMk id="11" creationId="{B08E9EB4-6838-4FCD-B853-E6E51FCAD438}"/>
          </ac:spMkLst>
        </pc:spChg>
        <pc:spChg chg="mod">
          <ac:chgData name="pantelis balaouras" userId="25e8755020fc1734" providerId="LiveId" clId="{16243F9D-AA8A-4D7C-A5C7-DD42BCC54790}" dt="2022-04-28T17:00:35.054" v="271" actId="403"/>
          <ac:spMkLst>
            <pc:docMk/>
            <pc:sldMk cId="295465540" sldId="440"/>
            <ac:spMk id="12" creationId="{330EFFD1-979D-4EE1-BDD9-918267F048CC}"/>
          </ac:spMkLst>
        </pc:spChg>
        <pc:spChg chg="add del">
          <ac:chgData name="pantelis balaouras" userId="25e8755020fc1734" providerId="LiveId" clId="{16243F9D-AA8A-4D7C-A5C7-DD42BCC54790}" dt="2022-04-28T16:58:41.367" v="249" actId="22"/>
          <ac:spMkLst>
            <pc:docMk/>
            <pc:sldMk cId="295465540" sldId="440"/>
            <ac:spMk id="13" creationId="{89593B18-5EF1-4579-8BAB-54A62E7EBCF9}"/>
          </ac:spMkLst>
        </pc:spChg>
        <pc:spChg chg="mod">
          <ac:chgData name="pantelis balaouras" userId="25e8755020fc1734" providerId="LiveId" clId="{16243F9D-AA8A-4D7C-A5C7-DD42BCC54790}" dt="2022-04-28T17:00:35.054" v="271" actId="403"/>
          <ac:spMkLst>
            <pc:docMk/>
            <pc:sldMk cId="295465540" sldId="440"/>
            <ac:spMk id="14" creationId="{F2CF200D-C714-4BA9-AECB-681B7F038870}"/>
          </ac:spMkLst>
        </pc:spChg>
        <pc:spChg chg="del">
          <ac:chgData name="pantelis balaouras" userId="25e8755020fc1734" providerId="LiveId" clId="{16243F9D-AA8A-4D7C-A5C7-DD42BCC54790}" dt="2022-04-28T16:58:56.816" v="255" actId="478"/>
          <ac:spMkLst>
            <pc:docMk/>
            <pc:sldMk cId="295465540" sldId="440"/>
            <ac:spMk id="15" creationId="{5876E361-1696-4DD7-B6DA-A327EC148472}"/>
          </ac:spMkLst>
        </pc:spChg>
      </pc:sldChg>
      <pc:sldChg chg="add del">
        <pc:chgData name="pantelis balaouras" userId="25e8755020fc1734" providerId="LiveId" clId="{16243F9D-AA8A-4D7C-A5C7-DD42BCC54790}" dt="2022-04-28T16:57:58.226" v="242"/>
        <pc:sldMkLst>
          <pc:docMk/>
          <pc:sldMk cId="458432668" sldId="440"/>
        </pc:sldMkLst>
      </pc:sldChg>
      <pc:sldChg chg="add del">
        <pc:chgData name="pantelis balaouras" userId="25e8755020fc1734" providerId="LiveId" clId="{16243F9D-AA8A-4D7C-A5C7-DD42BCC54790}" dt="2022-04-28T16:58:18.641" v="246" actId="47"/>
        <pc:sldMkLst>
          <pc:docMk/>
          <pc:sldMk cId="3346263404" sldId="440"/>
        </pc:sldMkLst>
      </pc:sldChg>
      <pc:sldChg chg="modSp add mod modNotesTx">
        <pc:chgData name="pantelis balaouras" userId="25e8755020fc1734" providerId="LiveId" clId="{16243F9D-AA8A-4D7C-A5C7-DD42BCC54790}" dt="2022-04-28T17:03:09.768" v="298" actId="2711"/>
        <pc:sldMkLst>
          <pc:docMk/>
          <pc:sldMk cId="3026215080" sldId="441"/>
        </pc:sldMkLst>
        <pc:spChg chg="mod">
          <ac:chgData name="pantelis balaouras" userId="25e8755020fc1734" providerId="LiveId" clId="{16243F9D-AA8A-4D7C-A5C7-DD42BCC54790}" dt="2022-04-28T17:01:44.482" v="277"/>
          <ac:spMkLst>
            <pc:docMk/>
            <pc:sldMk cId="3026215080" sldId="441"/>
            <ac:spMk id="4" creationId="{9651827C-5BB0-427C-8C65-8784AC89CEFC}"/>
          </ac:spMkLst>
        </pc:spChg>
        <pc:spChg chg="mod">
          <ac:chgData name="pantelis balaouras" userId="25e8755020fc1734" providerId="LiveId" clId="{16243F9D-AA8A-4D7C-A5C7-DD42BCC54790}" dt="2022-04-28T17:03:09.768" v="298" actId="2711"/>
          <ac:spMkLst>
            <pc:docMk/>
            <pc:sldMk cId="3026215080" sldId="441"/>
            <ac:spMk id="5" creationId="{88178301-C8A7-4724-8CF8-344EAE75664C}"/>
          </ac:spMkLst>
        </pc:spChg>
        <pc:spChg chg="mod">
          <ac:chgData name="pantelis balaouras" userId="25e8755020fc1734" providerId="LiveId" clId="{16243F9D-AA8A-4D7C-A5C7-DD42BCC54790}" dt="2022-04-28T17:03:09.768" v="298" actId="2711"/>
          <ac:spMkLst>
            <pc:docMk/>
            <pc:sldMk cId="3026215080" sldId="441"/>
            <ac:spMk id="10" creationId="{E448F981-31BC-4A5C-A52A-2CB296CA1B95}"/>
          </ac:spMkLst>
        </pc:spChg>
        <pc:spChg chg="mod">
          <ac:chgData name="pantelis balaouras" userId="25e8755020fc1734" providerId="LiveId" clId="{16243F9D-AA8A-4D7C-A5C7-DD42BCC54790}" dt="2022-04-28T17:03:09.768" v="298" actId="2711"/>
          <ac:spMkLst>
            <pc:docMk/>
            <pc:sldMk cId="3026215080" sldId="441"/>
            <ac:spMk id="11" creationId="{B08E9EB4-6838-4FCD-B853-E6E51FCAD438}"/>
          </ac:spMkLst>
        </pc:spChg>
        <pc:spChg chg="mod">
          <ac:chgData name="pantelis balaouras" userId="25e8755020fc1734" providerId="LiveId" clId="{16243F9D-AA8A-4D7C-A5C7-DD42BCC54790}" dt="2022-04-28T17:03:09.768" v="298" actId="2711"/>
          <ac:spMkLst>
            <pc:docMk/>
            <pc:sldMk cId="3026215080" sldId="441"/>
            <ac:spMk id="12" creationId="{330EFFD1-979D-4EE1-BDD9-918267F048CC}"/>
          </ac:spMkLst>
        </pc:spChg>
      </pc:sldChg>
      <pc:sldChg chg="delSp modSp add mod delAnim modNotesTx">
        <pc:chgData name="pantelis balaouras" userId="25e8755020fc1734" providerId="LiveId" clId="{16243F9D-AA8A-4D7C-A5C7-DD42BCC54790}" dt="2022-04-28T17:09:18.951" v="348" actId="403"/>
        <pc:sldMkLst>
          <pc:docMk/>
          <pc:sldMk cId="4281987314" sldId="442"/>
        </pc:sldMkLst>
        <pc:spChg chg="mod">
          <ac:chgData name="pantelis balaouras" userId="25e8755020fc1734" providerId="LiveId" clId="{16243F9D-AA8A-4D7C-A5C7-DD42BCC54790}" dt="2022-04-28T17:09:18.951" v="348" actId="403"/>
          <ac:spMkLst>
            <pc:docMk/>
            <pc:sldMk cId="4281987314" sldId="442"/>
            <ac:spMk id="5" creationId="{88178301-C8A7-4724-8CF8-344EAE75664C}"/>
          </ac:spMkLst>
        </pc:spChg>
        <pc:spChg chg="del">
          <ac:chgData name="pantelis balaouras" userId="25e8755020fc1734" providerId="LiveId" clId="{16243F9D-AA8A-4D7C-A5C7-DD42BCC54790}" dt="2022-04-28T17:08:23.381" v="336" actId="478"/>
          <ac:spMkLst>
            <pc:docMk/>
            <pc:sldMk cId="4281987314" sldId="442"/>
            <ac:spMk id="8" creationId="{276C2C90-7C61-4DC5-BAF8-FF0E86A8BA4E}"/>
          </ac:spMkLst>
        </pc:spChg>
        <pc:spChg chg="del">
          <ac:chgData name="pantelis balaouras" userId="25e8755020fc1734" providerId="LiveId" clId="{16243F9D-AA8A-4D7C-A5C7-DD42BCC54790}" dt="2022-04-28T17:08:26.495" v="339" actId="478"/>
          <ac:spMkLst>
            <pc:docMk/>
            <pc:sldMk cId="4281987314" sldId="442"/>
            <ac:spMk id="9" creationId="{71A3F062-269C-4402-8F65-5358C806FC03}"/>
          </ac:spMkLst>
        </pc:spChg>
        <pc:spChg chg="del">
          <ac:chgData name="pantelis balaouras" userId="25e8755020fc1734" providerId="LiveId" clId="{16243F9D-AA8A-4D7C-A5C7-DD42BCC54790}" dt="2022-04-28T17:08:25.642" v="338" actId="478"/>
          <ac:spMkLst>
            <pc:docMk/>
            <pc:sldMk cId="4281987314" sldId="442"/>
            <ac:spMk id="10" creationId="{E448F981-31BC-4A5C-A52A-2CB296CA1B95}"/>
          </ac:spMkLst>
        </pc:spChg>
        <pc:spChg chg="mod">
          <ac:chgData name="pantelis balaouras" userId="25e8755020fc1734" providerId="LiveId" clId="{16243F9D-AA8A-4D7C-A5C7-DD42BCC54790}" dt="2022-04-28T17:09:18.951" v="348" actId="403"/>
          <ac:spMkLst>
            <pc:docMk/>
            <pc:sldMk cId="4281987314" sldId="442"/>
            <ac:spMk id="11" creationId="{B08E9EB4-6838-4FCD-B853-E6E51FCAD438}"/>
          </ac:spMkLst>
        </pc:spChg>
        <pc:spChg chg="mod">
          <ac:chgData name="pantelis balaouras" userId="25e8755020fc1734" providerId="LiveId" clId="{16243F9D-AA8A-4D7C-A5C7-DD42BCC54790}" dt="2022-04-28T17:09:18.951" v="348" actId="403"/>
          <ac:spMkLst>
            <pc:docMk/>
            <pc:sldMk cId="4281987314" sldId="442"/>
            <ac:spMk id="12" creationId="{330EFFD1-979D-4EE1-BDD9-918267F048CC}"/>
          </ac:spMkLst>
        </pc:spChg>
        <pc:spChg chg="mod">
          <ac:chgData name="pantelis balaouras" userId="25e8755020fc1734" providerId="LiveId" clId="{16243F9D-AA8A-4D7C-A5C7-DD42BCC54790}" dt="2022-04-28T17:09:18.951" v="348" actId="403"/>
          <ac:spMkLst>
            <pc:docMk/>
            <pc:sldMk cId="4281987314" sldId="442"/>
            <ac:spMk id="14" creationId="{F2CF200D-C714-4BA9-AECB-681B7F038870}"/>
          </ac:spMkLst>
        </pc:spChg>
        <pc:spChg chg="del">
          <ac:chgData name="pantelis balaouras" userId="25e8755020fc1734" providerId="LiveId" clId="{16243F9D-AA8A-4D7C-A5C7-DD42BCC54790}" dt="2022-04-28T17:08:24.488" v="337" actId="478"/>
          <ac:spMkLst>
            <pc:docMk/>
            <pc:sldMk cId="4281987314" sldId="442"/>
            <ac:spMk id="15" creationId="{5876E361-1696-4DD7-B6DA-A327EC148472}"/>
          </ac:spMkLst>
        </pc:spChg>
      </pc:sldChg>
      <pc:sldChg chg="modSp add mod">
        <pc:chgData name="pantelis balaouras" userId="25e8755020fc1734" providerId="LiveId" clId="{16243F9D-AA8A-4D7C-A5C7-DD42BCC54790}" dt="2022-04-28T17:14:45.168" v="418" actId="14100"/>
        <pc:sldMkLst>
          <pc:docMk/>
          <pc:sldMk cId="228410118" sldId="443"/>
        </pc:sldMkLst>
        <pc:spChg chg="mod">
          <ac:chgData name="pantelis balaouras" userId="25e8755020fc1734" providerId="LiveId" clId="{16243F9D-AA8A-4D7C-A5C7-DD42BCC54790}" dt="2022-04-28T17:12:27.302" v="370"/>
          <ac:spMkLst>
            <pc:docMk/>
            <pc:sldMk cId="228410118" sldId="443"/>
            <ac:spMk id="4" creationId="{9651827C-5BB0-427C-8C65-8784AC89CEFC}"/>
          </ac:spMkLst>
        </pc:spChg>
        <pc:spChg chg="mod">
          <ac:chgData name="pantelis balaouras" userId="25e8755020fc1734" providerId="LiveId" clId="{16243F9D-AA8A-4D7C-A5C7-DD42BCC54790}" dt="2022-04-28T17:14:45.168" v="418" actId="14100"/>
          <ac:spMkLst>
            <pc:docMk/>
            <pc:sldMk cId="228410118" sldId="443"/>
            <ac:spMk id="5" creationId="{88178301-C8A7-4724-8CF8-344EAE75664C}"/>
          </ac:spMkLst>
        </pc:spChg>
        <pc:spChg chg="mod">
          <ac:chgData name="pantelis balaouras" userId="25e8755020fc1734" providerId="LiveId" clId="{16243F9D-AA8A-4D7C-A5C7-DD42BCC54790}" dt="2022-04-28T17:14:45.168" v="418" actId="14100"/>
          <ac:spMkLst>
            <pc:docMk/>
            <pc:sldMk cId="228410118" sldId="443"/>
            <ac:spMk id="10" creationId="{E448F981-31BC-4A5C-A52A-2CB296CA1B95}"/>
          </ac:spMkLst>
        </pc:spChg>
        <pc:spChg chg="mod">
          <ac:chgData name="pantelis balaouras" userId="25e8755020fc1734" providerId="LiveId" clId="{16243F9D-AA8A-4D7C-A5C7-DD42BCC54790}" dt="2022-04-28T17:14:45.168" v="418" actId="14100"/>
          <ac:spMkLst>
            <pc:docMk/>
            <pc:sldMk cId="228410118" sldId="443"/>
            <ac:spMk id="11" creationId="{B08E9EB4-6838-4FCD-B853-E6E51FCAD438}"/>
          </ac:spMkLst>
        </pc:spChg>
        <pc:spChg chg="mod">
          <ac:chgData name="pantelis balaouras" userId="25e8755020fc1734" providerId="LiveId" clId="{16243F9D-AA8A-4D7C-A5C7-DD42BCC54790}" dt="2022-04-28T17:14:45.168" v="418" actId="14100"/>
          <ac:spMkLst>
            <pc:docMk/>
            <pc:sldMk cId="228410118" sldId="443"/>
            <ac:spMk id="12" creationId="{330EFFD1-979D-4EE1-BDD9-918267F048CC}"/>
          </ac:spMkLst>
        </pc:spChg>
      </pc:sldChg>
      <pc:sldMasterChg chg="delSldLayout">
        <pc:chgData name="pantelis balaouras" userId="25e8755020fc1734" providerId="LiveId" clId="{16243F9D-AA8A-4D7C-A5C7-DD42BCC54790}" dt="2022-04-28T17:16:14.708" v="424" actId="47"/>
        <pc:sldMasterMkLst>
          <pc:docMk/>
          <pc:sldMasterMk cId="0" sldId="2147483648"/>
        </pc:sldMasterMkLst>
        <pc:sldLayoutChg chg="del">
          <pc:chgData name="pantelis balaouras" userId="25e8755020fc1734" providerId="LiveId" clId="{16243F9D-AA8A-4D7C-A5C7-DD42BCC54790}" dt="2022-04-28T17:16:14.708" v="424" actId="47"/>
          <pc:sldLayoutMkLst>
            <pc:docMk/>
            <pc:sldMasterMk cId="0" sldId="2147483648"/>
            <pc:sldLayoutMk cId="0" sldId="21474836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51072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who.int/health-topics/vaccines-and-immunization#tab=tab_1"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ec.europa.eu/commission/presscorner/detail/en/fs_20_2364" TargetMode="External"/><Relationship Id="rId5" Type="http://schemas.openxmlformats.org/officeDocument/2006/relationships/hyperlink" Target="https://www.who.int/news-room/facts-in-pictures/detail/immunization" TargetMode="External"/><Relationship Id="rId4" Type="http://schemas.openxmlformats.org/officeDocument/2006/relationships/hyperlink" Target="https://www.who.int/news-room/questions-and-answers/item/vaccines-and-immunization-what-is-vaccin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unicef.org/eca/health/immuniza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who.int/vaccine_safety/initiative/tech_support/Vaccine-safety-E-course-manual.pdf"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who.int/news-room/facts-in-pictures/detail/nutrition"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hopkinsmedicine.org/health/conditions-and-diseases/malnutritio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hopkinsmedicine.org/health/conditions-and-diseases/malnutritio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rcpjournals.org/content/clinmedicine/10/6/624"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hopkinsmedicine.org/health/wellness-and-prevention/abcs-of-eating-smart-for-a-healthy-heart"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ubs.niaaa.nih.gov/publications/aa71/aa71.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ecdc.europa.eu/sites/default/files/documents/COVID-19-guidance-refugee-asylum-seekers-migrants-EU.pdf"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who.int/water_sanitation_health/hygiene/settings/hvchap8.pdf"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ifh-homehygiene.org/sites/default/files/publications/IFH%20White%20Paper-10-18.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cdc.gov/ncbddd/birthdefects/prevention.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dc.gov/pregnancy/during.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This slide should be included in every activity; but the next four slides only need to be in the introduction part of each module </a:t>
            </a: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3494253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3415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2565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250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2157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5605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4702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0d154e970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g10d154e970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631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4143007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76360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1124386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0622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167067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3618633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3074009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197575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4023460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819462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558790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193833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0601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447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7727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0239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dirty="0"/>
              <a:t>B</a:t>
            </a:r>
            <a:endParaRPr lang="el-GR" b="0"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4415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dirty="0"/>
              <a:t>B</a:t>
            </a:r>
            <a:endParaRPr lang="el-GR" b="0"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680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7662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False</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7205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False</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637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False</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1299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A</a:t>
            </a:r>
            <a:r>
              <a:rPr lang="en-US" dirty="0">
                <a:sym typeface="Wingdings" panose="05000000000000000000" pitchFamily="2" charset="2"/>
              </a:rPr>
              <a:t>3</a:t>
            </a:r>
            <a:endParaRPr lang="en-US" dirty="0"/>
          </a:p>
          <a:p>
            <a:pPr marL="0" lvl="0" indent="0" algn="l" rtl="0">
              <a:lnSpc>
                <a:spcPct val="100000"/>
              </a:lnSpc>
              <a:spcBef>
                <a:spcPts val="0"/>
              </a:spcBef>
              <a:spcAft>
                <a:spcPts val="0"/>
              </a:spcAft>
              <a:buSzPts val="1400"/>
              <a:buNone/>
            </a:pPr>
            <a:r>
              <a:rPr lang="en-US" dirty="0"/>
              <a:t>B</a:t>
            </a:r>
            <a:r>
              <a:rPr lang="en-US" dirty="0">
                <a:sym typeface="Wingdings" panose="05000000000000000000" pitchFamily="2" charset="2"/>
              </a:rPr>
              <a:t>1</a:t>
            </a:r>
            <a:endParaRPr lang="en-US" dirty="0"/>
          </a:p>
          <a:p>
            <a:pPr marL="0" lvl="0" indent="0" algn="l" rtl="0">
              <a:lnSpc>
                <a:spcPct val="100000"/>
              </a:lnSpc>
              <a:spcBef>
                <a:spcPts val="0"/>
              </a:spcBef>
              <a:spcAft>
                <a:spcPts val="0"/>
              </a:spcAft>
              <a:buSzPts val="1400"/>
              <a:buNone/>
            </a:pPr>
            <a:r>
              <a:rPr lang="en-US" dirty="0"/>
              <a:t>C</a:t>
            </a:r>
            <a:r>
              <a:rPr lang="en-US" dirty="0">
                <a:sym typeface="Wingdings" panose="05000000000000000000" pitchFamily="2" charset="2"/>
              </a:rPr>
              <a:t>4</a:t>
            </a:r>
            <a:endParaRPr lang="en-US" dirty="0"/>
          </a:p>
          <a:p>
            <a:pPr marL="0" lvl="0" indent="0" algn="l" rtl="0">
              <a:lnSpc>
                <a:spcPct val="100000"/>
              </a:lnSpc>
              <a:spcBef>
                <a:spcPts val="0"/>
              </a:spcBef>
              <a:spcAft>
                <a:spcPts val="0"/>
              </a:spcAft>
              <a:buSzPts val="1400"/>
              <a:buNone/>
            </a:pPr>
            <a:r>
              <a:rPr lang="en-US" dirty="0"/>
              <a:t>D</a:t>
            </a:r>
            <a:r>
              <a:rPr lang="en-US" dirty="0">
                <a:sym typeface="Wingdings" panose="05000000000000000000" pitchFamily="2" charset="2"/>
              </a:rPr>
              <a:t>2</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4987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5" name="Google Shape;1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3560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Font typeface="Arial"/>
              <a:buAutoNum type="arabicPeriod"/>
            </a:pPr>
            <a:r>
              <a:rPr lang="en-US" dirty="0"/>
              <a:t>World Health Organization. (2019). Vaccines and immunizations. </a:t>
            </a:r>
            <a:r>
              <a:rPr lang="en-US" u="sng" dirty="0">
                <a:solidFill>
                  <a:schemeClr val="hlink"/>
                </a:solidFill>
                <a:hlinkClick r:id="rId3"/>
              </a:rPr>
              <a:t>https://www.who.int/health-topics/vaccines-and-immunization#tab=tab_1</a:t>
            </a:r>
            <a:r>
              <a:rPr lang="en-US" dirty="0"/>
              <a:t>. Accessed 17 Jan 2022</a:t>
            </a:r>
            <a:endParaRPr dirty="0"/>
          </a:p>
          <a:p>
            <a:pPr marL="228600" lvl="0" indent="-228600" algn="l" rtl="0">
              <a:lnSpc>
                <a:spcPct val="100000"/>
              </a:lnSpc>
              <a:spcBef>
                <a:spcPts val="0"/>
              </a:spcBef>
              <a:spcAft>
                <a:spcPts val="0"/>
              </a:spcAft>
              <a:buSzPts val="1400"/>
              <a:buFont typeface="Arial"/>
              <a:buAutoNum type="arabicPeriod"/>
            </a:pPr>
            <a:r>
              <a:rPr lang="en-US" dirty="0"/>
              <a:t>World Health Organization .(2021). Vaccines and immunization: What is vaccination? </a:t>
            </a:r>
            <a:r>
              <a:rPr lang="en-US" u="sng" dirty="0">
                <a:solidFill>
                  <a:schemeClr val="hlink"/>
                </a:solidFill>
                <a:hlinkClick r:id="rId4"/>
              </a:rPr>
              <a:t>https://www.who.int/news-room/questions-and-answers/item/vaccines-and-immunization-what-is-vaccination</a:t>
            </a:r>
            <a:r>
              <a:rPr lang="en-US" dirty="0"/>
              <a:t>. Accessed 17 Jan 2022</a:t>
            </a:r>
            <a:endParaRPr dirty="0"/>
          </a:p>
          <a:p>
            <a:pPr marL="228600" lvl="0" indent="-228600" algn="l" rtl="0">
              <a:lnSpc>
                <a:spcPct val="100000"/>
              </a:lnSpc>
              <a:spcBef>
                <a:spcPts val="0"/>
              </a:spcBef>
              <a:spcAft>
                <a:spcPts val="0"/>
              </a:spcAft>
              <a:buSzPts val="1400"/>
              <a:buFont typeface="Arial"/>
              <a:buAutoNum type="arabicPeriod"/>
            </a:pPr>
            <a:r>
              <a:rPr lang="en-US" dirty="0"/>
              <a:t>World Health Organization. (2019). </a:t>
            </a:r>
            <a:r>
              <a:rPr lang="en-US" u="sng" dirty="0">
                <a:solidFill>
                  <a:schemeClr val="hlink"/>
                </a:solidFill>
                <a:hlinkClick r:id="rId5"/>
              </a:rPr>
              <a:t>https://www.who.int/news-room/facts-in-pictures/detail/immunization</a:t>
            </a:r>
            <a:r>
              <a:rPr lang="en-US" dirty="0"/>
              <a:t>. Accessed 17 Jan 2022</a:t>
            </a:r>
            <a:endParaRPr dirty="0"/>
          </a:p>
          <a:p>
            <a:pPr marL="228600" lvl="0" indent="-228600" algn="l" rtl="0">
              <a:lnSpc>
                <a:spcPct val="100000"/>
              </a:lnSpc>
              <a:spcBef>
                <a:spcPts val="0"/>
              </a:spcBef>
              <a:spcAft>
                <a:spcPts val="0"/>
              </a:spcAft>
              <a:buSzPts val="1400"/>
              <a:buFont typeface="Arial"/>
              <a:buAutoNum type="arabicPeriod"/>
            </a:pPr>
            <a:r>
              <a:rPr lang="en-US" dirty="0"/>
              <a:t>European Commission. (2020). The health benefits of vaccination. </a:t>
            </a:r>
            <a:r>
              <a:rPr lang="en-US" u="sng" dirty="0">
                <a:solidFill>
                  <a:schemeClr val="hlink"/>
                </a:solidFill>
                <a:hlinkClick r:id="rId6"/>
              </a:rPr>
              <a:t>https://ec.europa.eu/commission/presscorner/detail/en/fs_20_2364</a:t>
            </a:r>
            <a:r>
              <a:rPr lang="en-US" dirty="0"/>
              <a:t>. Accessed 17 Jan 2022</a:t>
            </a:r>
            <a:endParaRPr dirty="0"/>
          </a:p>
          <a:p>
            <a:pPr marL="0" lvl="0" indent="0" algn="l" rtl="0">
              <a:lnSpc>
                <a:spcPct val="100000"/>
              </a:lnSpc>
              <a:spcBef>
                <a:spcPts val="0"/>
              </a:spcBef>
              <a:spcAft>
                <a:spcPts val="0"/>
              </a:spcAft>
              <a:buSzPts val="1400"/>
              <a:buNone/>
            </a:pPr>
            <a:endParaRPr dirty="0"/>
          </a:p>
        </p:txBody>
      </p:sp>
      <p:sp>
        <p:nvSpPr>
          <p:cNvPr id="115" name="Google Shape;1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695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795666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UNICEF .(2020). Immunization. </a:t>
            </a:r>
            <a:r>
              <a:rPr lang="en-US" u="sng" dirty="0">
                <a:solidFill>
                  <a:schemeClr val="hlink"/>
                </a:solidFill>
                <a:hlinkClick r:id="rId3"/>
              </a:rPr>
              <a:t>https://www.unicef.org/eca/health/immunization</a:t>
            </a:r>
            <a:r>
              <a:rPr lang="en-US" dirty="0"/>
              <a:t>. Accessed 17 Jan 2022</a:t>
            </a:r>
            <a:endParaRPr dirty="0"/>
          </a:p>
          <a:p>
            <a:pPr marL="0" lvl="0" indent="0" algn="l" rtl="0">
              <a:lnSpc>
                <a:spcPct val="100000"/>
              </a:lnSpc>
              <a:spcBef>
                <a:spcPts val="0"/>
              </a:spcBef>
              <a:spcAft>
                <a:spcPts val="0"/>
              </a:spcAft>
              <a:buSzPts val="1400"/>
              <a:buNone/>
            </a:pPr>
            <a:r>
              <a:rPr lang="en-US" dirty="0"/>
              <a:t>2. World Health Organization .(2013). Vaccine Safety Basics: Learning Manual. SAFETY. </a:t>
            </a:r>
            <a:r>
              <a:rPr lang="en-US" u="sng" dirty="0">
                <a:solidFill>
                  <a:schemeClr val="hlink"/>
                </a:solidFill>
                <a:hlinkClick r:id="rId4"/>
              </a:rPr>
              <a:t>https://www.who.int/vaccine_safety/initiative/tech_support/Vaccine-safety-E-course-manual.pdf</a:t>
            </a:r>
            <a:r>
              <a:rPr lang="en-US" dirty="0"/>
              <a:t>. Accessed 17 Jan 2022</a:t>
            </a:r>
            <a:endParaRPr dirty="0"/>
          </a:p>
        </p:txBody>
      </p:sp>
      <p:sp>
        <p:nvSpPr>
          <p:cNvPr id="126" name="Google Shape;12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4594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0378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World Health Organization .(2018). Nutrition. </a:t>
            </a:r>
            <a:r>
              <a:rPr lang="en-US" u="sng" dirty="0">
                <a:solidFill>
                  <a:schemeClr val="hlink"/>
                </a:solidFill>
                <a:hlinkClick r:id="rId3"/>
              </a:rPr>
              <a:t>https://www.who.int/news-room/facts-in-pictures/detail/nutrition</a:t>
            </a:r>
            <a:r>
              <a:rPr lang="en-US" dirty="0"/>
              <a:t>. Accessed 16 Jan 2022</a:t>
            </a:r>
            <a:endParaRPr dirty="0"/>
          </a:p>
          <a:p>
            <a:pPr marL="0" lvl="0" indent="0" algn="l" rtl="0">
              <a:lnSpc>
                <a:spcPct val="100000"/>
              </a:lnSpc>
              <a:spcBef>
                <a:spcPts val="0"/>
              </a:spcBef>
              <a:spcAft>
                <a:spcPts val="0"/>
              </a:spcAft>
              <a:buSzPts val="1400"/>
              <a:buNone/>
            </a:pPr>
            <a:r>
              <a:rPr lang="en-US" dirty="0"/>
              <a:t>2. John Hopkins Medicine .(</a:t>
            </a:r>
            <a:r>
              <a:rPr lang="en-US" dirty="0" err="1"/>
              <a:t>n.d.</a:t>
            </a:r>
            <a:r>
              <a:rPr lang="en-US" dirty="0"/>
              <a:t>). Malnutrition. </a:t>
            </a:r>
            <a:r>
              <a:rPr lang="en-US" u="sng" dirty="0">
                <a:solidFill>
                  <a:schemeClr val="hlink"/>
                </a:solidFill>
                <a:hlinkClick r:id="rId4"/>
              </a:rPr>
              <a:t>https://www.hopkinsmedicine.org/health/conditions-and-diseases/malnutrition</a:t>
            </a:r>
            <a:r>
              <a:rPr lang="en-US" dirty="0"/>
              <a:t>. Accessed 16 Jan 2022</a:t>
            </a:r>
            <a:endParaRPr dirty="0"/>
          </a:p>
          <a:p>
            <a:pPr marL="0" lvl="0" indent="0" algn="l" rtl="0">
              <a:lnSpc>
                <a:spcPct val="100000"/>
              </a:lnSpc>
              <a:spcBef>
                <a:spcPts val="0"/>
              </a:spcBef>
              <a:spcAft>
                <a:spcPts val="0"/>
              </a:spcAft>
              <a:buSzPts val="1400"/>
              <a:buNone/>
            </a:pPr>
            <a:endParaRPr dirty="0"/>
          </a:p>
        </p:txBody>
      </p:sp>
      <p:sp>
        <p:nvSpPr>
          <p:cNvPr id="148" name="Google Shape;14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1904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 John Hopkins Medicine .(n.d.). Malnutrition. </a:t>
            </a:r>
            <a:r>
              <a:rPr lang="en-US" u="sng">
                <a:solidFill>
                  <a:schemeClr val="hlink"/>
                </a:solidFill>
                <a:hlinkClick r:id="rId3"/>
              </a:rPr>
              <a:t>https://www.hopkinsmedicine.org/health/conditions-and-diseases/malnutrition</a:t>
            </a:r>
            <a:r>
              <a:rPr lang="en-US"/>
              <a:t>. Accessed16 Jan 2022</a:t>
            </a:r>
            <a:endParaRPr/>
          </a:p>
        </p:txBody>
      </p:sp>
      <p:sp>
        <p:nvSpPr>
          <p:cNvPr id="159" name="Google Shape;15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5591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Saunders J, Smith T,. (2010), Malnutrition: causes and consequences. </a:t>
            </a:r>
            <a:r>
              <a:rPr lang="en-US" i="1" dirty="0" err="1"/>
              <a:t>Clin</a:t>
            </a:r>
            <a:r>
              <a:rPr lang="en-US" i="1" dirty="0"/>
              <a:t> Med.</a:t>
            </a:r>
            <a:r>
              <a:rPr lang="en-US" dirty="0"/>
              <a:t> 2010;10(6):624-627. doi:10.7861/clinmedicine.10-6-624</a:t>
            </a:r>
            <a:endParaRPr dirty="0"/>
          </a:p>
          <a:p>
            <a:pPr marL="0" lvl="0" indent="0" algn="l" rtl="0">
              <a:lnSpc>
                <a:spcPct val="100000"/>
              </a:lnSpc>
              <a:spcBef>
                <a:spcPts val="0"/>
              </a:spcBef>
              <a:spcAft>
                <a:spcPts val="0"/>
              </a:spcAft>
              <a:buSzPts val="1400"/>
              <a:buNone/>
            </a:pPr>
            <a:r>
              <a:rPr lang="en-US" dirty="0"/>
              <a:t> </a:t>
            </a:r>
            <a:r>
              <a:rPr lang="en-US" u="sng" dirty="0">
                <a:solidFill>
                  <a:schemeClr val="hlink"/>
                </a:solidFill>
                <a:hlinkClick r:id="rId3"/>
              </a:rPr>
              <a:t>https://www.rcpjournals.org/content/clinmedicine/10/6/624</a:t>
            </a:r>
            <a:r>
              <a:rPr lang="en-US" dirty="0"/>
              <a:t> </a:t>
            </a:r>
            <a:endParaRPr dirty="0"/>
          </a:p>
          <a:p>
            <a:pPr marL="0" lvl="0" indent="0" algn="l" rtl="0">
              <a:lnSpc>
                <a:spcPct val="100000"/>
              </a:lnSpc>
              <a:spcBef>
                <a:spcPts val="0"/>
              </a:spcBef>
              <a:spcAft>
                <a:spcPts val="0"/>
              </a:spcAft>
              <a:buSzPts val="1400"/>
              <a:buNone/>
            </a:pPr>
            <a:r>
              <a:rPr lang="en-US" dirty="0"/>
              <a:t>2. </a:t>
            </a:r>
            <a:r>
              <a:rPr lang="en-US" dirty="0" err="1"/>
              <a:t>Carr</a:t>
            </a:r>
            <a:r>
              <a:rPr lang="en-US" dirty="0"/>
              <a:t> T.P et al .(2016). Advanced Nutrition and Human Metabolism. Cengage Learning; 2016.</a:t>
            </a:r>
            <a:endParaRPr dirty="0"/>
          </a:p>
          <a:p>
            <a:pPr marL="0" lvl="0" indent="0" algn="l" rtl="0">
              <a:lnSpc>
                <a:spcPct val="100000"/>
              </a:lnSpc>
              <a:spcBef>
                <a:spcPts val="0"/>
              </a:spcBef>
              <a:spcAft>
                <a:spcPts val="0"/>
              </a:spcAft>
              <a:buSzPts val="1400"/>
              <a:buNone/>
            </a:pPr>
            <a:r>
              <a:rPr lang="en-US" dirty="0"/>
              <a:t>3. Johns Hopkins Medicine - </a:t>
            </a:r>
            <a:r>
              <a:rPr lang="en-US" u="sng" dirty="0">
                <a:solidFill>
                  <a:schemeClr val="hlink"/>
                </a:solidFill>
                <a:hlinkClick r:id="rId4"/>
              </a:rPr>
              <a:t>https://www.hopkinsmedicine.org/health/wellness-and-prevention/abcs-of-eating-smart-for-a-healthy-heart</a:t>
            </a:r>
            <a:r>
              <a:rPr lang="en-US" dirty="0"/>
              <a:t>  </a:t>
            </a:r>
            <a:endParaRPr dirty="0"/>
          </a:p>
        </p:txBody>
      </p:sp>
      <p:sp>
        <p:nvSpPr>
          <p:cNvPr id="169" name="Google Shape;16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9904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949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1. National Institute on Alcohol Abuse and Alcoholism(2007). - Alcohol and Tobacco </a:t>
            </a:r>
            <a:r>
              <a:rPr lang="en-US" u="sng" dirty="0">
                <a:solidFill>
                  <a:schemeClr val="hlink"/>
                </a:solidFill>
                <a:hlinkClick r:id="rId3"/>
              </a:rPr>
              <a:t>https://pubs.niaaa.nih.gov/publications/aa71/aa71.htm</a:t>
            </a:r>
            <a:r>
              <a:rPr lang="en-US" dirty="0"/>
              <a:t>. Accessed 17 Jan 2022</a:t>
            </a:r>
            <a:endParaRPr dirty="0"/>
          </a:p>
          <a:p>
            <a:pPr marL="0" lvl="0" indent="0" algn="l" rtl="0">
              <a:lnSpc>
                <a:spcPct val="100000"/>
              </a:lnSpc>
              <a:spcBef>
                <a:spcPts val="0"/>
              </a:spcBef>
              <a:spcAft>
                <a:spcPts val="0"/>
              </a:spcAft>
              <a:buSzPts val="1400"/>
              <a:buNone/>
            </a:pPr>
            <a:endParaRPr dirty="0"/>
          </a:p>
        </p:txBody>
      </p:sp>
      <p:sp>
        <p:nvSpPr>
          <p:cNvPr id="193" name="Google Shape;19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9584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WHO/Europe - </a:t>
            </a:r>
            <a:r>
              <a:rPr lang="en-US" u="sng" dirty="0">
                <a:solidFill>
                  <a:schemeClr val="hlink"/>
                </a:solidFill>
                <a:hlinkClick r:id="rId3"/>
              </a:rPr>
              <a:t>https://www.euro.who.int/en/health-topics/disease-prevention/alcohol-use#:~:text=Across%20the%20WHO%20European%20Region,to%20unintentional%20and%20intentional%20injuries</a:t>
            </a:r>
            <a:r>
              <a:rPr lang="en-US" dirty="0"/>
              <a:t>. </a:t>
            </a:r>
            <a:endParaRPr dirty="0"/>
          </a:p>
        </p:txBody>
      </p:sp>
      <p:sp>
        <p:nvSpPr>
          <p:cNvPr id="204" name="Google Shape;20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3175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3795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048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547097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28960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John Hopkins Medicine - </a:t>
            </a:r>
            <a:r>
              <a:rPr lang="en-US" u="sng" dirty="0">
                <a:solidFill>
                  <a:schemeClr val="hlink"/>
                </a:solidFill>
                <a:hlinkClick r:id="rId3"/>
              </a:rPr>
              <a:t>https://www.hopkinsmedicine.org/health/treatment-tests-and-therapies/screening-tests-for-common-diseases</a:t>
            </a:r>
            <a:r>
              <a:rPr lang="en-US" dirty="0"/>
              <a:t> </a:t>
            </a:r>
            <a:endParaRPr dirty="0"/>
          </a:p>
        </p:txBody>
      </p:sp>
      <p:sp>
        <p:nvSpPr>
          <p:cNvPr id="253" name="Google Shape;25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4305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Johns Hopkins Medicine - (</a:t>
            </a:r>
            <a:r>
              <a:rPr lang="en-US" u="sng" dirty="0">
                <a:solidFill>
                  <a:schemeClr val="hlink"/>
                </a:solidFill>
                <a:hlinkClick r:id="rId3"/>
              </a:rPr>
              <a:t>https://www.hopkinsmedicine.org/health/treatment-tests-and-therapies/screening-tests-for-common-diseases</a:t>
            </a:r>
            <a:r>
              <a:rPr lang="en-US" dirty="0"/>
              <a:t>) </a:t>
            </a:r>
            <a:endParaRPr dirty="0"/>
          </a:p>
        </p:txBody>
      </p:sp>
      <p:sp>
        <p:nvSpPr>
          <p:cNvPr id="262" name="Google Shape;26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5426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European Centre for Disease Prevention and Control. (2020). Guidance on infection prevention and control of coronavirus disease (COVID-19) in migrant and refugee reception and detention </a:t>
            </a:r>
            <a:r>
              <a:rPr lang="en-US" dirty="0" err="1"/>
              <a:t>centres</a:t>
            </a:r>
            <a:r>
              <a:rPr lang="en-US" dirty="0"/>
              <a:t> in the EU/EEA and the United Kingdom – June 2020. ECDC: Stockholm; 2020. Accessed 16 Jan 2022</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https://www.ecdc.europa.eu/sites/default/files/documents/COVID-19-guidance-refugee-asylum-seekers-migrants-EU.pdf</a:t>
            </a:r>
            <a:r>
              <a:rPr lang="en-US" dirty="0"/>
              <a:t> Accessed 16 Jan 2022</a:t>
            </a:r>
            <a:endParaRPr dirty="0"/>
          </a:p>
          <a:p>
            <a:pPr marL="0" lvl="0" indent="0" algn="l" rtl="0">
              <a:lnSpc>
                <a:spcPct val="100000"/>
              </a:lnSpc>
              <a:spcBef>
                <a:spcPts val="0"/>
              </a:spcBef>
              <a:spcAft>
                <a:spcPts val="0"/>
              </a:spcAft>
              <a:buSzPts val="1400"/>
              <a:buNone/>
            </a:pPr>
            <a:r>
              <a:rPr lang="en-US" dirty="0"/>
              <a:t>2. WHO. (</a:t>
            </a:r>
            <a:r>
              <a:rPr lang="en-US" dirty="0" err="1"/>
              <a:t>n.d.</a:t>
            </a:r>
            <a:r>
              <a:rPr lang="en-US" dirty="0"/>
              <a:t>). Chapter 8 - Personal, domestic and community hygiene. </a:t>
            </a:r>
            <a:r>
              <a:rPr lang="en-US" u="sng" dirty="0">
                <a:solidFill>
                  <a:schemeClr val="hlink"/>
                </a:solidFill>
                <a:hlinkClick r:id="rId4"/>
              </a:rPr>
              <a:t>https://www.who.int/water_sanitation_health/hygiene/settings/hvchap8.pdf</a:t>
            </a:r>
            <a:r>
              <a:rPr lang="en-US" dirty="0"/>
              <a:t>. Accessed  16 Jan 2022 </a:t>
            </a:r>
            <a:endParaRPr dirty="0"/>
          </a:p>
        </p:txBody>
      </p:sp>
      <p:sp>
        <p:nvSpPr>
          <p:cNvPr id="273" name="Google Shape;27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74134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112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en-US" dirty="0"/>
              <a:t>1. International Scientific Forum on Home Hygiene. (2018). </a:t>
            </a:r>
            <a:r>
              <a:rPr lang="en-US" i="1" dirty="0"/>
              <a:t>Containing the burden of infectious diseases is everyone’s responsibility: A call for an integrated strategy for developing and promoting hygiene </a:t>
            </a:r>
            <a:r>
              <a:rPr lang="en-US" i="1" dirty="0" err="1"/>
              <a:t>behaviour</a:t>
            </a:r>
            <a:r>
              <a:rPr lang="en-US" i="1" dirty="0"/>
              <a:t> change in home and everyday life</a:t>
            </a:r>
            <a:r>
              <a:rPr lang="en-US" dirty="0"/>
              <a:t> [White Paper]. (</a:t>
            </a:r>
            <a:r>
              <a:rPr lang="en-US" dirty="0" err="1"/>
              <a:t>n.p</a:t>
            </a:r>
            <a:r>
              <a:rPr lang="en-US" dirty="0"/>
              <a:t>.). </a:t>
            </a:r>
            <a:r>
              <a:rPr lang="en-US" u="sng" dirty="0">
                <a:solidFill>
                  <a:schemeClr val="hlink"/>
                </a:solidFill>
                <a:hlinkClick r:id="rId3"/>
              </a:rPr>
              <a:t>https://www.ifh-homehygiene.org/sites/default/files/publications/IFH%20White%20Paper-10-18.pdf</a:t>
            </a:r>
            <a:r>
              <a:rPr lang="en-US" dirty="0"/>
              <a:t>. Accessed 16 Jan 2022</a:t>
            </a:r>
            <a:endParaRPr dirty="0"/>
          </a:p>
          <a:p>
            <a:pPr marL="0" lvl="0" indent="0" algn="l" rtl="0">
              <a:lnSpc>
                <a:spcPct val="100000"/>
              </a:lnSpc>
              <a:spcBef>
                <a:spcPts val="0"/>
              </a:spcBef>
              <a:spcAft>
                <a:spcPts val="0"/>
              </a:spcAft>
              <a:buSzPts val="1400"/>
              <a:buNone/>
            </a:pPr>
            <a:endParaRPr dirty="0"/>
          </a:p>
        </p:txBody>
      </p:sp>
      <p:sp>
        <p:nvSpPr>
          <p:cNvPr id="295" name="Google Shape;29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3790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563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457200" lvl="0" indent="-228600" algn="just" rtl="0">
              <a:lnSpc>
                <a:spcPct val="100000"/>
              </a:lnSpc>
              <a:spcBef>
                <a:spcPts val="0"/>
              </a:spcBef>
              <a:spcAft>
                <a:spcPts val="0"/>
              </a:spcAft>
              <a:buSzPts val="1400"/>
              <a:buNone/>
            </a:pPr>
            <a:r>
              <a:rPr lang="en-US" dirty="0"/>
              <a:t>A</a:t>
            </a:r>
            <a:r>
              <a:rPr lang="en-US" dirty="0">
                <a:sym typeface="Wingdings" panose="05000000000000000000" pitchFamily="2" charset="2"/>
              </a:rPr>
              <a:t>3</a:t>
            </a:r>
            <a:endParaRPr lang="en-US" dirty="0"/>
          </a:p>
          <a:p>
            <a:pPr marL="457200" lvl="0" indent="-228600" algn="just" rtl="0">
              <a:lnSpc>
                <a:spcPct val="100000"/>
              </a:lnSpc>
              <a:spcBef>
                <a:spcPts val="0"/>
              </a:spcBef>
              <a:spcAft>
                <a:spcPts val="0"/>
              </a:spcAft>
              <a:buSzPts val="1400"/>
              <a:buNone/>
            </a:pPr>
            <a:r>
              <a:rPr lang="en-US" dirty="0"/>
              <a:t>B</a:t>
            </a:r>
            <a:r>
              <a:rPr lang="en-US" dirty="0">
                <a:sym typeface="Wingdings" panose="05000000000000000000" pitchFamily="2" charset="2"/>
              </a:rPr>
              <a:t>1</a:t>
            </a:r>
            <a:endParaRPr lang="en-US" dirty="0"/>
          </a:p>
          <a:p>
            <a:pPr marL="457200" lvl="0" indent="-228600" algn="just" rtl="0">
              <a:lnSpc>
                <a:spcPct val="100000"/>
              </a:lnSpc>
              <a:spcBef>
                <a:spcPts val="0"/>
              </a:spcBef>
              <a:spcAft>
                <a:spcPts val="0"/>
              </a:spcAft>
              <a:buSzPts val="1400"/>
              <a:buNone/>
            </a:pPr>
            <a:r>
              <a:rPr lang="en-US" dirty="0"/>
              <a:t>C</a:t>
            </a:r>
            <a:r>
              <a:rPr lang="en-US" dirty="0">
                <a:sym typeface="Wingdings" panose="05000000000000000000" pitchFamily="2" charset="2"/>
              </a:rPr>
              <a:t>2</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8656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A, C</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5740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4434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2615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32125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70031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26785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Center for Disease Control and Prevention (CDC) - </a:t>
            </a:r>
            <a:r>
              <a:rPr lang="en-US" u="sng" dirty="0">
                <a:solidFill>
                  <a:schemeClr val="hlink"/>
                </a:solidFill>
                <a:hlinkClick r:id="rId3"/>
              </a:rPr>
              <a:t>https://www.cdc.gov/ncbddd/birthdefects/prevention.html</a:t>
            </a:r>
            <a:r>
              <a:rPr lang="en-US" dirty="0"/>
              <a:t> Accessed 17 Jan 2022</a:t>
            </a:r>
            <a:endParaRPr dirty="0"/>
          </a:p>
        </p:txBody>
      </p:sp>
      <p:sp>
        <p:nvSpPr>
          <p:cNvPr id="425" name="Google Shape;425;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13786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Center for Disease Control and Prevention (CDC) - </a:t>
            </a:r>
            <a:r>
              <a:rPr lang="en-US" u="sng">
                <a:solidFill>
                  <a:schemeClr val="hlink"/>
                </a:solidFill>
                <a:hlinkClick r:id="rId3"/>
              </a:rPr>
              <a:t>https://www.cdc.gov/pregnancy/during.html</a:t>
            </a:r>
            <a:r>
              <a:rPr lang="en-US"/>
              <a:t>. Accessed 17 Jan 2022</a:t>
            </a:r>
            <a:endParaRPr/>
          </a:p>
        </p:txBody>
      </p:sp>
      <p:sp>
        <p:nvSpPr>
          <p:cNvPr id="433" name="Google Shape;43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759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37334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54553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113201ef8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1113201ef8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8312948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Bryce, E., </a:t>
            </a:r>
            <a:r>
              <a:rPr lang="en-US" dirty="0" err="1"/>
              <a:t>Mullany</a:t>
            </a:r>
            <a:r>
              <a:rPr lang="en-US" dirty="0"/>
              <a:t>, L.C., </a:t>
            </a:r>
            <a:r>
              <a:rPr lang="en-US" dirty="0" err="1"/>
              <a:t>Khatry</a:t>
            </a:r>
            <a:r>
              <a:rPr lang="en-US" dirty="0"/>
              <a:t>, S.K. </a:t>
            </a:r>
            <a:r>
              <a:rPr lang="en-US" i="1" dirty="0"/>
              <a:t>et al.</a:t>
            </a:r>
            <a:r>
              <a:rPr lang="en-US" dirty="0"/>
              <a:t> Coverage of the WHO’s four essential elements of newborn care and their association with neonatal survival in southern Nepal. </a:t>
            </a:r>
            <a:r>
              <a:rPr lang="en-US" i="1" dirty="0"/>
              <a:t>BMC Pregnancy Childbirth</a:t>
            </a:r>
            <a:r>
              <a:rPr lang="en-US" dirty="0"/>
              <a:t> </a:t>
            </a:r>
            <a:r>
              <a:rPr lang="en-US" b="1" dirty="0"/>
              <a:t>20, </a:t>
            </a:r>
            <a:r>
              <a:rPr lang="en-US" dirty="0"/>
              <a:t>540 (2020). https://doi.org/10.1186/s12884-020-03239-6</a:t>
            </a:r>
            <a:endParaRPr dirty="0"/>
          </a:p>
        </p:txBody>
      </p:sp>
      <p:sp>
        <p:nvSpPr>
          <p:cNvPr id="476" name="Google Shape;476;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159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6963189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Bryce, E., Mullany, L.C., Khatry, S.K. </a:t>
            </a:r>
            <a:r>
              <a:rPr lang="en-US" i="1"/>
              <a:t>et al.</a:t>
            </a:r>
            <a:r>
              <a:rPr lang="en-US"/>
              <a:t> Coverage of the WHO’s four essential elements of newborn care and their association with neonatal survival in southern Nepal. </a:t>
            </a:r>
            <a:r>
              <a:rPr lang="en-US" i="1"/>
              <a:t>BMC Pregnancy Childbirth</a:t>
            </a:r>
            <a:r>
              <a:rPr lang="en-US"/>
              <a:t> </a:t>
            </a:r>
            <a:r>
              <a:rPr lang="en-US" b="1"/>
              <a:t>20, </a:t>
            </a:r>
            <a:r>
              <a:rPr lang="en-US"/>
              <a:t>540 (2020). https://doi.org/10.1186/s12884-020-03239-6</a:t>
            </a:r>
            <a:endParaRPr/>
          </a:p>
        </p:txBody>
      </p:sp>
      <p:sp>
        <p:nvSpPr>
          <p:cNvPr id="487" name="Google Shape;48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20756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Bryce, E., Mullany, L.C., Khatry, S.K. </a:t>
            </a:r>
            <a:r>
              <a:rPr lang="en-US" i="1"/>
              <a:t>et al.</a:t>
            </a:r>
            <a:r>
              <a:rPr lang="en-US"/>
              <a:t> Coverage of the WHO’s four essential elements of newborn care and their association with neonatal survival in southern Nepal. </a:t>
            </a:r>
            <a:r>
              <a:rPr lang="en-US" i="1"/>
              <a:t>BMC Pregnancy Childbirth</a:t>
            </a:r>
            <a:r>
              <a:rPr lang="en-US"/>
              <a:t> </a:t>
            </a:r>
            <a:r>
              <a:rPr lang="en-US" b="1"/>
              <a:t>20, </a:t>
            </a:r>
            <a:r>
              <a:rPr lang="en-US"/>
              <a:t>540 (2020). https://doi.org/10.1186/s12884-020-03239-6</a:t>
            </a:r>
            <a:endParaRPr/>
          </a:p>
        </p:txBody>
      </p:sp>
      <p:sp>
        <p:nvSpPr>
          <p:cNvPr id="495" name="Google Shape;495;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43917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358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C</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29430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True</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11867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A</a:t>
            </a:r>
            <a:r>
              <a:rPr lang="en-US" dirty="0">
                <a:sym typeface="Wingdings" panose="05000000000000000000" pitchFamily="2" charset="2"/>
              </a:rPr>
              <a:t></a:t>
            </a:r>
            <a:r>
              <a:rPr lang="en-US" dirty="0"/>
              <a:t>2</a:t>
            </a:r>
          </a:p>
          <a:p>
            <a:pPr marL="0" lvl="0" indent="0" algn="l" rtl="0">
              <a:lnSpc>
                <a:spcPct val="100000"/>
              </a:lnSpc>
              <a:spcBef>
                <a:spcPts val="0"/>
              </a:spcBef>
              <a:spcAft>
                <a:spcPts val="0"/>
              </a:spcAft>
              <a:buSzPts val="1400"/>
              <a:buNone/>
            </a:pPr>
            <a:r>
              <a:rPr lang="en-US" dirty="0"/>
              <a:t>B</a:t>
            </a:r>
            <a:r>
              <a:rPr lang="en-US" dirty="0">
                <a:sym typeface="Wingdings" panose="05000000000000000000" pitchFamily="2" charset="2"/>
              </a:rPr>
              <a:t>1</a:t>
            </a:r>
            <a:endParaRPr lang="en-US" dirty="0"/>
          </a:p>
          <a:p>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70678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64670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13741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91076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117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8400582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07030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8858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28443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776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113201ef8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1113201ef8f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531334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B</a:t>
            </a:r>
            <a:endParaRPr lang="el-GR" dirty="0"/>
          </a:p>
        </p:txBody>
      </p:sp>
      <p:sp>
        <p:nvSpPr>
          <p:cNvPr id="4" name="Θέση αριθμού διαφάνειας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37700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extLst>
      <p:ext uri="{BB962C8B-B14F-4D97-AF65-F5344CB8AC3E}">
        <p14:creationId xmlns:p14="http://schemas.microsoft.com/office/powerpoint/2010/main" val="22309467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5" name="Google Shape;3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19051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5" name="Google Shape;3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19051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dirty="0"/>
          </a:p>
        </p:txBody>
      </p:sp>
      <p:sp>
        <p:nvSpPr>
          <p:cNvPr id="418" name="Google Shape;4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extLst>
      <p:ext uri="{BB962C8B-B14F-4D97-AF65-F5344CB8AC3E}">
        <p14:creationId xmlns:p14="http://schemas.microsoft.com/office/powerpoint/2010/main" val="302503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9</a:t>
            </a:fld>
            <a:endParaRPr/>
          </a:p>
        </p:txBody>
      </p:sp>
    </p:spTree>
    <p:extLst>
      <p:ext uri="{BB962C8B-B14F-4D97-AF65-F5344CB8AC3E}">
        <p14:creationId xmlns:p14="http://schemas.microsoft.com/office/powerpoint/2010/main" val="256017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pic>
        <p:nvPicPr>
          <p:cNvPr id="16" name="Google Shape;16;p33"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Περιεχόμενο με λεζάντα">
    <p:spTree>
      <p:nvGrpSpPr>
        <p:cNvPr id="1" name="Shape 41"/>
        <p:cNvGrpSpPr/>
        <p:nvPr/>
      </p:nvGrpSpPr>
      <p:grpSpPr>
        <a:xfrm>
          <a:off x="0" y="0"/>
          <a:ext cx="0" cy="0"/>
          <a:chOff x="0" y="0"/>
          <a:chExt cx="0" cy="0"/>
        </a:xfrm>
      </p:grpSpPr>
      <p:sp>
        <p:nvSpPr>
          <p:cNvPr id="42" name="Google Shape;42;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3200"/>
            </a:lvl1pPr>
            <a:lvl2pPr marL="914400" lvl="1" indent="-396240" algn="l">
              <a:lnSpc>
                <a:spcPct val="100000"/>
              </a:lnSpc>
              <a:spcBef>
                <a:spcPts val="600"/>
              </a:spcBef>
              <a:spcAft>
                <a:spcPts val="0"/>
              </a:spcAft>
              <a:buSzPts val="2640"/>
              <a:buChar char="▪"/>
              <a:defRPr sz="2800"/>
            </a:lvl2pPr>
            <a:lvl3pPr marL="1371600" lvl="2" indent="-355600" algn="l">
              <a:lnSpc>
                <a:spcPct val="100000"/>
              </a:lnSpc>
              <a:spcBef>
                <a:spcPts val="600"/>
              </a:spcBef>
              <a:spcAft>
                <a:spcPts val="0"/>
              </a:spcAft>
              <a:buSzPts val="2000"/>
              <a:buChar char="▪"/>
              <a:defRPr sz="2400"/>
            </a:lvl3pPr>
            <a:lvl4pPr marL="1828800" lvl="3" indent="-355600" algn="l">
              <a:lnSpc>
                <a:spcPct val="100000"/>
              </a:lnSpc>
              <a:spcBef>
                <a:spcPts val="600"/>
              </a:spcBef>
              <a:spcAft>
                <a:spcPts val="0"/>
              </a:spcAft>
              <a:buSzPts val="2000"/>
              <a:buChar char="▪"/>
              <a:defRPr sz="2000"/>
            </a:lvl4pPr>
            <a:lvl5pPr marL="2286000" lvl="4" indent="-355600" algn="l">
              <a:lnSpc>
                <a:spcPct val="100000"/>
              </a:lnSpc>
              <a:spcBef>
                <a:spcPts val="600"/>
              </a:spcBef>
              <a:spcAft>
                <a:spcPts val="0"/>
              </a:spcAft>
              <a:buSzPts val="2000"/>
              <a:buChar char="▪"/>
              <a:defRPr sz="2000"/>
            </a:lvl5pPr>
            <a:lvl6pPr marL="2743200" lvl="5" indent="-342900" algn="l">
              <a:lnSpc>
                <a:spcPct val="90000"/>
              </a:lnSpc>
              <a:spcBef>
                <a:spcPts val="600"/>
              </a:spcBef>
              <a:spcAft>
                <a:spcPts val="0"/>
              </a:spcAft>
              <a:buSzPts val="1800"/>
              <a:buChar char="•"/>
              <a:defRPr sz="2000"/>
            </a:lvl6pPr>
            <a:lvl7pPr marL="3200400" lvl="6" indent="-342900" algn="l">
              <a:lnSpc>
                <a:spcPct val="90000"/>
              </a:lnSpc>
              <a:spcBef>
                <a:spcPts val="500"/>
              </a:spcBef>
              <a:spcAft>
                <a:spcPts val="0"/>
              </a:spcAft>
              <a:buSzPts val="1800"/>
              <a:buChar char="•"/>
              <a:defRPr sz="2000"/>
            </a:lvl7pPr>
            <a:lvl8pPr marL="3657600" lvl="7" indent="-342900" algn="l">
              <a:lnSpc>
                <a:spcPct val="90000"/>
              </a:lnSpc>
              <a:spcBef>
                <a:spcPts val="500"/>
              </a:spcBef>
              <a:spcAft>
                <a:spcPts val="0"/>
              </a:spcAft>
              <a:buSzPts val="1800"/>
              <a:buChar char="•"/>
              <a:defRPr sz="2000"/>
            </a:lvl8pPr>
            <a:lvl9pPr marL="4114800" lvl="8" indent="-342900" algn="l">
              <a:lnSpc>
                <a:spcPct val="90000"/>
              </a:lnSpc>
              <a:spcBef>
                <a:spcPts val="500"/>
              </a:spcBef>
              <a:spcAft>
                <a:spcPts val="0"/>
              </a:spcAft>
              <a:buSzPts val="1800"/>
              <a:buChar char="•"/>
              <a:defRPr sz="2000"/>
            </a:lvl9pPr>
          </a:lstStyle>
          <a:p>
            <a:endParaRPr/>
          </a:p>
        </p:txBody>
      </p:sp>
      <p:sp>
        <p:nvSpPr>
          <p:cNvPr id="44" name="Google Shape;44;p7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2400"/>
              <a:buNone/>
              <a:defRPr sz="1600"/>
            </a:lvl1pPr>
            <a:lvl2pPr marL="914400" lvl="1" indent="-228600" algn="l">
              <a:lnSpc>
                <a:spcPct val="100000"/>
              </a:lnSpc>
              <a:spcBef>
                <a:spcPts val="600"/>
              </a:spcBef>
              <a:spcAft>
                <a:spcPts val="0"/>
              </a:spcAft>
              <a:buSzPts val="2640"/>
              <a:buNone/>
              <a:defRPr sz="1400"/>
            </a:lvl2pPr>
            <a:lvl3pPr marL="1371600" lvl="2" indent="-228600" algn="l">
              <a:lnSpc>
                <a:spcPct val="100000"/>
              </a:lnSpc>
              <a:spcBef>
                <a:spcPts val="600"/>
              </a:spcBef>
              <a:spcAft>
                <a:spcPts val="0"/>
              </a:spcAft>
              <a:buSzPts val="2000"/>
              <a:buNone/>
              <a:defRPr sz="1200"/>
            </a:lvl3pPr>
            <a:lvl4pPr marL="1828800" lvl="3" indent="-228600" algn="l">
              <a:lnSpc>
                <a:spcPct val="100000"/>
              </a:lnSpc>
              <a:spcBef>
                <a:spcPts val="600"/>
              </a:spcBef>
              <a:spcAft>
                <a:spcPts val="0"/>
              </a:spcAft>
              <a:buSzPts val="2000"/>
              <a:buNone/>
              <a:defRPr sz="1000"/>
            </a:lvl4pPr>
            <a:lvl5pPr marL="2286000" lvl="4" indent="-228600" algn="l">
              <a:lnSpc>
                <a:spcPct val="100000"/>
              </a:lnSpc>
              <a:spcBef>
                <a:spcPts val="600"/>
              </a:spcBef>
              <a:spcAft>
                <a:spcPts val="0"/>
              </a:spcAft>
              <a:buSzPts val="2000"/>
              <a:buNone/>
              <a:defRPr sz="1000"/>
            </a:lvl5pPr>
            <a:lvl6pPr marL="2743200" lvl="5" indent="-228600" algn="l">
              <a:lnSpc>
                <a:spcPct val="90000"/>
              </a:lnSpc>
              <a:spcBef>
                <a:spcPts val="6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45" name="Google Shape;4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27;p58">
            <a:extLst>
              <a:ext uri="{FF2B5EF4-FFF2-40B4-BE49-F238E27FC236}">
                <a16:creationId xmlns:a16="http://schemas.microsoft.com/office/drawing/2014/main" id="{86C4C630-AD53-4B29-A4F2-EB01D00F5F0D}"/>
              </a:ext>
            </a:extLst>
          </p:cNvPr>
          <p:cNvSpPr txBox="1"/>
          <p:nvPr userDrawn="1"/>
        </p:nvSpPr>
        <p:spPr>
          <a:xfrm>
            <a:off x="1" y="98623"/>
            <a:ext cx="5219700"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Main health issues when landing in a new country</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57160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57"/>
        <p:cNvGrpSpPr/>
        <p:nvPr/>
      </p:nvGrpSpPr>
      <p:grpSpPr>
        <a:xfrm>
          <a:off x="0" y="0"/>
          <a:ext cx="0" cy="0"/>
          <a:chOff x="0" y="0"/>
          <a:chExt cx="0" cy="0"/>
        </a:xfrm>
      </p:grpSpPr>
      <p:pic>
        <p:nvPicPr>
          <p:cNvPr id="58" name="Google Shape;58;p41"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59"/>
        <p:cNvGrpSpPr/>
        <p:nvPr/>
      </p:nvGrpSpPr>
      <p:grpSpPr>
        <a:xfrm>
          <a:off x="0" y="0"/>
          <a:ext cx="0" cy="0"/>
          <a:chOff x="0" y="0"/>
          <a:chExt cx="0" cy="0"/>
        </a:xfrm>
      </p:grpSpPr>
      <p:sp>
        <p:nvSpPr>
          <p:cNvPr id="60" name="Google Shape;60;p42"/>
          <p:cNvSpPr/>
          <p:nvPr/>
        </p:nvSpPr>
        <p:spPr>
          <a:xfrm>
            <a:off x="0" y="2218305"/>
            <a:ext cx="12192000" cy="3787362"/>
          </a:xfrm>
          <a:prstGeom prst="rect">
            <a:avLst/>
          </a:prstGeom>
          <a:solidFill>
            <a:srgbClr val="203864"/>
          </a:solidFill>
          <a:ln>
            <a:noFill/>
          </a:ln>
          <a:effectLst>
            <a:outerShdw blurRad="40000" dist="23000" dir="5400000" rotWithShape="0">
              <a:srgbClr val="808080">
                <a:alpha val="34117"/>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lt1"/>
              </a:buClr>
              <a:buSzPts val="1800"/>
              <a:buFont typeface="Noto Sans Symbols"/>
              <a:buNone/>
            </a:pPr>
            <a:endParaRPr sz="1800" b="0" i="0" u="none" strike="noStrike" cap="none">
              <a:solidFill>
                <a:schemeClr val="lt1"/>
              </a:solidFill>
              <a:latin typeface="Calibri"/>
              <a:ea typeface="Calibri"/>
              <a:cs typeface="Calibri"/>
              <a:sym typeface="Calibri"/>
            </a:endParaRPr>
          </a:p>
        </p:txBody>
      </p:sp>
      <p:sp>
        <p:nvSpPr>
          <p:cNvPr id="61" name="Google Shape;61;p42"/>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2"/>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dk1"/>
              </a:buClr>
              <a:buSzPts val="2400"/>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chemeClr val="dk1"/>
              </a:buClr>
              <a:buSzPts val="2640"/>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chemeClr val="dk1"/>
              </a:buClr>
              <a:buSzPts val="2000"/>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63" name="Google Shape;63;p42"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64" name="Google Shape;64;p42"/>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2. Empower</a:t>
            </a:r>
            <a:endParaRPr sz="1400" b="0" i="0" u="none" strike="noStrike" cap="none">
              <a:solidFill>
                <a:srgbClr val="000000"/>
              </a:solidFill>
              <a:latin typeface="Arial"/>
              <a:ea typeface="Arial"/>
              <a:cs typeface="Arial"/>
              <a:sym typeface="Arial"/>
            </a:endParaRPr>
          </a:p>
        </p:txBody>
      </p:sp>
      <p:sp>
        <p:nvSpPr>
          <p:cNvPr id="20" name="Google Shape;20;p34"/>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Impact"/>
                <a:ea typeface="Impact"/>
                <a:cs typeface="Impact"/>
                <a:sym typeface="Impact"/>
              </a:rPr>
              <a:t>3. Participate</a:t>
            </a:r>
            <a:endParaRPr sz="1400" b="0" i="0" u="none" strike="noStrike" cap="none">
              <a:solidFill>
                <a:srgbClr val="000000"/>
              </a:solidFill>
              <a:latin typeface="Arial"/>
              <a:ea typeface="Arial"/>
              <a:cs typeface="Arial"/>
              <a:sym typeface="Arial"/>
            </a:endParaRPr>
          </a:p>
        </p:txBody>
      </p:sp>
      <p:sp>
        <p:nvSpPr>
          <p:cNvPr id="21" name="Google Shape;21;p34"/>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FFFFFF"/>
                </a:solidFill>
                <a:latin typeface="Impact"/>
                <a:ea typeface="Impact"/>
                <a:cs typeface="Impact"/>
                <a:sym typeface="Impact"/>
              </a:rPr>
              <a:t>1. Prevent</a:t>
            </a:r>
            <a:endParaRPr sz="1400" b="0" i="0" u="none" strike="noStrike" cap="none">
              <a:solidFill>
                <a:srgbClr val="000000"/>
              </a:solidFill>
              <a:latin typeface="Arial"/>
              <a:ea typeface="Arial"/>
              <a:cs typeface="Arial"/>
              <a:sym typeface="Arial"/>
            </a:endParaRPr>
          </a:p>
        </p:txBody>
      </p:sp>
      <p:pic>
        <p:nvPicPr>
          <p:cNvPr id="22" name="Google Shape;22;p34"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pic>
        <p:nvPicPr>
          <p:cNvPr id="23" name="Google Shape;23;p34"/>
          <p:cNvPicPr preferRelativeResize="0"/>
          <p:nvPr/>
        </p:nvPicPr>
        <p:blipFill rotWithShape="1">
          <a:blip r:embed="rId3">
            <a:alphaModFix/>
          </a:blip>
          <a:srcRect/>
          <a:stretch/>
        </p:blipFill>
        <p:spPr>
          <a:xfrm>
            <a:off x="29817" y="29817"/>
            <a:ext cx="1015241" cy="101524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Unit slide single column" type="obj">
  <p:cSld name="OBJECT">
    <p:spTree>
      <p:nvGrpSpPr>
        <p:cNvPr id="1" name="Shape 24"/>
        <p:cNvGrpSpPr/>
        <p:nvPr/>
      </p:nvGrpSpPr>
      <p:grpSpPr>
        <a:xfrm>
          <a:off x="0" y="0"/>
          <a:ext cx="0" cy="0"/>
          <a:chOff x="0" y="0"/>
          <a:chExt cx="0" cy="0"/>
        </a:xfrm>
      </p:grpSpPr>
      <p:sp>
        <p:nvSpPr>
          <p:cNvPr id="25" name="Google Shape;25;p3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5"/>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 name="Google Shape;28;p35"/>
          <p:cNvPicPr preferRelativeResize="0"/>
          <p:nvPr/>
        </p:nvPicPr>
        <p:blipFill rotWithShape="1">
          <a:blip r:embed="rId2">
            <a:alphaModFix/>
          </a:blip>
          <a:srcRect/>
          <a:stretch/>
        </p:blipFill>
        <p:spPr>
          <a:xfrm>
            <a:off x="29817" y="6301390"/>
            <a:ext cx="528183" cy="528183"/>
          </a:xfrm>
          <a:prstGeom prst="rect">
            <a:avLst/>
          </a:prstGeom>
          <a:noFill/>
          <a:ln>
            <a:noFill/>
          </a:ln>
        </p:spPr>
      </p:pic>
      <p:sp>
        <p:nvSpPr>
          <p:cNvPr id="5" name="Google Shape;27;p58">
            <a:extLst>
              <a:ext uri="{FF2B5EF4-FFF2-40B4-BE49-F238E27FC236}">
                <a16:creationId xmlns:a16="http://schemas.microsoft.com/office/drawing/2014/main" id="{CF474ED5-3F4C-40DE-84B3-8567D6ED6DB7}"/>
              </a:ext>
            </a:extLst>
          </p:cNvPr>
          <p:cNvSpPr txBox="1"/>
          <p:nvPr userDrawn="1"/>
        </p:nvSpPr>
        <p:spPr>
          <a:xfrm>
            <a:off x="1" y="98623"/>
            <a:ext cx="5219700"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Main health issues when landing in a new country</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module Intro">
  <p:cSld name="Submodule Intro">
    <p:spTree>
      <p:nvGrpSpPr>
        <p:cNvPr id="1" name="Shape 29"/>
        <p:cNvGrpSpPr/>
        <p:nvPr/>
      </p:nvGrpSpPr>
      <p:grpSpPr>
        <a:xfrm>
          <a:off x="0" y="0"/>
          <a:ext cx="0" cy="0"/>
          <a:chOff x="0" y="0"/>
          <a:chExt cx="0" cy="0"/>
        </a:xfrm>
      </p:grpSpPr>
      <p:sp>
        <p:nvSpPr>
          <p:cNvPr id="30" name="Google Shape;30;p36"/>
          <p:cNvSpPr/>
          <p:nvPr/>
        </p:nvSpPr>
        <p:spPr>
          <a:xfrm>
            <a:off x="0" y="2218305"/>
            <a:ext cx="12192000" cy="3787362"/>
          </a:xfrm>
          <a:prstGeom prst="rect">
            <a:avLst/>
          </a:prstGeom>
          <a:solidFill>
            <a:srgbClr val="203864"/>
          </a:solidFill>
          <a:ln>
            <a:noFill/>
          </a:ln>
          <a:effectLst>
            <a:outerShdw blurRad="40000" dist="23000" dir="5400000" rotWithShape="0">
              <a:srgbClr val="808080">
                <a:alpha val="34117"/>
              </a:srgbClr>
            </a:outerShdw>
          </a:effectLst>
        </p:spPr>
        <p:txBody>
          <a:bodyPr spcFirstLastPara="1" wrap="square" lIns="91425" tIns="45700" rIns="91425" bIns="45700" anchor="ctr" anchorCtr="0">
            <a:noAutofit/>
          </a:bodyPr>
          <a:lstStyle/>
          <a:p>
            <a:pPr marL="285750" marR="0" lvl="0" indent="-171450" algn="ctr"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31" name="Google Shape;31;p36"/>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6"/>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lt1"/>
              </a:buClr>
              <a:buSzPts val="2400"/>
              <a:buChar char="▪"/>
              <a:defRPr>
                <a:solidFill>
                  <a:schemeClr val="lt1"/>
                </a:solidFill>
                <a:latin typeface="Calibri"/>
                <a:ea typeface="Calibri"/>
                <a:cs typeface="Calibri"/>
                <a:sym typeface="Calibri"/>
              </a:defRPr>
            </a:lvl1pPr>
            <a:lvl2pPr marL="914400" lvl="1" indent="-396240" algn="l">
              <a:lnSpc>
                <a:spcPct val="100000"/>
              </a:lnSpc>
              <a:spcBef>
                <a:spcPts val="600"/>
              </a:spcBef>
              <a:spcAft>
                <a:spcPts val="0"/>
              </a:spcAft>
              <a:buClr>
                <a:schemeClr val="lt1"/>
              </a:buClr>
              <a:buSzPts val="2640"/>
              <a:buChar char="▪"/>
              <a:defRPr>
                <a:solidFill>
                  <a:schemeClr val="lt1"/>
                </a:solidFill>
                <a:latin typeface="Calibri"/>
                <a:ea typeface="Calibri"/>
                <a:cs typeface="Calibri"/>
                <a:sym typeface="Calibri"/>
              </a:defRPr>
            </a:lvl2pPr>
            <a:lvl3pPr marL="1371600" lvl="2"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3pPr>
            <a:lvl4pPr marL="1828800" lvl="3"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4pPr>
            <a:lvl5pPr marL="2286000" lvl="4"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36"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34" name="Google Shape;34;p36"/>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5"/>
        <p:cNvGrpSpPr/>
        <p:nvPr/>
      </p:nvGrpSpPr>
      <p:grpSpPr>
        <a:xfrm>
          <a:off x="0" y="0"/>
          <a:ext cx="0" cy="0"/>
          <a:chOff x="0" y="0"/>
          <a:chExt cx="0" cy="0"/>
        </a:xfrm>
      </p:grpSpPr>
      <p:sp>
        <p:nvSpPr>
          <p:cNvPr id="36" name="Google Shape;36;p37"/>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7"/>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37"/>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50000"/>
              </a:lnSpc>
              <a:spcBef>
                <a:spcPts val="600"/>
              </a:spcBef>
              <a:spcAft>
                <a:spcPts val="0"/>
              </a:spcAft>
              <a:buClr>
                <a:srgbClr val="C01E24"/>
              </a:buClr>
              <a:buSzPts val="24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 name="Google Shape;39;p37"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40" name="Google Shape;40;p37"/>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1"/>
        <p:cNvGrpSpPr/>
        <p:nvPr/>
      </p:nvGrpSpPr>
      <p:grpSpPr>
        <a:xfrm>
          <a:off x="0" y="0"/>
          <a:ext cx="0" cy="0"/>
          <a:chOff x="0" y="0"/>
          <a:chExt cx="0" cy="0"/>
        </a:xfrm>
      </p:grpSpPr>
      <p:sp>
        <p:nvSpPr>
          <p:cNvPr id="42" name="Google Shape;42;p38"/>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38"/>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ct val="1000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8"/>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ct val="1000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38"/>
          <p:cNvPicPr preferRelativeResize="0"/>
          <p:nvPr/>
        </p:nvPicPr>
        <p:blipFill rotWithShape="1">
          <a:blip r:embed="rId2">
            <a:alphaModFix/>
          </a:blip>
          <a:srcRect/>
          <a:stretch/>
        </p:blipFill>
        <p:spPr>
          <a:xfrm>
            <a:off x="29817" y="6301390"/>
            <a:ext cx="528183" cy="528183"/>
          </a:xfrm>
          <a:prstGeom prst="rect">
            <a:avLst/>
          </a:prstGeom>
          <a:noFill/>
          <a:ln>
            <a:noFill/>
          </a:ln>
        </p:spPr>
      </p:pic>
      <p:sp>
        <p:nvSpPr>
          <p:cNvPr id="8" name="Google Shape;27;p58">
            <a:extLst>
              <a:ext uri="{FF2B5EF4-FFF2-40B4-BE49-F238E27FC236}">
                <a16:creationId xmlns:a16="http://schemas.microsoft.com/office/drawing/2014/main" id="{37557174-6BBE-438A-A75A-9D55A28D20CA}"/>
              </a:ext>
            </a:extLst>
          </p:cNvPr>
          <p:cNvSpPr txBox="1"/>
          <p:nvPr userDrawn="1"/>
        </p:nvSpPr>
        <p:spPr>
          <a:xfrm>
            <a:off x="1" y="98623"/>
            <a:ext cx="5219700"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Main health issues when landing in a new country</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Σύγκριση" type="twoTxTwoObj">
  <p:cSld name="Σύγκριση">
    <p:spTree>
      <p:nvGrpSpPr>
        <p:cNvPr id="1" name="Shape 23"/>
        <p:cNvGrpSpPr/>
        <p:nvPr/>
      </p:nvGrpSpPr>
      <p:grpSpPr>
        <a:xfrm>
          <a:off x="0" y="0"/>
          <a:ext cx="0" cy="0"/>
          <a:chOff x="0" y="0"/>
          <a:chExt cx="0" cy="0"/>
        </a:xfrm>
      </p:grpSpPr>
      <p:sp>
        <p:nvSpPr>
          <p:cNvPr id="24" name="Google Shape;24;p7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2400"/>
              <a:buNone/>
              <a:defRPr sz="2400" b="1"/>
            </a:lvl1pPr>
            <a:lvl2pPr marL="914400" lvl="1" indent="-228600" algn="l">
              <a:lnSpc>
                <a:spcPct val="100000"/>
              </a:lnSpc>
              <a:spcBef>
                <a:spcPts val="600"/>
              </a:spcBef>
              <a:spcAft>
                <a:spcPts val="0"/>
              </a:spcAft>
              <a:buSzPts val="2640"/>
              <a:buNone/>
              <a:defRPr sz="2000" b="1"/>
            </a:lvl2pPr>
            <a:lvl3pPr marL="1371600" lvl="2" indent="-228600" algn="l">
              <a:lnSpc>
                <a:spcPct val="100000"/>
              </a:lnSpc>
              <a:spcBef>
                <a:spcPts val="600"/>
              </a:spcBef>
              <a:spcAft>
                <a:spcPts val="0"/>
              </a:spcAft>
              <a:buSzPts val="2000"/>
              <a:buNone/>
              <a:defRPr sz="1800" b="1"/>
            </a:lvl3pPr>
            <a:lvl4pPr marL="1828800" lvl="3" indent="-228600" algn="l">
              <a:lnSpc>
                <a:spcPct val="100000"/>
              </a:lnSpc>
              <a:spcBef>
                <a:spcPts val="600"/>
              </a:spcBef>
              <a:spcAft>
                <a:spcPts val="0"/>
              </a:spcAft>
              <a:buSzPts val="2000"/>
              <a:buNone/>
              <a:defRPr sz="1600" b="1"/>
            </a:lvl4pPr>
            <a:lvl5pPr marL="2286000" lvl="4" indent="-228600" algn="l">
              <a:lnSpc>
                <a:spcPct val="100000"/>
              </a:lnSpc>
              <a:spcBef>
                <a:spcPts val="600"/>
              </a:spcBef>
              <a:spcAft>
                <a:spcPts val="0"/>
              </a:spcAft>
              <a:buSzPts val="2000"/>
              <a:buNone/>
              <a:defRPr sz="1600" b="1"/>
            </a:lvl5pPr>
            <a:lvl6pPr marL="2743200" lvl="5" indent="-228600" algn="l">
              <a:lnSpc>
                <a:spcPct val="90000"/>
              </a:lnSpc>
              <a:spcBef>
                <a:spcPts val="6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6" name="Google Shape;26;p7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a:lvl1pPr>
            <a:lvl2pPr marL="914400" lvl="1" indent="-396240" algn="l">
              <a:lnSpc>
                <a:spcPct val="100000"/>
              </a:lnSpc>
              <a:spcBef>
                <a:spcPts val="600"/>
              </a:spcBef>
              <a:spcAft>
                <a:spcPts val="0"/>
              </a:spcAft>
              <a:buSzPts val="2640"/>
              <a:buChar char="▪"/>
              <a:defRPr/>
            </a:lvl2pPr>
            <a:lvl3pPr marL="1371600" lvl="2" indent="-355600" algn="l">
              <a:lnSpc>
                <a:spcPct val="100000"/>
              </a:lnSpc>
              <a:spcBef>
                <a:spcPts val="600"/>
              </a:spcBef>
              <a:spcAft>
                <a:spcPts val="0"/>
              </a:spcAft>
              <a:buSzPts val="20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7" name="Google Shape;27;p7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2400"/>
              <a:buNone/>
              <a:defRPr sz="2400" b="1"/>
            </a:lvl1pPr>
            <a:lvl2pPr marL="914400" lvl="1" indent="-228600" algn="l">
              <a:lnSpc>
                <a:spcPct val="100000"/>
              </a:lnSpc>
              <a:spcBef>
                <a:spcPts val="600"/>
              </a:spcBef>
              <a:spcAft>
                <a:spcPts val="0"/>
              </a:spcAft>
              <a:buSzPts val="2640"/>
              <a:buNone/>
              <a:defRPr sz="2000" b="1"/>
            </a:lvl2pPr>
            <a:lvl3pPr marL="1371600" lvl="2" indent="-228600" algn="l">
              <a:lnSpc>
                <a:spcPct val="100000"/>
              </a:lnSpc>
              <a:spcBef>
                <a:spcPts val="600"/>
              </a:spcBef>
              <a:spcAft>
                <a:spcPts val="0"/>
              </a:spcAft>
              <a:buSzPts val="2000"/>
              <a:buNone/>
              <a:defRPr sz="1800" b="1"/>
            </a:lvl3pPr>
            <a:lvl4pPr marL="1828800" lvl="3" indent="-228600" algn="l">
              <a:lnSpc>
                <a:spcPct val="100000"/>
              </a:lnSpc>
              <a:spcBef>
                <a:spcPts val="600"/>
              </a:spcBef>
              <a:spcAft>
                <a:spcPts val="0"/>
              </a:spcAft>
              <a:buSzPts val="2000"/>
              <a:buNone/>
              <a:defRPr sz="1600" b="1"/>
            </a:lvl4pPr>
            <a:lvl5pPr marL="2286000" lvl="4" indent="-228600" algn="l">
              <a:lnSpc>
                <a:spcPct val="100000"/>
              </a:lnSpc>
              <a:spcBef>
                <a:spcPts val="600"/>
              </a:spcBef>
              <a:spcAft>
                <a:spcPts val="0"/>
              </a:spcAft>
              <a:buSzPts val="2000"/>
              <a:buNone/>
              <a:defRPr sz="1600" b="1"/>
            </a:lvl5pPr>
            <a:lvl6pPr marL="2743200" lvl="5" indent="-228600" algn="l">
              <a:lnSpc>
                <a:spcPct val="90000"/>
              </a:lnSpc>
              <a:spcBef>
                <a:spcPts val="600"/>
              </a:spcBef>
              <a:spcAft>
                <a:spcPts val="0"/>
              </a:spcAft>
              <a:buSzPts val="1800"/>
              <a:buNone/>
              <a:defRPr sz="1600" b="1"/>
            </a:lvl6pPr>
            <a:lvl7pPr marL="3200400" lvl="6" indent="-228600" algn="l">
              <a:lnSpc>
                <a:spcPct val="90000"/>
              </a:lnSpc>
              <a:spcBef>
                <a:spcPts val="500"/>
              </a:spcBef>
              <a:spcAft>
                <a:spcPts val="0"/>
              </a:spcAft>
              <a:buSzPts val="1800"/>
              <a:buNone/>
              <a:defRPr sz="1600" b="1"/>
            </a:lvl7pPr>
            <a:lvl8pPr marL="3657600" lvl="7" indent="-228600" algn="l">
              <a:lnSpc>
                <a:spcPct val="90000"/>
              </a:lnSpc>
              <a:spcBef>
                <a:spcPts val="500"/>
              </a:spcBef>
              <a:spcAft>
                <a:spcPts val="0"/>
              </a:spcAft>
              <a:buSzPts val="1800"/>
              <a:buNone/>
              <a:defRPr sz="1600" b="1"/>
            </a:lvl8pPr>
            <a:lvl9pPr marL="4114800" lvl="8" indent="-228600" algn="l">
              <a:lnSpc>
                <a:spcPct val="90000"/>
              </a:lnSpc>
              <a:spcBef>
                <a:spcPts val="500"/>
              </a:spcBef>
              <a:spcAft>
                <a:spcPts val="0"/>
              </a:spcAft>
              <a:buSzPts val="1800"/>
              <a:buNone/>
              <a:defRPr sz="1600" b="1"/>
            </a:lvl9pPr>
          </a:lstStyle>
          <a:p>
            <a:endParaRPr/>
          </a:p>
        </p:txBody>
      </p:sp>
      <p:sp>
        <p:nvSpPr>
          <p:cNvPr id="28" name="Google Shape;28;p7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a:lvl1pPr>
            <a:lvl2pPr marL="914400" lvl="1" indent="-396240" algn="l">
              <a:lnSpc>
                <a:spcPct val="100000"/>
              </a:lnSpc>
              <a:spcBef>
                <a:spcPts val="600"/>
              </a:spcBef>
              <a:spcAft>
                <a:spcPts val="0"/>
              </a:spcAft>
              <a:buSzPts val="2640"/>
              <a:buChar char="▪"/>
              <a:defRPr/>
            </a:lvl2pPr>
            <a:lvl3pPr marL="1371600" lvl="2" indent="-355600" algn="l">
              <a:lnSpc>
                <a:spcPct val="100000"/>
              </a:lnSpc>
              <a:spcBef>
                <a:spcPts val="600"/>
              </a:spcBef>
              <a:spcAft>
                <a:spcPts val="0"/>
              </a:spcAft>
              <a:buSzPts val="20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42900" algn="l">
              <a:lnSpc>
                <a:spcPct val="90000"/>
              </a:lnSpc>
              <a:spcBef>
                <a:spcPts val="6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 name="Google Shape;2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 name="Google Shape;27;p58">
            <a:extLst>
              <a:ext uri="{FF2B5EF4-FFF2-40B4-BE49-F238E27FC236}">
                <a16:creationId xmlns:a16="http://schemas.microsoft.com/office/drawing/2014/main" id="{8AACD0B5-EF5A-4B96-8219-4082AD643833}"/>
              </a:ext>
            </a:extLst>
          </p:cNvPr>
          <p:cNvSpPr txBox="1"/>
          <p:nvPr userDrawn="1"/>
        </p:nvSpPr>
        <p:spPr>
          <a:xfrm>
            <a:off x="1" y="98623"/>
            <a:ext cx="5219700"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Main health issues when landing in a new country</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078292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7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2133"/>
              </a:spcBef>
              <a:spcAft>
                <a:spcPts val="0"/>
              </a:spcAft>
              <a:buSzPts val="1400"/>
              <a:buChar char="○"/>
              <a:defRPr/>
            </a:lvl2pPr>
            <a:lvl3pPr marL="1371600" lvl="2" indent="-317500" algn="l">
              <a:lnSpc>
                <a:spcPct val="100000"/>
              </a:lnSpc>
              <a:spcBef>
                <a:spcPts val="2133"/>
              </a:spcBef>
              <a:spcAft>
                <a:spcPts val="0"/>
              </a:spcAft>
              <a:buSzPts val="1400"/>
              <a:buChar char="■"/>
              <a:defRPr/>
            </a:lvl3pPr>
            <a:lvl4pPr marL="1828800" lvl="3" indent="-317500" algn="l">
              <a:lnSpc>
                <a:spcPct val="100000"/>
              </a:lnSpc>
              <a:spcBef>
                <a:spcPts val="2133"/>
              </a:spcBef>
              <a:spcAft>
                <a:spcPts val="0"/>
              </a:spcAft>
              <a:buSzPts val="1400"/>
              <a:buChar char="●"/>
              <a:defRPr/>
            </a:lvl4pPr>
            <a:lvl5pPr marL="2286000" lvl="4" indent="-317500" algn="l">
              <a:lnSpc>
                <a:spcPct val="100000"/>
              </a:lnSpc>
              <a:spcBef>
                <a:spcPts val="2133"/>
              </a:spcBef>
              <a:spcAft>
                <a:spcPts val="0"/>
              </a:spcAft>
              <a:buSzPts val="1400"/>
              <a:buChar char="○"/>
              <a:defRPr/>
            </a:lvl5pPr>
            <a:lvl6pPr marL="2743200" lvl="5" indent="-317500" algn="l">
              <a:lnSpc>
                <a:spcPct val="90000"/>
              </a:lnSpc>
              <a:spcBef>
                <a:spcPts val="2133"/>
              </a:spcBef>
              <a:spcAft>
                <a:spcPts val="0"/>
              </a:spcAft>
              <a:buSzPts val="1400"/>
              <a:buChar char="■"/>
              <a:defRPr/>
            </a:lvl6pPr>
            <a:lvl7pPr marL="3200400" lvl="6" indent="-317500" algn="l">
              <a:lnSpc>
                <a:spcPct val="90000"/>
              </a:lnSpc>
              <a:spcBef>
                <a:spcPts val="2133"/>
              </a:spcBef>
              <a:spcAft>
                <a:spcPts val="0"/>
              </a:spcAft>
              <a:buSzPts val="1400"/>
              <a:buChar char="●"/>
              <a:defRPr/>
            </a:lvl7pPr>
            <a:lvl8pPr marL="3657600" lvl="7" indent="-317500" algn="l">
              <a:lnSpc>
                <a:spcPct val="90000"/>
              </a:lnSpc>
              <a:spcBef>
                <a:spcPts val="2133"/>
              </a:spcBef>
              <a:spcAft>
                <a:spcPts val="0"/>
              </a:spcAft>
              <a:buSzPts val="1400"/>
              <a:buChar char="○"/>
              <a:defRPr/>
            </a:lvl8pPr>
            <a:lvl9pPr marL="4114800" lvl="8" indent="-317500" algn="l">
              <a:lnSpc>
                <a:spcPct val="90000"/>
              </a:lnSpc>
              <a:spcBef>
                <a:spcPts val="2133"/>
              </a:spcBef>
              <a:spcAft>
                <a:spcPts val="2133"/>
              </a:spcAft>
              <a:buSzPts val="1400"/>
              <a:buChar char="■"/>
              <a:defRPr/>
            </a:lvl9pPr>
          </a:lstStyle>
          <a:p>
            <a:endParaRPr/>
          </a:p>
        </p:txBody>
      </p:sp>
      <p:sp>
        <p:nvSpPr>
          <p:cNvPr id="35" name="Google Shape;35;p7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 name="Google Shape;27;p58">
            <a:extLst>
              <a:ext uri="{FF2B5EF4-FFF2-40B4-BE49-F238E27FC236}">
                <a16:creationId xmlns:a16="http://schemas.microsoft.com/office/drawing/2014/main" id="{8A12C362-532A-4E82-AA4D-193FD2E48BA6}"/>
              </a:ext>
            </a:extLst>
          </p:cNvPr>
          <p:cNvSpPr txBox="1"/>
          <p:nvPr userDrawn="1"/>
        </p:nvSpPr>
        <p:spPr>
          <a:xfrm>
            <a:off x="1" y="98623"/>
            <a:ext cx="5219700"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Main health issues when landing in a new country</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04367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7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7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867"/>
            </a:lvl1pPr>
            <a:lvl2pPr marL="914400" lvl="1" indent="-304800" algn="l">
              <a:lnSpc>
                <a:spcPct val="100000"/>
              </a:lnSpc>
              <a:spcBef>
                <a:spcPts val="2133"/>
              </a:spcBef>
              <a:spcAft>
                <a:spcPts val="0"/>
              </a:spcAft>
              <a:buSzPts val="1200"/>
              <a:buChar char="○"/>
              <a:defRPr sz="1600"/>
            </a:lvl2pPr>
            <a:lvl3pPr marL="1371600" lvl="2" indent="-304800" algn="l">
              <a:lnSpc>
                <a:spcPct val="100000"/>
              </a:lnSpc>
              <a:spcBef>
                <a:spcPts val="2133"/>
              </a:spcBef>
              <a:spcAft>
                <a:spcPts val="0"/>
              </a:spcAft>
              <a:buSzPts val="1200"/>
              <a:buChar char="■"/>
              <a:defRPr sz="1600"/>
            </a:lvl3pPr>
            <a:lvl4pPr marL="1828800" lvl="3" indent="-304800" algn="l">
              <a:lnSpc>
                <a:spcPct val="100000"/>
              </a:lnSpc>
              <a:spcBef>
                <a:spcPts val="2133"/>
              </a:spcBef>
              <a:spcAft>
                <a:spcPts val="0"/>
              </a:spcAft>
              <a:buSzPts val="1200"/>
              <a:buChar char="●"/>
              <a:defRPr sz="1600"/>
            </a:lvl4pPr>
            <a:lvl5pPr marL="2286000" lvl="4" indent="-304800" algn="l">
              <a:lnSpc>
                <a:spcPct val="10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39" name="Google Shape;39;p7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867"/>
            </a:lvl1pPr>
            <a:lvl2pPr marL="914400" lvl="1" indent="-304800" algn="l">
              <a:lnSpc>
                <a:spcPct val="100000"/>
              </a:lnSpc>
              <a:spcBef>
                <a:spcPts val="2133"/>
              </a:spcBef>
              <a:spcAft>
                <a:spcPts val="0"/>
              </a:spcAft>
              <a:buSzPts val="1200"/>
              <a:buChar char="○"/>
              <a:defRPr sz="1600"/>
            </a:lvl2pPr>
            <a:lvl3pPr marL="1371600" lvl="2" indent="-304800" algn="l">
              <a:lnSpc>
                <a:spcPct val="100000"/>
              </a:lnSpc>
              <a:spcBef>
                <a:spcPts val="2133"/>
              </a:spcBef>
              <a:spcAft>
                <a:spcPts val="0"/>
              </a:spcAft>
              <a:buSzPts val="1200"/>
              <a:buChar char="■"/>
              <a:defRPr sz="1600"/>
            </a:lvl3pPr>
            <a:lvl4pPr marL="1828800" lvl="3" indent="-304800" algn="l">
              <a:lnSpc>
                <a:spcPct val="100000"/>
              </a:lnSpc>
              <a:spcBef>
                <a:spcPts val="2133"/>
              </a:spcBef>
              <a:spcAft>
                <a:spcPts val="0"/>
              </a:spcAft>
              <a:buSzPts val="1200"/>
              <a:buChar char="●"/>
              <a:defRPr sz="1600"/>
            </a:lvl4pPr>
            <a:lvl5pPr marL="2286000" lvl="4" indent="-304800" algn="l">
              <a:lnSpc>
                <a:spcPct val="100000"/>
              </a:lnSpc>
              <a:spcBef>
                <a:spcPts val="2133"/>
              </a:spcBef>
              <a:spcAft>
                <a:spcPts val="0"/>
              </a:spcAft>
              <a:buSzPts val="1200"/>
              <a:buChar char="○"/>
              <a:defRPr sz="1600"/>
            </a:lvl5pPr>
            <a:lvl6pPr marL="2743200" lvl="5" indent="-304800" algn="l">
              <a:lnSpc>
                <a:spcPct val="90000"/>
              </a:lnSpc>
              <a:spcBef>
                <a:spcPts val="2133"/>
              </a:spcBef>
              <a:spcAft>
                <a:spcPts val="0"/>
              </a:spcAft>
              <a:buSzPts val="1200"/>
              <a:buChar char="■"/>
              <a:defRPr sz="1600"/>
            </a:lvl6pPr>
            <a:lvl7pPr marL="3200400" lvl="6" indent="-304800" algn="l">
              <a:lnSpc>
                <a:spcPct val="90000"/>
              </a:lnSpc>
              <a:spcBef>
                <a:spcPts val="2133"/>
              </a:spcBef>
              <a:spcAft>
                <a:spcPts val="0"/>
              </a:spcAft>
              <a:buSzPts val="1200"/>
              <a:buChar char="●"/>
              <a:defRPr sz="1600"/>
            </a:lvl7pPr>
            <a:lvl8pPr marL="3657600" lvl="7" indent="-304800" algn="l">
              <a:lnSpc>
                <a:spcPct val="90000"/>
              </a:lnSpc>
              <a:spcBef>
                <a:spcPts val="2133"/>
              </a:spcBef>
              <a:spcAft>
                <a:spcPts val="0"/>
              </a:spcAft>
              <a:buSzPts val="1200"/>
              <a:buChar char="○"/>
              <a:defRPr sz="1600"/>
            </a:lvl8pPr>
            <a:lvl9pPr marL="4114800" lvl="8" indent="-304800" algn="l">
              <a:lnSpc>
                <a:spcPct val="90000"/>
              </a:lnSpc>
              <a:spcBef>
                <a:spcPts val="2133"/>
              </a:spcBef>
              <a:spcAft>
                <a:spcPts val="2133"/>
              </a:spcAft>
              <a:buSzPts val="1200"/>
              <a:buChar char="■"/>
              <a:defRPr sz="1600"/>
            </a:lvl9pPr>
          </a:lstStyle>
          <a:p>
            <a:endParaRPr/>
          </a:p>
        </p:txBody>
      </p:sp>
      <p:sp>
        <p:nvSpPr>
          <p:cNvPr id="40" name="Google Shape;40;p7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 name="Google Shape;27;p58">
            <a:extLst>
              <a:ext uri="{FF2B5EF4-FFF2-40B4-BE49-F238E27FC236}">
                <a16:creationId xmlns:a16="http://schemas.microsoft.com/office/drawing/2014/main" id="{8F2302C2-C5FE-41BC-A794-CA31DC2A90ED}"/>
              </a:ext>
            </a:extLst>
          </p:cNvPr>
          <p:cNvSpPr txBox="1"/>
          <p:nvPr userDrawn="1"/>
        </p:nvSpPr>
        <p:spPr>
          <a:xfrm>
            <a:off x="1" y="98623"/>
            <a:ext cx="5219700"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800"/>
              <a:buFont typeface="Calibri"/>
              <a:buNone/>
            </a:pPr>
            <a:r>
              <a:rPr lang="de-DE" sz="1800" b="1" i="0" u="none" strike="noStrike" cap="none" dirty="0">
                <a:solidFill>
                  <a:schemeClr val="lt1"/>
                </a:solidFill>
                <a:highlight>
                  <a:srgbClr val="C01E24"/>
                </a:highlight>
                <a:latin typeface="Calibri"/>
                <a:ea typeface="Calibri"/>
                <a:cs typeface="Calibri"/>
                <a:sym typeface="Calibri"/>
              </a:rPr>
              <a:t> 2 </a:t>
            </a:r>
            <a:r>
              <a:rPr lang="de-DE" sz="1800" b="0" i="0" u="none" strike="noStrike" cap="none" dirty="0">
                <a:solidFill>
                  <a:srgbClr val="7F7F7F"/>
                </a:solidFill>
                <a:latin typeface="Calibri"/>
                <a:ea typeface="Calibri"/>
                <a:cs typeface="Calibri"/>
                <a:sym typeface="Calibri"/>
              </a:rPr>
              <a:t> </a:t>
            </a:r>
            <a:r>
              <a:rPr lang="en-US" sz="1800" b="0" i="0" u="none" strike="noStrike" cap="none" dirty="0">
                <a:solidFill>
                  <a:srgbClr val="7F7F7F"/>
                </a:solidFill>
                <a:latin typeface="Calibri"/>
                <a:ea typeface="Calibri"/>
                <a:cs typeface="Calibri"/>
                <a:sym typeface="Calibri"/>
              </a:rPr>
              <a:t>Main health issues when landing in a new country</a:t>
            </a:r>
            <a:r>
              <a:rPr lang="de-DE" sz="1800" b="0" i="0" u="none" strike="noStrike" cap="none" dirty="0">
                <a:solidFill>
                  <a:srgbClr val="7F7F7F"/>
                </a:solidFill>
                <a:latin typeface="Calibri"/>
                <a:ea typeface="Calibri"/>
                <a:cs typeface="Calibri"/>
                <a:sym typeface="Calibri"/>
              </a:rPr>
              <a:t> </a:t>
            </a:r>
            <a:endParaRPr sz="18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2611497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9"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40"/>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600"/>
              </a:spcBef>
              <a:spcAft>
                <a:spcPts val="0"/>
              </a:spcAft>
              <a:buClr>
                <a:srgbClr val="C01E24"/>
              </a:buClr>
              <a:buSzPts val="2400"/>
              <a:buFont typeface="Noto Sans Symbols"/>
              <a:buChar char="▪"/>
              <a:defRPr sz="2400" b="0" i="0" u="none" strike="noStrike" cap="none">
                <a:solidFill>
                  <a:schemeClr val="lt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54" name="Google Shape;54;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55" name="Google Shape;55;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56" name="Google Shape;5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publichealthreviews.biomedcentral.com/articles/10.1186/s40985-018-0104-9/figures/2"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eLbmUbj0edk"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pixabay.com/de/vectors/video-arbeit-youtube-zu-betrachten-3782430/"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de/illustrations/pinnwand-notizzettel-post-it-zettel-276820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pixabay.com/illustrations/silhouettes-people-mankind-gears-7801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training.mig-dhl.eu/modules/document/file.php/TMA103/Material/Create%20your%20own%20Pocket%20Guide%20with%20health%20terms.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de/vectors/elektrokardiogramm-blutdruck-ekg-2858693/"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hyperlink" Target="https://pixabay.com/service/licen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de/vectors/blutdruck-ekg-die-gesundheit-herz-3312513/"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s://pixabay.com/service/licens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euro.who.int/__data/assets/pdf_file/0005/293270/Migration-Health-Key-Issues-.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hyperlink" Target="http://www.coordina-oerh.com/" TargetMode="External"/><Relationship Id="rId13"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9.jpg"/><Relationship Id="rId12" Type="http://schemas.openxmlformats.org/officeDocument/2006/relationships/hyperlink" Target="https://www.uv.es/" TargetMode="External"/><Relationship Id="rId2" Type="http://schemas.openxmlformats.org/officeDocument/2006/relationships/notesSlide" Target="../notesSlides/notesSlide2.xml"/><Relationship Id="rId16" Type="http://schemas.openxmlformats.org/officeDocument/2006/relationships/hyperlink" Target="https://www.oxfamitalia.org/" TargetMode="External"/><Relationship Id="rId1" Type="http://schemas.openxmlformats.org/officeDocument/2006/relationships/slideLayout" Target="../slideLayouts/slideLayout2.xml"/><Relationship Id="rId6" Type="http://schemas.openxmlformats.org/officeDocument/2006/relationships/hyperlink" Target="https://www.w-hs.de/" TargetMode="External"/><Relationship Id="rId11" Type="http://schemas.openxmlformats.org/officeDocument/2006/relationships/image" Target="../media/image11.jpg"/><Relationship Id="rId5" Type="http://schemas.openxmlformats.org/officeDocument/2006/relationships/image" Target="../media/image8.jpg"/><Relationship Id="rId15" Type="http://schemas.openxmlformats.org/officeDocument/2006/relationships/image" Target="../media/image13.jpg"/><Relationship Id="rId10" Type="http://schemas.openxmlformats.org/officeDocument/2006/relationships/hyperlink" Target="https://www.prolepsis.gr/" TargetMode="External"/><Relationship Id="rId4" Type="http://schemas.openxmlformats.org/officeDocument/2006/relationships/hyperlink" Target="https://www.gunet.gr/" TargetMode="External"/><Relationship Id="rId9" Type="http://schemas.openxmlformats.org/officeDocument/2006/relationships/image" Target="../media/image10.jpg"/><Relationship Id="rId14" Type="http://schemas.openxmlformats.org/officeDocument/2006/relationships/hyperlink" Target="https://www.media-k.e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photos/heart-curve-health-healthy-pulse-3689233/"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photos/doctor-doctor-visit-ill-hospital-382708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hyperlink" Target="https://pixabay.com/service/licens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dn.pixabay.com/photo/2021/01/09/06/25/online-consultation-5901524_960_720.jp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s://pixabay.com/service/licens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de/vectors/furcht-angst-depression-frau-6562668/"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pixabay.com/service/licens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dn.pixabay.com/photo/2015/08/15/09/58/network-889351_960_720.jp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hyperlink" Target="https://pixabay.com/service/licens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dn.pixabay.com/photo/2017/08/18/08/04/idea-2654150_960_720.jp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hyperlink" Target="https://pixabay.com/service/licens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dn.pixabay.com/photo/2021/12/24/13/34/headache-6891133_960_720.jp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s://pixabay.com/service/licens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dn.pixabay.com/photo/2019/01/27/17/51/doctor-on-call-3958602_1280.jp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pixabay.com/service/licens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hyperlink" Target="https://www.pexels.com/license/" TargetMode="External"/><Relationship Id="rId5" Type="http://schemas.openxmlformats.org/officeDocument/2006/relationships/hyperlink" Target="https://www.pexels.com/photo/medical-stethoscope-with-red-paper-heart-on-white-surface-4386467/" TargetMode="Externa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www.pexels.com/license/" TargetMode="External"/><Relationship Id="rId4" Type="http://schemas.openxmlformats.org/officeDocument/2006/relationships/hyperlink" Target="https://www.pexels.com/pt-br/foto/medico-doutor-saude-cuidados-de-saude-39932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photos/globe-syringe-vaccination-vaccinate-6002422/"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1.jpg"/><Relationship Id="rId4" Type="http://schemas.openxmlformats.org/officeDocument/2006/relationships/hyperlink" Target="https://pixabay.com/service/licens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euro.who.int/en/health-topics/disease-prevention/vaccines-and-immunization/video-gallery" TargetMode="External"/><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pixabay.com/service/license/" TargetMode="External"/><Relationship Id="rId5" Type="http://schemas.openxmlformats.org/officeDocument/2006/relationships/hyperlink" Target="https://pixabay.com/el/illustrations/%ce%b2%ce%b1%ce%ba%cf%84%ce%ae%cf%81%ce%b9%ce%b1-%ce%b9%cf%8c%cf%82-%cf%83%cf%84%ce%ad%ce%bc%ce%bc%ce%b1-%ce%b1%cf%83%ce%b8%ce%ad%ce%bd%ce%b5%ce%b9%ce%b1-5545353/" TargetMode="Externa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cdn.pixabay.com/photo/2020/07/11/18/54/veggies-5395029_960_720.png" TargetMode="Externa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pixabay.com/photos/healthy-food-food-power-dietetic-134843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sunriseseniorliving.com/blog/july-2020/5-tips-for-shopping-a-farmers-market-this-summer.aspx"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hyperlink" Target="https://apps.apple.com/us/app/quitnow/id483994930" TargetMode="External"/><Relationship Id="rId7" Type="http://schemas.openxmlformats.org/officeDocument/2006/relationships/hyperlink" Target="https://pixabay.com/el/vectors/%ce%b1%cf%80%ce%b1%ce%b3%ce%bf%cf%81%ce%b5%cf%8d%ce%b5%cf%84%ce%b1%ce%b9-%cf%84%ce%bf-%ce%ba%ce%ac%cf%80%ce%bd%ce%b9%cf%83%ce%bc%ce%b1-%cf%84%cf%83%ce%b9%ce%b3%ce%ac%cf%81%ce%bf-148825/"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hyperlink" Target="https://apps.apple.com/app/apple-store/id494552000" TargetMode="External"/><Relationship Id="rId4" Type="http://schemas.openxmlformats.org/officeDocument/2006/relationships/hyperlink" Target="https://apps.apple.com/us/app/smoke-free-quit-smoking-now/id577767592" TargetMode="External"/><Relationship Id="rId9"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hyperlink" Target="https://www.euro.who.int/en/health-topics/disease-prevention/alcohol-use#:~:text=Across%20the%20WHO%20European%20Region,to%20unintentional%20and%20intentional%20injuries"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o5bot9dytg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exercicio-atividade-fisica-ginastica-fitness-5038818/"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pexels.com/pt-br/foto/atividade-acao-movimento-adoravel-6691662/" TargetMode="Externa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38.png"/><Relationship Id="rId4" Type="http://schemas.openxmlformats.org/officeDocument/2006/relationships/hyperlink" Target="https://pixabay.com/service/licen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illustrations/teamwork-team-gear-gears-drive-2207743/"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hyperlink" Target="https://www.hopkinsmedicine.org/health/treatment-tests-and-therapies/screening-tests-for-common-disease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hopkinsmedicine.org/health/treatment-tests-and-therapies/screening-tests-for-common-diseases" TargetMode="External"/><Relationship Id="rId7"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pixabay.com/photos/laboratory-medical-medicine-hand-3827736/" TargetMode="External"/><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8" Type="http://schemas.openxmlformats.org/officeDocument/2006/relationships/hyperlink" Target="https://www.who.int/water_sanitation_health/hygiene/settings/hvchap8.pdf" TargetMode="External"/><Relationship Id="rId3" Type="http://schemas.openxmlformats.org/officeDocument/2006/relationships/image" Target="../media/image53.jpg"/><Relationship Id="rId7" Type="http://schemas.openxmlformats.org/officeDocument/2006/relationships/hyperlink" Target="https://www.ecdc.europa.eu/sites/default/files/documents/COVID-19-guidance-refugee-asylum-seekers-migrants-EU.pdf"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9EJVIo6XTB8"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www.pexels.com/license/" TargetMode="External"/><Relationship Id="rId4" Type="http://schemas.openxmlformats.org/officeDocument/2006/relationships/hyperlink" Target="https://www.pexels.com/pt-br/foto/mulher-etnica-pouco-saudavel-tomando-comprimidos-enquanto-descansa-na-cama-5692652/"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hyperlink" Target=".).%20https:/www.ifh-homehygiene.org/sites/default/files/publications/IFH%20White%20Paper-10-18.pdf"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hyperlink" Target="https://www.pexels.com/license/" TargetMode="External"/><Relationship Id="rId4" Type="http://schemas.openxmlformats.org/officeDocument/2006/relationships/hyperlink" Target="https://www.pexels.com/pt-br/foto/cuidado-atencao-cautela-limpar-4099481/"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mulher-em-pe-segurando-a-barriga-1765353/"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hyperlink" Target="https://pixabay.com/service/license/" TargetMode="External"/><Relationship Id="rId5" Type="http://schemas.openxmlformats.org/officeDocument/2006/relationships/hyperlink" Target="https://www.pexels.com/pt-br/foto/frio-com-frio-dor-de-cabeca-casa-6753143/" TargetMode="External"/><Relationship Id="rId4" Type="http://schemas.openxmlformats.org/officeDocument/2006/relationships/hyperlink" Target="https://northeast.jeffersonhealth.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hyperlink" Target="https://unsplash.com/license" TargetMode="External"/><Relationship Id="rId4" Type="http://schemas.openxmlformats.org/officeDocument/2006/relationships/hyperlink" Target="https://unsplash.com/photos/t2FYyS9-NFo"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www.pexels.com/pt-br/foto/adultos-analise-pesquisa-antecipacao-7089047/" TargetMode="External"/><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59.jpeg"/><Relationship Id="rId5" Type="http://schemas.openxmlformats.org/officeDocument/2006/relationships/image" Target="../media/image38.png"/><Relationship Id="rId4" Type="http://schemas.openxmlformats.org/officeDocument/2006/relationships/hyperlink" Target="https://pixabay.com/service/licens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hoto/woman-lying-inside-delivery-room-3259625/"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S7qO_9-NJmA"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bebe-recem-nascido-3376797/"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de/illustrations/digitalisierung-gesundheitswesen-6939537/"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hyperlink" Target="https://pixabay.com/service/licens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zhWUl24kf5A"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unsplash.com/license" TargetMode="External"/><Relationship Id="rId4" Type="http://schemas.openxmlformats.org/officeDocument/2006/relationships/hyperlink" Target="https://unsplash.com/photos/Jqhwp4mcuUM"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hyperlink" Target="https://pixabay.com/service/license/" TargetMode="External"/><Relationship Id="rId4" Type="http://schemas.openxmlformats.org/officeDocument/2006/relationships/hyperlink" Target="https://cdn.pixabay.com/photo/2019/03/22/16/10/disorder-4073570__340.png"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de/vectors/psychische-gesundheit-verwechslung-6991769/"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s://pixabay.com/service/licens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pixabay.com/de/illustrations/gehirn-kopf-stethoskop-platine-4381325/"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hyperlink" Target="https://pixabay.com/service/licens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photos/the-conference-lecture-lecture-hall-324825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hyperlink" Target="https://pixabay.com/service/license/"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pixabay.com/service/license/" TargetMode="External"/><Relationship Id="rId4" Type="http://schemas.openxmlformats.org/officeDocument/2006/relationships/hyperlink" Target="https://www.pexels.com/pt-br/foto/cara-de-homem-583437/"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RMnZFXjKtAs"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www.europarl.europa.eu/RegData/etudes/IDAN/2017/602004/IPOL_IDA(2017)602004_EN.pdf"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hyperlink" Target="https://www.hopkinsmedicine.org/health/conditions-and-diseases/malnutrition" TargetMode="External"/><Relationship Id="rId5" Type="http://schemas.openxmlformats.org/officeDocument/2006/relationships/hyperlink" Target="https://www.hopkinsmedicine.org/health/wellness-and-prevention/abcs-of-eating-smart-for-a-healthy-heart" TargetMode="External"/><Relationship Id="rId4" Type="http://schemas.openxmlformats.org/officeDocument/2006/relationships/hyperlink" Target="https://www.hopkinsmedicine.org/health/treatment-tests-and-therapies/screening-tests-for-common-diseases"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www.who.int/vaccine_safety/initiative/tech_support/Vaccine-safety-E-course-manual.pdf" TargetMode="External"/><Relationship Id="rId3" Type="http://schemas.openxmlformats.org/officeDocument/2006/relationships/image" Target="../media/image38.png"/><Relationship Id="rId7" Type="http://schemas.openxmlformats.org/officeDocument/2006/relationships/hyperlink" Target="https://www.euro.who.int/__data/assets/pdf_file/0005/293270/Migration-Health-Key-Issues-.pdf" TargetMode="External"/><Relationship Id="rId2" Type="http://schemas.openxmlformats.org/officeDocument/2006/relationships/notesSlide" Target="../notesSlides/notesSlide87.xml"/><Relationship Id="rId1" Type="http://schemas.openxmlformats.org/officeDocument/2006/relationships/slideLayout" Target="../slideLayouts/slideLayout10.xml"/><Relationship Id="rId6" Type="http://schemas.openxmlformats.org/officeDocument/2006/relationships/hyperlink" Target="https://www.who.int/water_sanitation_health/hygiene/settings/hvchap8.pdf" TargetMode="External"/><Relationship Id="rId5" Type="http://schemas.openxmlformats.org/officeDocument/2006/relationships/hyperlink" Target="https://www.startts.org.au/media/Resource-Working-with-Refugees-Social-Worker-Guide.pdf" TargetMode="External"/><Relationship Id="rId4" Type="http://schemas.openxmlformats.org/officeDocument/2006/relationships/hyperlink" Target="https://pubs.niaaa.nih.gov/publications/aa71/aa71.htm" TargetMode="External"/><Relationship Id="rId9" Type="http://schemas.openxmlformats.org/officeDocument/2006/relationships/hyperlink" Target="https://www.who.int/news-room/facts-in-pictures/detail/nutrition"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www.euro.who.int/en/health-topics/health-determinants/migration-and-health/publications/2016/mental-health-and-psychosocial-support-for-refugees,-asylum-seekers-and-migrants-on-the-move-in-europe.-a-multi-agency-guidance-note-2015" TargetMode="External"/><Relationship Id="rId3" Type="http://schemas.openxmlformats.org/officeDocument/2006/relationships/hyperlink" Target="https://www.euro.who.int/en/health-topics/health-determinants/migration-and-health/publications/2018/report-on-the-health-of-refugees-and-migrants-in-the-who-european-region-no-public-health-without-refugee-and-migrant-health-2018" TargetMode="External"/><Relationship Id="rId7" Type="http://schemas.openxmlformats.org/officeDocument/2006/relationships/hyperlink" Target="https://www.unhcr.org/55f6b90f9.pdf" TargetMode="External"/><Relationship Id="rId2" Type="http://schemas.openxmlformats.org/officeDocument/2006/relationships/notesSlide" Target="../notesSlides/notesSlide88.xml"/><Relationship Id="rId1" Type="http://schemas.openxmlformats.org/officeDocument/2006/relationships/slideLayout" Target="../slideLayouts/slideLayout10.xml"/><Relationship Id="rId6" Type="http://schemas.openxmlformats.org/officeDocument/2006/relationships/hyperlink" Target="https://www.unicef.org/eca/health/immunization" TargetMode="External"/><Relationship Id="rId5" Type="http://schemas.openxmlformats.org/officeDocument/2006/relationships/hyperlink" Target="https://www.who.int/health-topics/vaccines-and-immunization#tab=tab_1" TargetMode="External"/><Relationship Id="rId4" Type="http://schemas.openxmlformats.org/officeDocument/2006/relationships/hyperlink" Target="https://www.who.int/news-room/facts-in-pictures/detail/immunization" TargetMode="Externa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de/vectors/stethoskop-icon-medizinisch-medizin-3725131/"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s://pixabay.com/service/licens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9.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Google Shape;70;p1"/>
          <p:cNvSpPr/>
          <p:nvPr/>
        </p:nvSpPr>
        <p:spPr>
          <a:xfrm>
            <a:off x="-1"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
          <p:cNvSpPr txBox="1"/>
          <p:nvPr/>
        </p:nvSpPr>
        <p:spPr>
          <a:xfrm>
            <a:off x="1349531" y="4227707"/>
            <a:ext cx="3968918" cy="201577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3400"/>
              <a:buFont typeface="Calibri"/>
              <a:buNone/>
            </a:pPr>
            <a:r>
              <a:rPr lang="en-US" sz="3400" b="1" i="0" u="none" strike="noStrike" cap="none" dirty="0">
                <a:solidFill>
                  <a:srgbClr val="C01E24"/>
                </a:solidFill>
                <a:latin typeface="Calibri"/>
                <a:ea typeface="Calibri"/>
                <a:cs typeface="Calibri"/>
                <a:sym typeface="Calibri"/>
              </a:rPr>
              <a:t>Module 2</a:t>
            </a:r>
            <a:br>
              <a:rPr lang="en-US" sz="3400" b="1" i="0" u="none" strike="noStrike" cap="none" dirty="0">
                <a:solidFill>
                  <a:schemeClr val="dk1"/>
                </a:solidFill>
                <a:latin typeface="Calibri"/>
                <a:ea typeface="Calibri"/>
                <a:cs typeface="Calibri"/>
                <a:sym typeface="Calibri"/>
              </a:rPr>
            </a:br>
            <a:r>
              <a:rPr lang="en-US" sz="3100" b="1" i="0" u="none" strike="noStrike" cap="none" dirty="0">
                <a:solidFill>
                  <a:schemeClr val="dk1"/>
                </a:solidFill>
                <a:latin typeface="Calibri"/>
                <a:ea typeface="Calibri"/>
                <a:cs typeface="Calibri"/>
                <a:sym typeface="Calibri"/>
              </a:rPr>
              <a:t>Main health issues when landing in a new country</a:t>
            </a:r>
            <a:endParaRPr sz="3100" b="0" i="0" u="none" strike="noStrike" cap="none" dirty="0">
              <a:solidFill>
                <a:schemeClr val="dk1"/>
              </a:solidFill>
              <a:latin typeface="Arial"/>
              <a:ea typeface="Arial"/>
              <a:cs typeface="Arial"/>
              <a:sym typeface="Arial"/>
            </a:endParaRPr>
          </a:p>
        </p:txBody>
      </p:sp>
      <p:sp>
        <p:nvSpPr>
          <p:cNvPr id="72" name="Google Shape;72;p1"/>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1"/>
          <p:cNvPicPr preferRelativeResize="0"/>
          <p:nvPr/>
        </p:nvPicPr>
        <p:blipFill rotWithShape="1">
          <a:blip r:embed="rId3">
            <a:alphaModFix/>
          </a:blip>
          <a:srcRect/>
          <a:stretch/>
        </p:blipFill>
        <p:spPr>
          <a:xfrm>
            <a:off x="1349531" y="1140044"/>
            <a:ext cx="10228659" cy="2706488"/>
          </a:xfrm>
          <a:prstGeom prst="rect">
            <a:avLst/>
          </a:prstGeom>
          <a:noFill/>
          <a:ln>
            <a:noFill/>
          </a:ln>
          <a:effectLst>
            <a:outerShdw blurRad="406400" dist="317500" dir="5400000" sx="89000" sy="89000" rotWithShape="0">
              <a:srgbClr val="000000">
                <a:alpha val="14117"/>
              </a:srgbClr>
            </a:outerShdw>
          </a:effectLst>
        </p:spPr>
      </p:pic>
      <p:sp>
        <p:nvSpPr>
          <p:cNvPr id="74" name="Google Shape;74;p1"/>
          <p:cNvSpPr/>
          <p:nvPr/>
        </p:nvSpPr>
        <p:spPr>
          <a:xfrm>
            <a:off x="1675900" y="6380247"/>
            <a:ext cx="6960100"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900"/>
              <a:buFont typeface="Arial"/>
              <a:buNone/>
            </a:pPr>
            <a:r>
              <a:rPr lang="en-US" sz="900" b="0" i="0" u="none" strike="noStrike" cap="none">
                <a:solidFill>
                  <a:srgbClr val="7F7F7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7F7F7F"/>
              </a:solidFill>
              <a:latin typeface="Calibri"/>
              <a:ea typeface="Calibri"/>
              <a:cs typeface="Calibri"/>
              <a:sym typeface="Calibri"/>
            </a:endParaRPr>
          </a:p>
        </p:txBody>
      </p:sp>
      <p:pic>
        <p:nvPicPr>
          <p:cNvPr id="75" name="Google Shape;75;p1"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22751" y="6332226"/>
            <a:ext cx="1684020" cy="495300"/>
          </a:xfrm>
          <a:prstGeom prst="rect">
            <a:avLst/>
          </a:prstGeom>
          <a:noFill/>
          <a:ln>
            <a:noFill/>
          </a:ln>
        </p:spPr>
      </p:pic>
      <p:sp>
        <p:nvSpPr>
          <p:cNvPr id="76" name="Google Shape;76;p1"/>
          <p:cNvSpPr txBox="1"/>
          <p:nvPr/>
        </p:nvSpPr>
        <p:spPr>
          <a:xfrm>
            <a:off x="5773961" y="4722288"/>
            <a:ext cx="6097500" cy="52318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 </a:t>
            </a:r>
            <a:endParaRPr sz="2800" b="0" i="1" u="none" strike="noStrike" cap="none" dirty="0">
              <a:solidFill>
                <a:schemeClr val="dk1"/>
              </a:solidFill>
              <a:latin typeface="Calibri"/>
              <a:ea typeface="Calibri"/>
              <a:cs typeface="Calibri"/>
              <a:sym typeface="Calibri"/>
            </a:endParaRPr>
          </a:p>
        </p:txBody>
      </p:sp>
      <p:sp>
        <p:nvSpPr>
          <p:cNvPr id="77" name="Google Shape;77;p1"/>
          <p:cNvSpPr/>
          <p:nvPr/>
        </p:nvSpPr>
        <p:spPr>
          <a:xfrm>
            <a:off x="-2" y="862700"/>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dirty="0">
                <a:solidFill>
                  <a:srgbClr val="2F5496"/>
                </a:solidFill>
                <a:latin typeface="Calibri"/>
                <a:cs typeface="Calibri"/>
                <a:sym typeface="Calibri"/>
              </a:rPr>
              <a:t>1</a:t>
            </a:r>
            <a:endParaRPr sz="2400" dirty="0">
              <a:solidFill>
                <a:srgbClr val="2F5496"/>
              </a:solidFill>
              <a:latin typeface="Calibri"/>
              <a:cs typeface="Calibri"/>
              <a:sym typeface="Calibri"/>
            </a:endParaRPr>
          </a:p>
        </p:txBody>
      </p:sp>
      <p:sp>
        <p:nvSpPr>
          <p:cNvPr id="78" name="Google Shape;78;p1"/>
          <p:cNvSpPr/>
          <p:nvPr/>
        </p:nvSpPr>
        <p:spPr>
          <a:xfrm>
            <a:off x="2609" y="1698521"/>
            <a:ext cx="722376" cy="86813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rPr>
              <a:t>2</a:t>
            </a:r>
            <a:endParaRPr sz="2400" b="1"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
        <p:nvSpPr>
          <p:cNvPr id="79" name="Google Shape;79;p1"/>
          <p:cNvSpPr/>
          <p:nvPr/>
        </p:nvSpPr>
        <p:spPr>
          <a:xfrm>
            <a:off x="-56" y="2493288"/>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2F5496"/>
                </a:solidFill>
                <a:latin typeface="Calibri"/>
                <a:ea typeface="Calibri"/>
                <a:cs typeface="Calibri"/>
                <a:sym typeface="Calibri"/>
              </a:rPr>
              <a:t>3</a:t>
            </a:r>
            <a:endParaRPr sz="2400" b="0" i="0" u="none" strike="noStrike" cap="none" dirty="0">
              <a:solidFill>
                <a:srgbClr val="2F5496"/>
              </a:solidFill>
              <a:latin typeface="Calibri"/>
              <a:ea typeface="Calibri"/>
              <a:cs typeface="Calibri"/>
              <a:sym typeface="Calibri"/>
            </a:endParaRPr>
          </a:p>
        </p:txBody>
      </p:sp>
      <p:sp>
        <p:nvSpPr>
          <p:cNvPr id="80" name="Google Shape;80;p1"/>
          <p:cNvSpPr/>
          <p:nvPr/>
        </p:nvSpPr>
        <p:spPr>
          <a:xfrm>
            <a:off x="-2" y="336174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4</a:t>
            </a:r>
            <a:endParaRPr sz="2400" b="0" i="0" u="none" strike="noStrike" cap="none">
              <a:solidFill>
                <a:srgbClr val="2F5496"/>
              </a:solidFill>
              <a:latin typeface="Calibri"/>
              <a:ea typeface="Calibri"/>
              <a:cs typeface="Calibri"/>
              <a:sym typeface="Calibri"/>
            </a:endParaRPr>
          </a:p>
        </p:txBody>
      </p:sp>
      <p:sp>
        <p:nvSpPr>
          <p:cNvPr id="81" name="Google Shape;81;p1"/>
          <p:cNvSpPr/>
          <p:nvPr/>
        </p:nvSpPr>
        <p:spPr>
          <a:xfrm>
            <a:off x="1655" y="4227707"/>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5</a:t>
            </a:r>
            <a:endParaRPr sz="2400" b="0" i="0" u="none" strike="noStrike" cap="none">
              <a:solidFill>
                <a:srgbClr val="2F5496"/>
              </a:solidFill>
              <a:latin typeface="Calibri"/>
              <a:ea typeface="Calibri"/>
              <a:cs typeface="Calibri"/>
              <a:sym typeface="Calibri"/>
            </a:endParaRPr>
          </a:p>
        </p:txBody>
      </p:sp>
      <p:sp>
        <p:nvSpPr>
          <p:cNvPr id="82" name="Google Shape;82;p1"/>
          <p:cNvSpPr/>
          <p:nvPr/>
        </p:nvSpPr>
        <p:spPr>
          <a:xfrm>
            <a:off x="510" y="509451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F5496"/>
                </a:solidFill>
                <a:latin typeface="Calibri"/>
                <a:ea typeface="Calibri"/>
                <a:cs typeface="Calibri"/>
                <a:sym typeface="Calibri"/>
              </a:rPr>
              <a:t>6</a:t>
            </a:r>
            <a:endParaRPr sz="2400" b="0" i="0" u="none" strike="noStrike" cap="none">
              <a:solidFill>
                <a:srgbClr val="2F5496"/>
              </a:solidFill>
              <a:latin typeface="Calibri"/>
              <a:ea typeface="Calibri"/>
              <a:cs typeface="Calibri"/>
              <a:sym typeface="Calibri"/>
            </a:endParaRPr>
          </a:p>
        </p:txBody>
      </p:sp>
      <p:pic>
        <p:nvPicPr>
          <p:cNvPr id="17" name="Picture 2">
            <a:extLst>
              <a:ext uri="{FF2B5EF4-FFF2-40B4-BE49-F238E27FC236}">
                <a16:creationId xmlns:a16="http://schemas.microsoft.com/office/drawing/2014/main" id="{01784A46-7075-498C-8909-F4557F4442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231" y="6316337"/>
            <a:ext cx="1406013" cy="492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Health risks at the countries of your origin</a:t>
            </a:r>
            <a:endParaRPr dirty="0"/>
          </a:p>
        </p:txBody>
      </p:sp>
      <p:sp>
        <p:nvSpPr>
          <p:cNvPr id="236" name="Google Shape;236;p7"/>
          <p:cNvSpPr txBox="1">
            <a:spLocks noGrp="1"/>
          </p:cNvSpPr>
          <p:nvPr>
            <p:ph type="body" idx="1"/>
          </p:nvPr>
        </p:nvSpPr>
        <p:spPr>
          <a:xfrm>
            <a:off x="557999" y="1799999"/>
            <a:ext cx="7326368" cy="4865977"/>
          </a:xfrm>
          <a:prstGeom prst="rect">
            <a:avLst/>
          </a:prstGeom>
          <a:noFill/>
          <a:ln>
            <a:noFill/>
          </a:ln>
        </p:spPr>
        <p:txBody>
          <a:bodyPr spcFirstLastPara="1" wrap="square" lIns="91425" tIns="45700" rIns="91425" bIns="45700" anchor="t" anchorCtr="0">
            <a:normAutofit/>
          </a:bodyPr>
          <a:lstStyle/>
          <a:p>
            <a:pPr marL="0" lvl="0" indent="0" algn="l" rtl="0">
              <a:spcAft>
                <a:spcPts val="600"/>
              </a:spcAft>
              <a:buSzPts val="2400"/>
              <a:buNone/>
            </a:pPr>
            <a:r>
              <a:rPr lang="en-US" sz="2200" dirty="0"/>
              <a:t>In your country of origin, health risks depend on many different factors: level of education, hygiene deficits, environmental factors, traumatic events such as environmental disasters or wars, inadequate health care due to a lack of financial resources or inadequate infrastructure. </a:t>
            </a:r>
          </a:p>
          <a:p>
            <a:pPr marL="0" lvl="0" indent="0" algn="l" rtl="0">
              <a:spcAft>
                <a:spcPts val="600"/>
              </a:spcAft>
              <a:buSzPts val="2400"/>
              <a:buNone/>
            </a:pPr>
            <a:r>
              <a:rPr lang="en-US" sz="2200" dirty="0"/>
              <a:t>Cultural differences can also play a role, e.g., a lack of appreciation of dental health or mental health.</a:t>
            </a:r>
            <a:endParaRPr sz="2200" dirty="0"/>
          </a:p>
        </p:txBody>
      </p:sp>
      <p:sp>
        <p:nvSpPr>
          <p:cNvPr id="9" name="Google Shape;171;p8">
            <a:extLst>
              <a:ext uri="{FF2B5EF4-FFF2-40B4-BE49-F238E27FC236}">
                <a16:creationId xmlns:a16="http://schemas.microsoft.com/office/drawing/2014/main" id="{32BE9AA0-5AF0-44E8-9B6F-3FE7FEA3B330}"/>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Risk </a:t>
            </a:r>
            <a:r>
              <a:rPr lang="de-DE" sz="1800" b="0" i="0" u="none" strike="noStrike" cap="none" dirty="0" err="1">
                <a:solidFill>
                  <a:schemeClr val="lt1"/>
                </a:solidFill>
                <a:latin typeface="Calibri"/>
                <a:ea typeface="Calibri"/>
                <a:cs typeface="Calibri"/>
                <a:sym typeface="Calibri"/>
              </a:rPr>
              <a:t>factors</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for</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health</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issues</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E946373-9AD7-45EB-AB6D-CBBE09BD38B5}"/>
              </a:ext>
            </a:extLst>
          </p:cNvPr>
          <p:cNvSpPr txBox="1"/>
          <p:nvPr/>
        </p:nvSpPr>
        <p:spPr>
          <a:xfrm>
            <a:off x="8358282" y="1586400"/>
            <a:ext cx="3275718" cy="3139321"/>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en-US" sz="1800" dirty="0">
                <a:solidFill>
                  <a:srgbClr val="002060"/>
                </a:solidFill>
              </a:rPr>
              <a:t>Social-economic status</a:t>
            </a:r>
          </a:p>
          <a:p>
            <a:pPr marL="285750" indent="-285750">
              <a:buFont typeface="Wingdings" panose="05000000000000000000" pitchFamily="2" charset="2"/>
              <a:buChar char="§"/>
            </a:pPr>
            <a:r>
              <a:rPr lang="en-US" sz="1800" dirty="0">
                <a:solidFill>
                  <a:srgbClr val="002060"/>
                </a:solidFill>
              </a:rPr>
              <a:t>Educational level</a:t>
            </a:r>
          </a:p>
          <a:p>
            <a:pPr marL="285750" indent="-285750">
              <a:buFont typeface="Wingdings" panose="05000000000000000000" pitchFamily="2" charset="2"/>
              <a:buChar char="§"/>
            </a:pPr>
            <a:r>
              <a:rPr lang="en-US" sz="1800" dirty="0">
                <a:solidFill>
                  <a:srgbClr val="002060"/>
                </a:solidFill>
              </a:rPr>
              <a:t>Genetic make-up</a:t>
            </a:r>
          </a:p>
          <a:p>
            <a:pPr marL="285750" indent="-285750">
              <a:buFont typeface="Wingdings" panose="05000000000000000000" pitchFamily="2" charset="2"/>
              <a:buChar char="§"/>
            </a:pPr>
            <a:r>
              <a:rPr lang="en-US" sz="1800" dirty="0">
                <a:solidFill>
                  <a:srgbClr val="002060"/>
                </a:solidFill>
              </a:rPr>
              <a:t>Local disease profile</a:t>
            </a:r>
          </a:p>
          <a:p>
            <a:pPr marL="285750" indent="-285750">
              <a:buFont typeface="Wingdings" panose="05000000000000000000" pitchFamily="2" charset="2"/>
              <a:buChar char="§"/>
            </a:pPr>
            <a:r>
              <a:rPr lang="en-US" sz="1800" dirty="0">
                <a:solidFill>
                  <a:srgbClr val="002060"/>
                </a:solidFill>
              </a:rPr>
              <a:t>Poor personal &amp; food hygiene</a:t>
            </a:r>
          </a:p>
          <a:p>
            <a:pPr marL="285750" indent="-285750">
              <a:buFont typeface="Wingdings" panose="05000000000000000000" pitchFamily="2" charset="2"/>
              <a:buChar char="§"/>
            </a:pPr>
            <a:r>
              <a:rPr lang="en-US" sz="1800" dirty="0">
                <a:solidFill>
                  <a:srgbClr val="002060"/>
                </a:solidFill>
              </a:rPr>
              <a:t>Specific health conditions</a:t>
            </a:r>
          </a:p>
          <a:p>
            <a:pPr marL="285750" indent="-285750">
              <a:buFont typeface="Wingdings" panose="05000000000000000000" pitchFamily="2" charset="2"/>
              <a:buChar char="§"/>
            </a:pPr>
            <a:r>
              <a:rPr lang="en-US" sz="1800" dirty="0">
                <a:solidFill>
                  <a:srgbClr val="002060"/>
                </a:solidFill>
              </a:rPr>
              <a:t>Environmental push factors</a:t>
            </a:r>
          </a:p>
          <a:p>
            <a:pPr marL="285750" indent="-285750">
              <a:buFont typeface="Wingdings" panose="05000000000000000000" pitchFamily="2" charset="2"/>
              <a:buChar char="§"/>
            </a:pPr>
            <a:r>
              <a:rPr lang="en-US" sz="1800" dirty="0">
                <a:solidFill>
                  <a:srgbClr val="002060"/>
                </a:solidFill>
              </a:rPr>
              <a:t>Conflict, disasters &amp; other traumatic events</a:t>
            </a:r>
          </a:p>
          <a:p>
            <a:pPr marL="285750" indent="-285750">
              <a:buFont typeface="Wingdings" panose="05000000000000000000" pitchFamily="2" charset="2"/>
              <a:buChar char="§"/>
            </a:pPr>
            <a:r>
              <a:rPr lang="en-US" sz="1800" dirty="0">
                <a:solidFill>
                  <a:srgbClr val="002060"/>
                </a:solidFill>
              </a:rPr>
              <a:t>Weak health care system</a:t>
            </a:r>
            <a:endParaRPr lang="el-GR" sz="1800" dirty="0">
              <a:solidFill>
                <a:srgbClr val="002060"/>
              </a:solidFill>
            </a:endParaRPr>
          </a:p>
        </p:txBody>
      </p:sp>
      <p:sp>
        <p:nvSpPr>
          <p:cNvPr id="10" name="Google Shape;258;p43">
            <a:extLst>
              <a:ext uri="{FF2B5EF4-FFF2-40B4-BE49-F238E27FC236}">
                <a16:creationId xmlns:a16="http://schemas.microsoft.com/office/drawing/2014/main" id="{21625021-5425-4D89-82A9-8EBC3F90A255}"/>
              </a:ext>
            </a:extLst>
          </p:cNvPr>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a:hlinkClick r:id="rId3"/>
              </a:rPr>
              <a:t>Source</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8"/>
          <p:cNvSpPr txBox="1">
            <a:spLocks noGrp="1"/>
          </p:cNvSpPr>
          <p:nvPr>
            <p:ph type="title"/>
          </p:nvPr>
        </p:nvSpPr>
        <p:spPr>
          <a:xfrm>
            <a:off x="557999" y="932247"/>
            <a:ext cx="11396700" cy="599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Health risks during the journey</a:t>
            </a:r>
            <a:endParaRPr dirty="0"/>
          </a:p>
        </p:txBody>
      </p:sp>
      <p:sp>
        <p:nvSpPr>
          <p:cNvPr id="246" name="Google Shape;246;p8"/>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400"/>
              <a:buNone/>
            </a:pPr>
            <a:r>
              <a:rPr lang="en-US" sz="2200" dirty="0"/>
              <a:t>Many health risks are added to the exertion during the trip: months of exposure to stress, exposure to extreme heat or cold without appropriate clothing, injuries, unsanitary diet and inadequate sanitary facilities, sexual assault and other traumatic events.</a:t>
            </a:r>
            <a:endParaRPr sz="2200" dirty="0"/>
          </a:p>
        </p:txBody>
      </p:sp>
      <p:sp>
        <p:nvSpPr>
          <p:cNvPr id="7" name="Google Shape;171;p8">
            <a:extLst>
              <a:ext uri="{FF2B5EF4-FFF2-40B4-BE49-F238E27FC236}">
                <a16:creationId xmlns:a16="http://schemas.microsoft.com/office/drawing/2014/main" id="{CA5B2FD4-00C7-49D5-AB0C-2E29038C9554}"/>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Risk </a:t>
            </a:r>
            <a:r>
              <a:rPr lang="de-DE" sz="1800" b="0" i="0" u="none" strike="noStrike" cap="none" dirty="0" err="1">
                <a:solidFill>
                  <a:schemeClr val="lt1"/>
                </a:solidFill>
                <a:latin typeface="Calibri"/>
                <a:ea typeface="Calibri"/>
                <a:cs typeface="Calibri"/>
                <a:sym typeface="Calibri"/>
              </a:rPr>
              <a:t>factors</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for</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health</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issues</a:t>
            </a:r>
            <a:endParaRPr sz="1500" b="0" i="0" u="none" strike="noStrike" cap="none"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79127E68-191A-4E9B-9BC1-6363A0E5CBD0}"/>
              </a:ext>
            </a:extLst>
          </p:cNvPr>
          <p:cNvSpPr txBox="1"/>
          <p:nvPr/>
        </p:nvSpPr>
        <p:spPr>
          <a:xfrm>
            <a:off x="7591425" y="1531347"/>
            <a:ext cx="4185450" cy="3416320"/>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en-US" sz="1800" dirty="0">
                <a:solidFill>
                  <a:srgbClr val="002060"/>
                </a:solidFill>
              </a:rPr>
              <a:t>Modes of travel</a:t>
            </a:r>
          </a:p>
          <a:p>
            <a:pPr marL="285750" indent="-285750">
              <a:buFont typeface="Wingdings" panose="05000000000000000000" pitchFamily="2" charset="2"/>
              <a:buChar char="§"/>
            </a:pPr>
            <a:r>
              <a:rPr lang="en-US" sz="1800" dirty="0">
                <a:solidFill>
                  <a:srgbClr val="002060"/>
                </a:solidFill>
              </a:rPr>
              <a:t>Legal or illegal border crossing</a:t>
            </a:r>
          </a:p>
          <a:p>
            <a:pPr marL="285750" indent="-285750">
              <a:buFont typeface="Wingdings" panose="05000000000000000000" pitchFamily="2" charset="2"/>
              <a:buChar char="§"/>
            </a:pPr>
            <a:r>
              <a:rPr lang="en-US" sz="1800" dirty="0">
                <a:solidFill>
                  <a:srgbClr val="002060"/>
                </a:solidFill>
              </a:rPr>
              <a:t>Environmental elements</a:t>
            </a:r>
          </a:p>
          <a:p>
            <a:pPr marL="285750" indent="-285750">
              <a:buFont typeface="Wingdings" panose="05000000000000000000" pitchFamily="2" charset="2"/>
              <a:buChar char="§"/>
            </a:pPr>
            <a:r>
              <a:rPr lang="en-US" sz="1800" dirty="0">
                <a:solidFill>
                  <a:srgbClr val="002060"/>
                </a:solidFill>
              </a:rPr>
              <a:t>Sexual &amp; other violence, detention &amp; other traumatic events</a:t>
            </a:r>
          </a:p>
          <a:p>
            <a:pPr marL="285750" indent="-285750">
              <a:buFont typeface="Wingdings" panose="05000000000000000000" pitchFamily="2" charset="2"/>
              <a:buChar char="§"/>
            </a:pPr>
            <a:r>
              <a:rPr lang="en-US" sz="1800" dirty="0">
                <a:solidFill>
                  <a:srgbClr val="002060"/>
                </a:solidFill>
              </a:rPr>
              <a:t>STDs, injuries &amp; exposure to physical dangers and extreme environmental conditions</a:t>
            </a:r>
          </a:p>
          <a:p>
            <a:pPr marL="285750" indent="-285750">
              <a:buFont typeface="Wingdings" panose="05000000000000000000" pitchFamily="2" charset="2"/>
              <a:buChar char="§"/>
            </a:pPr>
            <a:r>
              <a:rPr lang="en-US" sz="1800" dirty="0">
                <a:solidFill>
                  <a:srgbClr val="002060"/>
                </a:solidFill>
              </a:rPr>
              <a:t>Unsanitary conditions &amp; overcrowding</a:t>
            </a:r>
          </a:p>
          <a:p>
            <a:pPr marL="285750" indent="-285750">
              <a:buFont typeface="Wingdings" panose="05000000000000000000" pitchFamily="2" charset="2"/>
              <a:buChar char="§"/>
            </a:pPr>
            <a:r>
              <a:rPr lang="en-US" sz="1800" dirty="0">
                <a:solidFill>
                  <a:srgbClr val="002060"/>
                </a:solidFill>
              </a:rPr>
              <a:t>Inadequate nutrition</a:t>
            </a:r>
          </a:p>
          <a:p>
            <a:pPr marL="285750" indent="-285750">
              <a:buFont typeface="Wingdings" panose="05000000000000000000" pitchFamily="2" charset="2"/>
              <a:buChar char="§"/>
            </a:pPr>
            <a:r>
              <a:rPr lang="en-US" sz="1800" dirty="0">
                <a:solidFill>
                  <a:srgbClr val="002060"/>
                </a:solidFill>
              </a:rPr>
              <a:t>Poor personal and food hygiene</a:t>
            </a:r>
          </a:p>
        </p:txBody>
      </p:sp>
      <p:sp>
        <p:nvSpPr>
          <p:cNvPr id="9" name="Google Shape;258;p43">
            <a:extLst>
              <a:ext uri="{FF2B5EF4-FFF2-40B4-BE49-F238E27FC236}">
                <a16:creationId xmlns:a16="http://schemas.microsoft.com/office/drawing/2014/main" id="{51F9F75F-6D75-443A-881D-FE65A11B2A5E}"/>
              </a:ext>
            </a:extLst>
          </p:cNvPr>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a:hlinkClick r:id="rId3"/>
              </a:rPr>
              <a:t>Source</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3"/>
          <p:cNvSpPr txBox="1">
            <a:spLocks noGrp="1"/>
          </p:cNvSpPr>
          <p:nvPr>
            <p:ph type="title"/>
          </p:nvPr>
        </p:nvSpPr>
        <p:spPr>
          <a:xfrm>
            <a:off x="473911" y="870351"/>
            <a:ext cx="11396576" cy="5991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Health risks when arriving in a new country</a:t>
            </a:r>
            <a:endParaRPr dirty="0"/>
          </a:p>
        </p:txBody>
      </p:sp>
      <p:sp>
        <p:nvSpPr>
          <p:cNvPr id="255" name="Google Shape;255;p43"/>
          <p:cNvSpPr txBox="1">
            <a:spLocks noGrp="1"/>
          </p:cNvSpPr>
          <p:nvPr>
            <p:ph type="body" idx="1"/>
          </p:nvPr>
        </p:nvSpPr>
        <p:spPr>
          <a:xfrm>
            <a:off x="414697" y="1527255"/>
            <a:ext cx="6520675" cy="489340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Aft>
                <a:spcPts val="600"/>
              </a:spcAft>
              <a:buSzPct val="100000"/>
              <a:buNone/>
            </a:pPr>
            <a:r>
              <a:rPr lang="en-US" sz="2200" dirty="0"/>
              <a:t>Arriving in a new country is initially marked by relief: you have made it and you are safe. But adapting is difficult: existing clinical pictures worsen, unfamiliar dishes lead to nutritional difficulties, the insecure situation regarding residence status leads to mental problems, homesickness and fear for family members are part of everyday life. </a:t>
            </a:r>
          </a:p>
          <a:p>
            <a:pPr marL="0" lvl="0" indent="0" algn="l" rtl="0">
              <a:lnSpc>
                <a:spcPct val="110000"/>
              </a:lnSpc>
              <a:spcAft>
                <a:spcPts val="600"/>
              </a:spcAft>
              <a:buSzPct val="100000"/>
              <a:buNone/>
            </a:pPr>
            <a:r>
              <a:rPr lang="en-US" sz="2200" dirty="0"/>
              <a:t>In addition, there are drug intolerances, inadequate vaccinations, language difficulties when communicating symptoms of the disease.</a:t>
            </a:r>
            <a:endParaRPr sz="2200" dirty="0"/>
          </a:p>
        </p:txBody>
      </p:sp>
      <p:sp>
        <p:nvSpPr>
          <p:cNvPr id="258" name="Google Shape;258;p43"/>
          <p:cNvSpPr txBox="1"/>
          <p:nvPr/>
        </p:nvSpPr>
        <p:spPr>
          <a:xfrm>
            <a:off x="11035163" y="6420663"/>
            <a:ext cx="83532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a:hlinkClick r:id="rId3"/>
              </a:rPr>
              <a:t>Source</a:t>
            </a:r>
            <a:endParaRPr sz="1200" b="0" i="0" u="none" strike="noStrike" cap="none" dirty="0">
              <a:solidFill>
                <a:srgbClr val="000000"/>
              </a:solidFill>
              <a:latin typeface="Arial"/>
              <a:ea typeface="Arial"/>
              <a:cs typeface="Arial"/>
              <a:sym typeface="Arial"/>
            </a:endParaRPr>
          </a:p>
        </p:txBody>
      </p:sp>
      <p:sp>
        <p:nvSpPr>
          <p:cNvPr id="7" name="Google Shape;171;p8">
            <a:extLst>
              <a:ext uri="{FF2B5EF4-FFF2-40B4-BE49-F238E27FC236}">
                <a16:creationId xmlns:a16="http://schemas.microsoft.com/office/drawing/2014/main" id="{DD6B3FAF-C6CD-47BE-BF05-CDBC3F137CA7}"/>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Risk </a:t>
            </a:r>
            <a:r>
              <a:rPr lang="de-DE" sz="1800" b="0" i="0" u="none" strike="noStrike" cap="none" dirty="0" err="1">
                <a:solidFill>
                  <a:schemeClr val="lt1"/>
                </a:solidFill>
                <a:latin typeface="Calibri"/>
                <a:ea typeface="Calibri"/>
                <a:cs typeface="Calibri"/>
                <a:sym typeface="Calibri"/>
              </a:rPr>
              <a:t>factors</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for</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health</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issues</a:t>
            </a:r>
            <a:endParaRPr sz="1500" b="0" i="0" u="none" strike="noStrike" cap="none"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35C044E-83CE-4D46-B137-5B1D40D7E746}"/>
              </a:ext>
            </a:extLst>
          </p:cNvPr>
          <p:cNvSpPr txBox="1"/>
          <p:nvPr/>
        </p:nvSpPr>
        <p:spPr>
          <a:xfrm>
            <a:off x="7591425" y="1531347"/>
            <a:ext cx="4185450" cy="3970318"/>
          </a:xfrm>
          <a:prstGeom prst="rect">
            <a:avLst/>
          </a:prstGeom>
          <a:solidFill>
            <a:schemeClr val="bg1">
              <a:lumMod val="95000"/>
            </a:schemeClr>
          </a:solidFill>
        </p:spPr>
        <p:txBody>
          <a:bodyPr wrap="square" rtlCol="0">
            <a:spAutoFit/>
          </a:bodyPr>
          <a:lstStyle/>
          <a:p>
            <a:pPr marL="285750" indent="-285750">
              <a:buFont typeface="Wingdings" panose="05000000000000000000" pitchFamily="2" charset="2"/>
              <a:buChar char="§"/>
            </a:pPr>
            <a:r>
              <a:rPr lang="en-US" sz="1800" dirty="0">
                <a:solidFill>
                  <a:srgbClr val="002060"/>
                </a:solidFill>
              </a:rPr>
              <a:t>Adaptation to new life, surroundings &amp; culture</a:t>
            </a:r>
          </a:p>
          <a:p>
            <a:pPr marL="285750" indent="-285750">
              <a:buFont typeface="Wingdings" panose="05000000000000000000" pitchFamily="2" charset="2"/>
              <a:buChar char="§"/>
            </a:pPr>
            <a:r>
              <a:rPr lang="en-US" sz="1800" dirty="0">
                <a:solidFill>
                  <a:srgbClr val="002060"/>
                </a:solidFill>
              </a:rPr>
              <a:t>Collective accommodation</a:t>
            </a:r>
          </a:p>
          <a:p>
            <a:pPr marL="285750" indent="-285750">
              <a:buFont typeface="Wingdings" panose="05000000000000000000" pitchFamily="2" charset="2"/>
              <a:buChar char="§"/>
            </a:pPr>
            <a:r>
              <a:rPr lang="en-US" sz="1800" dirty="0">
                <a:solidFill>
                  <a:srgbClr val="002060"/>
                </a:solidFill>
              </a:rPr>
              <a:t>Uncertain legal status</a:t>
            </a:r>
          </a:p>
          <a:p>
            <a:pPr marL="285750" indent="-285750">
              <a:buFont typeface="Wingdings" panose="05000000000000000000" pitchFamily="2" charset="2"/>
              <a:buChar char="§"/>
            </a:pPr>
            <a:r>
              <a:rPr lang="en-US" sz="1800" dirty="0">
                <a:solidFill>
                  <a:srgbClr val="002060"/>
                </a:solidFill>
              </a:rPr>
              <a:t>Access to basic survival needs</a:t>
            </a:r>
          </a:p>
          <a:p>
            <a:pPr marL="285750" indent="-285750">
              <a:buFont typeface="Wingdings" panose="05000000000000000000" pitchFamily="2" charset="2"/>
              <a:buChar char="§"/>
            </a:pPr>
            <a:r>
              <a:rPr lang="en-US" sz="1800" dirty="0">
                <a:solidFill>
                  <a:srgbClr val="002060"/>
                </a:solidFill>
              </a:rPr>
              <a:t>Entitlement &amp; access to health services</a:t>
            </a:r>
          </a:p>
          <a:p>
            <a:pPr marL="285750" indent="-285750">
              <a:buFont typeface="Wingdings" panose="05000000000000000000" pitchFamily="2" charset="2"/>
              <a:buChar char="§"/>
            </a:pPr>
            <a:r>
              <a:rPr lang="en-US" sz="1800" dirty="0">
                <a:solidFill>
                  <a:srgbClr val="002060"/>
                </a:solidFill>
              </a:rPr>
              <a:t>Susceptibility to new diseases</a:t>
            </a:r>
          </a:p>
          <a:p>
            <a:pPr marL="285750" indent="-285750">
              <a:buFont typeface="Wingdings" panose="05000000000000000000" pitchFamily="2" charset="2"/>
              <a:buChar char="§"/>
            </a:pPr>
            <a:r>
              <a:rPr lang="en-US" sz="1800" dirty="0">
                <a:solidFill>
                  <a:srgbClr val="002060"/>
                </a:solidFill>
              </a:rPr>
              <a:t>Environmental conditions</a:t>
            </a:r>
          </a:p>
          <a:p>
            <a:pPr marL="285750" indent="-285750">
              <a:buFont typeface="Wingdings" panose="05000000000000000000" pitchFamily="2" charset="2"/>
              <a:buChar char="§"/>
            </a:pPr>
            <a:r>
              <a:rPr lang="en-US" sz="1800" dirty="0">
                <a:solidFill>
                  <a:srgbClr val="002060"/>
                </a:solidFill>
              </a:rPr>
              <a:t>Social exclusion</a:t>
            </a:r>
          </a:p>
          <a:p>
            <a:pPr marL="285750" indent="-285750">
              <a:buFont typeface="Wingdings" panose="05000000000000000000" pitchFamily="2" charset="2"/>
              <a:buChar char="§"/>
            </a:pPr>
            <a:r>
              <a:rPr lang="en-US" sz="1800" dirty="0">
                <a:solidFill>
                  <a:srgbClr val="002060"/>
                </a:solidFill>
              </a:rPr>
              <a:t>Cultural, linguistic &amp; legal barriers to access health services</a:t>
            </a:r>
          </a:p>
          <a:p>
            <a:pPr marL="285750" indent="-285750">
              <a:buFont typeface="Wingdings" panose="05000000000000000000" pitchFamily="2" charset="2"/>
              <a:buChar char="§"/>
            </a:pPr>
            <a:r>
              <a:rPr lang="en-US" sz="1800" dirty="0">
                <a:solidFill>
                  <a:srgbClr val="002060"/>
                </a:solidFill>
              </a:rPr>
              <a:t>Discrimination</a:t>
            </a:r>
          </a:p>
          <a:p>
            <a:pPr marL="285750" indent="-285750">
              <a:buFont typeface="Wingdings" panose="05000000000000000000" pitchFamily="2" charset="2"/>
              <a:buChar char="§"/>
            </a:pPr>
            <a:r>
              <a:rPr lang="en-US" sz="1800" dirty="0">
                <a:solidFill>
                  <a:srgbClr val="002060"/>
                </a:solidFill>
              </a:rPr>
              <a:t>Lack of access to healthy food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9"/>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Describe your experiences</a:t>
            </a:r>
            <a:endParaRPr dirty="0"/>
          </a:p>
        </p:txBody>
      </p:sp>
      <p:sp>
        <p:nvSpPr>
          <p:cNvPr id="264" name="Google Shape;264;p9"/>
          <p:cNvSpPr txBox="1">
            <a:spLocks noGrp="1"/>
          </p:cNvSpPr>
          <p:nvPr>
            <p:ph type="body" idx="1"/>
          </p:nvPr>
        </p:nvSpPr>
        <p:spPr>
          <a:xfrm>
            <a:off x="557999" y="1800000"/>
            <a:ext cx="7729551" cy="4893408"/>
          </a:xfrm>
          <a:prstGeom prst="rect">
            <a:avLst/>
          </a:prstGeom>
          <a:noFill/>
          <a:ln>
            <a:noFill/>
          </a:ln>
        </p:spPr>
        <p:txBody>
          <a:bodyPr spcFirstLastPara="1" wrap="square" lIns="91425" tIns="45700" rIns="91425" bIns="45700" anchor="t" anchorCtr="0">
            <a:normAutofit/>
          </a:bodyPr>
          <a:lstStyle/>
          <a:p>
            <a:pPr marL="548640" lvl="1" indent="0" algn="l" rtl="0">
              <a:lnSpc>
                <a:spcPct val="100000"/>
              </a:lnSpc>
              <a:spcBef>
                <a:spcPts val="600"/>
              </a:spcBef>
              <a:spcAft>
                <a:spcPts val="0"/>
              </a:spcAft>
              <a:buSzPts val="2160"/>
              <a:buNone/>
            </a:pPr>
            <a:r>
              <a:rPr lang="en-US" sz="2400" dirty="0"/>
              <a:t> </a:t>
            </a:r>
            <a:endParaRPr sz="1600" dirty="0"/>
          </a:p>
          <a:p>
            <a:pPr marL="457200" lvl="0" indent="-342900" algn="l" rtl="0">
              <a:lnSpc>
                <a:spcPct val="100000"/>
              </a:lnSpc>
              <a:spcBef>
                <a:spcPts val="600"/>
              </a:spcBef>
              <a:spcAft>
                <a:spcPts val="0"/>
              </a:spcAft>
              <a:buSzPct val="100000"/>
              <a:buChar char="▪"/>
            </a:pPr>
            <a:r>
              <a:rPr lang="en-US" dirty="0"/>
              <a:t>Please watch a video: </a:t>
            </a:r>
            <a:r>
              <a:rPr lang="en-US" u="sng" dirty="0">
                <a:solidFill>
                  <a:schemeClr val="hlink"/>
                </a:solidFill>
                <a:hlinkClick r:id="rId3"/>
              </a:rPr>
              <a:t>https://www.youtube.com/watch?v=eLbmUbj0edk</a:t>
            </a: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u="sng" dirty="0">
              <a:solidFill>
                <a:schemeClr val="hlink"/>
              </a:solidFill>
            </a:endParaRPr>
          </a:p>
          <a:p>
            <a:pPr marL="457200" lvl="0" indent="-342900" algn="l" rtl="0">
              <a:lnSpc>
                <a:spcPct val="100000"/>
              </a:lnSpc>
              <a:spcBef>
                <a:spcPts val="600"/>
              </a:spcBef>
              <a:spcAft>
                <a:spcPts val="0"/>
              </a:spcAft>
              <a:buSzPts val="1800"/>
              <a:buChar char="▪"/>
            </a:pPr>
            <a:endParaRPr lang="en-US" dirty="0">
              <a:solidFill>
                <a:schemeClr val="tx1"/>
              </a:solidFill>
            </a:endParaRPr>
          </a:p>
          <a:p>
            <a:pPr marL="457200" lvl="0" indent="-342900" algn="l" rtl="0">
              <a:lnSpc>
                <a:spcPct val="100000"/>
              </a:lnSpc>
              <a:spcBef>
                <a:spcPts val="600"/>
              </a:spcBef>
              <a:spcAft>
                <a:spcPts val="0"/>
              </a:spcAft>
              <a:buSzPct val="100000"/>
              <a:buChar char="▪"/>
            </a:pPr>
            <a:r>
              <a:rPr lang="en-US" dirty="0">
                <a:solidFill>
                  <a:schemeClr val="tx1"/>
                </a:solidFill>
              </a:rPr>
              <a:t>Discussion on the video</a:t>
            </a:r>
          </a:p>
          <a:p>
            <a:pPr marL="457200" lvl="0" indent="-342900" algn="l" rtl="0">
              <a:lnSpc>
                <a:spcPct val="100000"/>
              </a:lnSpc>
              <a:spcBef>
                <a:spcPts val="600"/>
              </a:spcBef>
              <a:spcAft>
                <a:spcPts val="0"/>
              </a:spcAft>
              <a:buSzPts val="1800"/>
              <a:buChar char="▪"/>
            </a:pPr>
            <a:endParaRPr u="sng" dirty="0"/>
          </a:p>
          <a:p>
            <a:pPr marL="457200" lvl="0" indent="0" algn="l" rtl="0">
              <a:lnSpc>
                <a:spcPct val="100000"/>
              </a:lnSpc>
              <a:spcBef>
                <a:spcPts val="600"/>
              </a:spcBef>
              <a:spcAft>
                <a:spcPts val="0"/>
              </a:spcAft>
              <a:buNone/>
            </a:pPr>
            <a:endParaRPr dirty="0"/>
          </a:p>
          <a:p>
            <a:pPr marL="457200" lvl="0" indent="-228600" algn="l" rtl="0">
              <a:lnSpc>
                <a:spcPct val="100000"/>
              </a:lnSpc>
              <a:spcBef>
                <a:spcPts val="600"/>
              </a:spcBef>
              <a:spcAft>
                <a:spcPts val="0"/>
              </a:spcAft>
              <a:buSzPts val="1800"/>
              <a:buNone/>
            </a:pPr>
            <a:endParaRPr dirty="0"/>
          </a:p>
        </p:txBody>
      </p:sp>
      <p:sp>
        <p:nvSpPr>
          <p:cNvPr id="265" name="Google Shape;265;p9"/>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lgn="l" rtl="0">
              <a:lnSpc>
                <a:spcPct val="100000"/>
              </a:lnSpc>
              <a:spcBef>
                <a:spcPts val="0"/>
              </a:spcBef>
              <a:spcAft>
                <a:spcPts val="0"/>
              </a:spcAft>
              <a:buSzPts val="2400"/>
              <a:buNone/>
            </a:pPr>
            <a:endParaRPr lang="de-DE" dirty="0"/>
          </a:p>
          <a:p>
            <a:pPr marL="228600" lvl="0" indent="-76200">
              <a:spcBef>
                <a:spcPts val="0"/>
              </a:spcBef>
              <a:buSzPts val="2400"/>
              <a:buNone/>
            </a:pPr>
            <a:r>
              <a:rPr lang="de-DE" sz="1400" dirty="0"/>
              <a:t>		</a:t>
            </a:r>
            <a:endParaRPr sz="1400" dirty="0"/>
          </a:p>
        </p:txBody>
      </p:sp>
      <p:sp>
        <p:nvSpPr>
          <p:cNvPr id="266" name="Google Shape;266;p9"/>
          <p:cNvSpPr/>
          <p:nvPr/>
        </p:nvSpPr>
        <p:spPr>
          <a:xfrm>
            <a:off x="4526097" y="5398288"/>
            <a:ext cx="7504512"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2" name="Ovale Legende 1"/>
          <p:cNvSpPr/>
          <p:nvPr/>
        </p:nvSpPr>
        <p:spPr>
          <a:xfrm>
            <a:off x="2593864" y="3226742"/>
            <a:ext cx="2948932" cy="1869145"/>
          </a:xfrm>
          <a:prstGeom prst="wedgeEllipse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i="1" dirty="0" err="1">
                <a:solidFill>
                  <a:schemeClr val="tx1"/>
                </a:solidFill>
              </a:rPr>
              <a:t>Does</a:t>
            </a:r>
            <a:r>
              <a:rPr lang="de-DE" sz="1800" i="1" dirty="0">
                <a:solidFill>
                  <a:schemeClr val="tx1"/>
                </a:solidFill>
              </a:rPr>
              <a:t> </a:t>
            </a:r>
            <a:r>
              <a:rPr lang="de-DE" sz="1800" i="1" dirty="0" err="1">
                <a:solidFill>
                  <a:schemeClr val="tx1"/>
                </a:solidFill>
              </a:rPr>
              <a:t>the</a:t>
            </a:r>
            <a:r>
              <a:rPr lang="de-DE" sz="1800" i="1" dirty="0">
                <a:solidFill>
                  <a:schemeClr val="tx1"/>
                </a:solidFill>
              </a:rPr>
              <a:t> </a:t>
            </a:r>
            <a:r>
              <a:rPr lang="de-DE" sz="1800" i="1" dirty="0" err="1">
                <a:solidFill>
                  <a:schemeClr val="tx1"/>
                </a:solidFill>
              </a:rPr>
              <a:t>video</a:t>
            </a:r>
            <a:r>
              <a:rPr lang="de-DE" sz="1800" i="1" dirty="0">
                <a:solidFill>
                  <a:schemeClr val="tx1"/>
                </a:solidFill>
              </a:rPr>
              <a:t> </a:t>
            </a:r>
            <a:r>
              <a:rPr lang="de-DE" sz="1800" i="1" dirty="0" err="1">
                <a:solidFill>
                  <a:schemeClr val="tx1"/>
                </a:solidFill>
              </a:rPr>
              <a:t>reflect</a:t>
            </a:r>
            <a:r>
              <a:rPr lang="de-DE" sz="1800" i="1" dirty="0">
                <a:solidFill>
                  <a:schemeClr val="tx1"/>
                </a:solidFill>
              </a:rPr>
              <a:t> </a:t>
            </a:r>
            <a:r>
              <a:rPr lang="de-DE" sz="1800" i="1" dirty="0" err="1">
                <a:solidFill>
                  <a:schemeClr val="tx1"/>
                </a:solidFill>
              </a:rPr>
              <a:t>your</a:t>
            </a:r>
            <a:r>
              <a:rPr lang="de-DE" sz="1800" i="1" dirty="0">
                <a:solidFill>
                  <a:schemeClr val="tx1"/>
                </a:solidFill>
              </a:rPr>
              <a:t> </a:t>
            </a:r>
            <a:r>
              <a:rPr lang="de-DE" sz="1800" i="1" dirty="0" err="1">
                <a:solidFill>
                  <a:schemeClr val="tx1"/>
                </a:solidFill>
              </a:rPr>
              <a:t>experiences</a:t>
            </a:r>
            <a:r>
              <a:rPr lang="de-DE" sz="1800" i="1" dirty="0">
                <a:solidFill>
                  <a:schemeClr val="tx1"/>
                </a:solidFill>
              </a:rPr>
              <a:t>?</a:t>
            </a:r>
          </a:p>
        </p:txBody>
      </p:sp>
      <p:pic>
        <p:nvPicPr>
          <p:cNvPr id="2050" name="Picture 2" descr="Video, Arbeit, Youtube, Zu Betrachten, Ansehen, Ansic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302" y="1797217"/>
            <a:ext cx="3601071" cy="360107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9890003" y="6385631"/>
            <a:ext cx="3667026" cy="307777"/>
          </a:xfrm>
          <a:prstGeom prst="rect">
            <a:avLst/>
          </a:prstGeom>
          <a:noFill/>
        </p:spPr>
        <p:txBody>
          <a:bodyPr wrap="square" rtlCol="0">
            <a:spAutoFit/>
          </a:bodyPr>
          <a:lstStyle/>
          <a:p>
            <a:r>
              <a:rPr lang="de-DE" dirty="0">
                <a:hlinkClick r:id="rId5"/>
              </a:rPr>
              <a:t>Source</a:t>
            </a:r>
            <a:r>
              <a:rPr lang="de-DE" dirty="0"/>
              <a:t> | </a:t>
            </a:r>
            <a:r>
              <a:rPr lang="de-DE" dirty="0" err="1"/>
              <a:t>Pixabay</a:t>
            </a:r>
            <a:r>
              <a:rPr lang="de-DE" dirty="0"/>
              <a:t> </a:t>
            </a:r>
            <a:r>
              <a:rPr lang="de-DE" dirty="0" err="1"/>
              <a:t>license</a:t>
            </a:r>
            <a:endParaRPr lang="de-DE" dirty="0"/>
          </a:p>
        </p:txBody>
      </p:sp>
      <p:sp>
        <p:nvSpPr>
          <p:cNvPr id="10" name="Google Shape;171;p8">
            <a:extLst>
              <a:ext uri="{FF2B5EF4-FFF2-40B4-BE49-F238E27FC236}">
                <a16:creationId xmlns:a16="http://schemas.microsoft.com/office/drawing/2014/main" id="{B888086F-E640-406B-9DE3-26C1FC6A463D}"/>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Risk </a:t>
            </a:r>
            <a:r>
              <a:rPr lang="de-DE" sz="1800" b="0" i="0" u="none" strike="noStrike" cap="none" dirty="0" err="1">
                <a:solidFill>
                  <a:schemeClr val="lt1"/>
                </a:solidFill>
                <a:latin typeface="Calibri"/>
                <a:ea typeface="Calibri"/>
                <a:cs typeface="Calibri"/>
                <a:sym typeface="Calibri"/>
              </a:rPr>
              <a:t>factors</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for</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health</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issues</a:t>
            </a:r>
            <a:endParaRPr sz="15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d154e970d_2_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p>
            <a:pPr lvl="0"/>
            <a:r>
              <a:rPr lang="en-US" dirty="0"/>
              <a:t>Describe your experiences</a:t>
            </a:r>
            <a:endParaRPr dirty="0"/>
          </a:p>
        </p:txBody>
      </p:sp>
      <p:sp>
        <p:nvSpPr>
          <p:cNvPr id="274" name="Google Shape;274;g10d154e970d_2_0"/>
          <p:cNvSpPr txBox="1">
            <a:spLocks noGrp="1"/>
          </p:cNvSpPr>
          <p:nvPr>
            <p:ph type="body" idx="1"/>
          </p:nvPr>
        </p:nvSpPr>
        <p:spPr>
          <a:xfrm>
            <a:off x="448817" y="1523100"/>
            <a:ext cx="5409600" cy="4893300"/>
          </a:xfrm>
          <a:prstGeom prst="rect">
            <a:avLst/>
          </a:prstGeom>
          <a:noFill/>
          <a:ln>
            <a:noFill/>
          </a:ln>
        </p:spPr>
        <p:txBody>
          <a:bodyPr spcFirstLastPara="1" wrap="square" lIns="91425" tIns="45700" rIns="91425" bIns="45700" anchor="t" anchorCtr="0">
            <a:normAutofit/>
          </a:bodyPr>
          <a:lstStyle/>
          <a:p>
            <a:pPr marL="548640" lvl="1" indent="0" algn="l" rtl="0">
              <a:lnSpc>
                <a:spcPct val="100000"/>
              </a:lnSpc>
              <a:spcBef>
                <a:spcPts val="600"/>
              </a:spcBef>
              <a:spcAft>
                <a:spcPts val="600"/>
              </a:spcAft>
              <a:buSzPts val="2160"/>
              <a:buNone/>
            </a:pPr>
            <a:endParaRPr sz="1600" dirty="0"/>
          </a:p>
          <a:p>
            <a:pPr marL="114300" indent="0">
              <a:spcAft>
                <a:spcPts val="600"/>
              </a:spcAft>
              <a:buNone/>
            </a:pPr>
            <a:r>
              <a:rPr lang="en-US" dirty="0"/>
              <a:t>Note down your health experiences in the three stages on the pin board or flipchart:</a:t>
            </a:r>
            <a:endParaRPr dirty="0"/>
          </a:p>
          <a:p>
            <a:pPr lvl="0">
              <a:spcAft>
                <a:spcPts val="600"/>
              </a:spcAft>
              <a:buSzPct val="100000"/>
            </a:pPr>
            <a:r>
              <a:rPr lang="en-US" b="1" dirty="0"/>
              <a:t>Stage 1: </a:t>
            </a:r>
            <a:r>
              <a:rPr lang="en-US" dirty="0"/>
              <a:t>health risks at the countries of your origin</a:t>
            </a:r>
          </a:p>
          <a:p>
            <a:pPr lvl="0">
              <a:spcAft>
                <a:spcPts val="600"/>
              </a:spcAft>
              <a:buSzPct val="100000"/>
            </a:pPr>
            <a:r>
              <a:rPr lang="en-US" b="1" dirty="0"/>
              <a:t>Stage 2: </a:t>
            </a:r>
            <a:r>
              <a:rPr lang="en-US" dirty="0"/>
              <a:t>health risks during the journey</a:t>
            </a:r>
          </a:p>
          <a:p>
            <a:pPr lvl="0">
              <a:spcAft>
                <a:spcPts val="600"/>
              </a:spcAft>
              <a:buSzPct val="100000"/>
            </a:pPr>
            <a:r>
              <a:rPr lang="en-US" b="1" dirty="0"/>
              <a:t>Stage 3: </a:t>
            </a:r>
            <a:r>
              <a:rPr lang="en-US" dirty="0"/>
              <a:t>health risks when arriving in a new country</a:t>
            </a:r>
            <a:endParaRPr dirty="0"/>
          </a:p>
        </p:txBody>
      </p:sp>
      <p:sp>
        <p:nvSpPr>
          <p:cNvPr id="275" name="Google Shape;275;g10d154e970d_2_0"/>
          <p:cNvSpPr txBox="1">
            <a:spLocks noGrp="1"/>
          </p:cNvSpPr>
          <p:nvPr>
            <p:ph type="body" idx="2"/>
          </p:nvPr>
        </p:nvSpPr>
        <p:spPr>
          <a:xfrm>
            <a:off x="6172199" y="1800000"/>
            <a:ext cx="5782500" cy="4893300"/>
          </a:xfrm>
          <a:prstGeom prst="rect">
            <a:avLst/>
          </a:prstGeom>
          <a:noFill/>
          <a:ln>
            <a:noFill/>
          </a:ln>
        </p:spPr>
        <p:txBody>
          <a:bodyPr spcFirstLastPara="1" wrap="square" lIns="91425" tIns="45700" rIns="91425" bIns="45700" anchor="t" anchorCtr="0">
            <a:normAutofit/>
          </a:bodyPr>
          <a:lstStyle/>
          <a:p>
            <a:pPr marL="228600" lvl="0" indent="-76200" algn="l" rtl="0">
              <a:lnSpc>
                <a:spcPct val="100000"/>
              </a:lnSpc>
              <a:spcBef>
                <a:spcPts val="0"/>
              </a:spcBef>
              <a:spcAft>
                <a:spcPts val="0"/>
              </a:spcAft>
              <a:buSzPts val="2400"/>
              <a:buNone/>
            </a:pPr>
            <a:endParaRPr dirty="0"/>
          </a:p>
        </p:txBody>
      </p:sp>
      <p:sp>
        <p:nvSpPr>
          <p:cNvPr id="276" name="Google Shape;276;g10d154e970d_2_0"/>
          <p:cNvSpPr/>
          <p:nvPr/>
        </p:nvSpPr>
        <p:spPr>
          <a:xfrm>
            <a:off x="4526109" y="6416400"/>
            <a:ext cx="75045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hlinkClick r:id="rId3"/>
              </a:rPr>
              <a:t>Source</a:t>
            </a:r>
            <a:r>
              <a:rPr lang="en-US" sz="1200" b="0" i="0" u="none" strike="noStrike" cap="none" dirty="0">
                <a:solidFill>
                  <a:schemeClr val="dk1"/>
                </a:solidFill>
                <a:latin typeface="Calibri"/>
                <a:ea typeface="Calibri"/>
                <a:cs typeface="Calibri"/>
                <a:sym typeface="Calibri"/>
              </a:rPr>
              <a:t> | </a:t>
            </a:r>
            <a:r>
              <a:rPr lang="en-US" sz="1200" b="0" i="0" u="none" strike="noStrike" cap="none" dirty="0" err="1">
                <a:solidFill>
                  <a:schemeClr val="dk1"/>
                </a:solidFill>
                <a:latin typeface="Calibri"/>
                <a:ea typeface="Calibri"/>
                <a:cs typeface="Calibri"/>
                <a:sym typeface="Calibri"/>
              </a:rPr>
              <a:t>Pixabay</a:t>
            </a:r>
            <a:r>
              <a:rPr lang="en-US" sz="1200" b="0" i="0" u="none" strike="noStrike" cap="none" dirty="0">
                <a:solidFill>
                  <a:schemeClr val="dk1"/>
                </a:solidFill>
                <a:latin typeface="Calibri"/>
                <a:ea typeface="Calibri"/>
                <a:cs typeface="Calibri"/>
                <a:sym typeface="Calibri"/>
              </a:rPr>
              <a:t> license</a:t>
            </a:r>
            <a:endParaRPr sz="1400" b="0" i="0" u="none" strike="noStrike" cap="none" dirty="0">
              <a:solidFill>
                <a:srgbClr val="000000"/>
              </a:solidFill>
              <a:latin typeface="Arial"/>
              <a:ea typeface="Arial"/>
              <a:cs typeface="Arial"/>
              <a:sym typeface="Arial"/>
            </a:endParaRPr>
          </a:p>
        </p:txBody>
      </p:sp>
      <p:pic>
        <p:nvPicPr>
          <p:cNvPr id="277" name="Google Shape;277;g10d154e970d_2_0"/>
          <p:cNvPicPr preferRelativeResize="0"/>
          <p:nvPr/>
        </p:nvPicPr>
        <p:blipFill rotWithShape="1">
          <a:blip r:embed="rId4">
            <a:alphaModFix/>
          </a:blip>
          <a:srcRect/>
          <a:stretch/>
        </p:blipFill>
        <p:spPr>
          <a:xfrm>
            <a:off x="6172199" y="2030200"/>
            <a:ext cx="5852160" cy="2755392"/>
          </a:xfrm>
          <a:prstGeom prst="rect">
            <a:avLst/>
          </a:prstGeom>
          <a:noFill/>
          <a:ln>
            <a:noFill/>
          </a:ln>
        </p:spPr>
      </p:pic>
      <p:sp>
        <p:nvSpPr>
          <p:cNvPr id="8" name="Google Shape;171;p8">
            <a:extLst>
              <a:ext uri="{FF2B5EF4-FFF2-40B4-BE49-F238E27FC236}">
                <a16:creationId xmlns:a16="http://schemas.microsoft.com/office/drawing/2014/main" id="{4F95F23F-EEF8-47F5-B947-36F6D74792E7}"/>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Risk </a:t>
            </a:r>
            <a:r>
              <a:rPr lang="de-DE" sz="1800" b="0" i="0" u="none" strike="noStrike" cap="none" dirty="0" err="1">
                <a:solidFill>
                  <a:schemeClr val="lt1"/>
                </a:solidFill>
                <a:latin typeface="Calibri"/>
                <a:ea typeface="Calibri"/>
                <a:cs typeface="Calibri"/>
                <a:sym typeface="Calibri"/>
              </a:rPr>
              <a:t>factors</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for</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health</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issues</a:t>
            </a:r>
            <a:endParaRPr sz="15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d154e970d_2_0"/>
          <p:cNvSpPr txBox="1">
            <a:spLocks noGrp="1"/>
          </p:cNvSpPr>
          <p:nvPr>
            <p:ph type="title"/>
          </p:nvPr>
        </p:nvSpPr>
        <p:spPr>
          <a:xfrm>
            <a:off x="558000" y="1080000"/>
            <a:ext cx="11396700" cy="599100"/>
          </a:xfrm>
          <a:prstGeom prst="rect">
            <a:avLst/>
          </a:prstGeom>
          <a:noFill/>
          <a:ln>
            <a:noFill/>
          </a:ln>
        </p:spPr>
        <p:txBody>
          <a:bodyPr spcFirstLastPara="1" wrap="square" lIns="91425" tIns="45700" rIns="91425" bIns="45700" anchor="ctr" anchorCtr="0">
            <a:normAutofit/>
          </a:bodyPr>
          <a:lstStyle/>
          <a:p>
            <a:pPr lvl="0"/>
            <a:r>
              <a:rPr lang="en-US" dirty="0"/>
              <a:t>Describe your experiences</a:t>
            </a:r>
            <a:endParaRPr dirty="0"/>
          </a:p>
        </p:txBody>
      </p:sp>
      <p:sp>
        <p:nvSpPr>
          <p:cNvPr id="274" name="Google Shape;274;g10d154e970d_2_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p>
            <a:pPr lvl="0" algn="l" rtl="0">
              <a:lnSpc>
                <a:spcPct val="100000"/>
              </a:lnSpc>
              <a:spcBef>
                <a:spcPts val="600"/>
              </a:spcBef>
              <a:spcAft>
                <a:spcPts val="600"/>
              </a:spcAft>
              <a:buSzPts val="1800"/>
              <a:buFont typeface="Wingdings" panose="05000000000000000000" pitchFamily="2" charset="2"/>
              <a:buChar char="§"/>
            </a:pPr>
            <a:r>
              <a:rPr lang="en-US" dirty="0"/>
              <a:t>Create a priority list of each stage according to the relevance for your  life and health</a:t>
            </a:r>
          </a:p>
          <a:p>
            <a:pPr lvl="0" algn="l" rtl="0">
              <a:lnSpc>
                <a:spcPct val="100000"/>
              </a:lnSpc>
              <a:spcBef>
                <a:spcPts val="600"/>
              </a:spcBef>
              <a:spcAft>
                <a:spcPts val="600"/>
              </a:spcAft>
              <a:buSzPts val="1800"/>
              <a:buFont typeface="Wingdings" panose="05000000000000000000" pitchFamily="2" charset="2"/>
              <a:buChar char="§"/>
            </a:pPr>
            <a:r>
              <a:rPr lang="en-US" dirty="0"/>
              <a:t>There might be differences according to country of origin; please group the experiences based on similarities and differences</a:t>
            </a:r>
          </a:p>
          <a:p>
            <a:pPr lvl="0" algn="l" rtl="0">
              <a:lnSpc>
                <a:spcPct val="100000"/>
              </a:lnSpc>
              <a:spcBef>
                <a:spcPts val="600"/>
              </a:spcBef>
              <a:spcAft>
                <a:spcPts val="600"/>
              </a:spcAft>
              <a:buSzPts val="1800"/>
              <a:buFont typeface="Wingdings" panose="05000000000000000000" pitchFamily="2" charset="2"/>
              <a:buChar char="§"/>
            </a:pPr>
            <a:r>
              <a:rPr lang="en-US" dirty="0"/>
              <a:t>Take notes of the outcome as this will be reflected in your homework</a:t>
            </a:r>
            <a:endParaRPr dirty="0"/>
          </a:p>
        </p:txBody>
      </p:sp>
      <p:sp>
        <p:nvSpPr>
          <p:cNvPr id="276" name="Google Shape;276;g10d154e970d_2_0"/>
          <p:cNvSpPr/>
          <p:nvPr/>
        </p:nvSpPr>
        <p:spPr>
          <a:xfrm>
            <a:off x="7852527" y="5629468"/>
            <a:ext cx="4178069" cy="38645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pic>
        <p:nvPicPr>
          <p:cNvPr id="1026" name="Picture 2" descr="Silhouetten, Menschen, Menscheit, Zahnräder, Kre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477" y="1881887"/>
            <a:ext cx="4220387" cy="2980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590849" y="6385523"/>
            <a:ext cx="5363851" cy="307777"/>
          </a:xfrm>
          <a:prstGeom prst="rect">
            <a:avLst/>
          </a:prstGeom>
          <a:noFill/>
        </p:spPr>
        <p:txBody>
          <a:bodyPr wrap="square" rtlCol="0">
            <a:spAutoFit/>
          </a:bodyPr>
          <a:lstStyle/>
          <a:p>
            <a:r>
              <a:rPr lang="de-DE" dirty="0"/>
              <a:t>			</a:t>
            </a:r>
            <a:r>
              <a:rPr lang="de-DE" dirty="0">
                <a:hlinkClick r:id="rId4"/>
              </a:rPr>
              <a:t>Source</a:t>
            </a:r>
            <a:r>
              <a:rPr lang="de-DE" dirty="0"/>
              <a:t> | </a:t>
            </a:r>
            <a:r>
              <a:rPr lang="de-DE" dirty="0" err="1"/>
              <a:t>Pixabay</a:t>
            </a:r>
            <a:r>
              <a:rPr lang="de-DE" dirty="0"/>
              <a:t> </a:t>
            </a:r>
            <a:r>
              <a:rPr lang="de-DE" dirty="0" err="1"/>
              <a:t>license</a:t>
            </a:r>
            <a:endParaRPr lang="de-DE" dirty="0"/>
          </a:p>
        </p:txBody>
      </p:sp>
      <p:sp>
        <p:nvSpPr>
          <p:cNvPr id="9" name="Google Shape;171;p8">
            <a:extLst>
              <a:ext uri="{FF2B5EF4-FFF2-40B4-BE49-F238E27FC236}">
                <a16:creationId xmlns:a16="http://schemas.microsoft.com/office/drawing/2014/main" id="{8BB7348E-5584-414E-BCD7-AFE97CB99108}"/>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Risk </a:t>
            </a:r>
            <a:r>
              <a:rPr lang="de-DE" sz="1800" b="0" i="0" u="none" strike="noStrike" cap="none" dirty="0" err="1">
                <a:solidFill>
                  <a:schemeClr val="lt1"/>
                </a:solidFill>
                <a:latin typeface="Calibri"/>
                <a:ea typeface="Calibri"/>
                <a:cs typeface="Calibri"/>
                <a:sym typeface="Calibri"/>
              </a:rPr>
              <a:t>factors</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for</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health</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issues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34564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0d154e970d_2_0"/>
          <p:cNvSpPr txBox="1">
            <a:spLocks noGrp="1"/>
          </p:cNvSpPr>
          <p:nvPr>
            <p:ph type="title"/>
          </p:nvPr>
        </p:nvSpPr>
        <p:spPr>
          <a:xfrm>
            <a:off x="633897" y="1141415"/>
            <a:ext cx="11396700" cy="599100"/>
          </a:xfrm>
          <a:prstGeom prst="rect">
            <a:avLst/>
          </a:prstGeom>
          <a:noFill/>
          <a:ln>
            <a:noFill/>
          </a:ln>
        </p:spPr>
        <p:txBody>
          <a:bodyPr spcFirstLastPara="1" wrap="square" lIns="91425" tIns="45700" rIns="91425" bIns="45700" anchor="ctr" anchorCtr="0">
            <a:normAutofit/>
          </a:bodyPr>
          <a:lstStyle/>
          <a:p>
            <a:pPr lvl="0"/>
            <a:r>
              <a:rPr lang="en-US" dirty="0"/>
              <a:t>Your homework</a:t>
            </a:r>
            <a:endParaRPr dirty="0"/>
          </a:p>
        </p:txBody>
      </p:sp>
      <p:sp>
        <p:nvSpPr>
          <p:cNvPr id="274" name="Google Shape;274;g10d154e970d_2_0"/>
          <p:cNvSpPr txBox="1">
            <a:spLocks noGrp="1"/>
          </p:cNvSpPr>
          <p:nvPr>
            <p:ph type="body" idx="1"/>
          </p:nvPr>
        </p:nvSpPr>
        <p:spPr>
          <a:xfrm>
            <a:off x="557999" y="1800000"/>
            <a:ext cx="5409600" cy="4893300"/>
          </a:xfrm>
          <a:prstGeom prst="rect">
            <a:avLst/>
          </a:prstGeom>
          <a:noFill/>
          <a:ln>
            <a:noFill/>
          </a:ln>
        </p:spPr>
        <p:txBody>
          <a:bodyPr spcFirstLastPara="1" wrap="square" lIns="91425" tIns="45700" rIns="91425" bIns="45700" anchor="t" anchorCtr="0">
            <a:normAutofit/>
          </a:bodyPr>
          <a:lstStyle/>
          <a:p>
            <a:pPr lvl="1"/>
            <a:r>
              <a:rPr lang="en-US" sz="2400" dirty="0"/>
              <a:t>For your homework, please create your own </a:t>
            </a:r>
            <a:r>
              <a:rPr lang="en-US" sz="2400" b="1" dirty="0">
                <a:solidFill>
                  <a:srgbClr val="C00000"/>
                </a:solidFill>
              </a:rPr>
              <a:t>pocket guide </a:t>
            </a:r>
            <a:r>
              <a:rPr lang="en-US" sz="2400" dirty="0"/>
              <a:t>with health terms</a:t>
            </a:r>
          </a:p>
          <a:p>
            <a:pPr lvl="1"/>
            <a:r>
              <a:rPr lang="en-US" sz="2400" dirty="0"/>
              <a:t>Please use the </a:t>
            </a:r>
            <a:r>
              <a:rPr lang="en-US" sz="2400" b="1" dirty="0"/>
              <a:t>provided template </a:t>
            </a:r>
            <a:r>
              <a:rPr lang="en-US" sz="2400" dirty="0"/>
              <a:t>to look for terms of physical and mental health and any other issues you regard as important for your health</a:t>
            </a:r>
          </a:p>
          <a:p>
            <a:pPr lvl="1"/>
            <a:r>
              <a:rPr lang="en-US" sz="2400" dirty="0"/>
              <a:t>Search online for the right expressions</a:t>
            </a:r>
            <a:endParaRPr sz="1600" dirty="0"/>
          </a:p>
        </p:txBody>
      </p:sp>
      <p:sp>
        <p:nvSpPr>
          <p:cNvPr id="276" name="Google Shape;276;g10d154e970d_2_0"/>
          <p:cNvSpPr/>
          <p:nvPr/>
        </p:nvSpPr>
        <p:spPr>
          <a:xfrm>
            <a:off x="4526097" y="5398288"/>
            <a:ext cx="75045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400" b="0" i="0" u="none" strike="noStrike" cap="none" dirty="0">
              <a:solidFill>
                <a:srgbClr val="000000"/>
              </a:solidFill>
              <a:latin typeface="Arial"/>
              <a:ea typeface="Arial"/>
              <a:cs typeface="Arial"/>
              <a:sym typeface="Arial"/>
            </a:endParaRPr>
          </a:p>
        </p:txBody>
      </p:sp>
      <p:pic>
        <p:nvPicPr>
          <p:cNvPr id="3" name="Grafik 2"/>
          <p:cNvPicPr>
            <a:picLocks noChangeAspect="1"/>
          </p:cNvPicPr>
          <p:nvPr/>
        </p:nvPicPr>
        <p:blipFill>
          <a:blip r:embed="rId3"/>
          <a:stretch>
            <a:fillRect/>
          </a:stretch>
        </p:blipFill>
        <p:spPr>
          <a:xfrm>
            <a:off x="6332247" y="1253470"/>
            <a:ext cx="5445807" cy="4351060"/>
          </a:xfrm>
          <a:prstGeom prst="rect">
            <a:avLst/>
          </a:prstGeom>
          <a:ln>
            <a:noFill/>
          </a:ln>
          <a:effectLst>
            <a:outerShdw blurRad="190500" algn="tl" rotWithShape="0">
              <a:srgbClr val="000000">
                <a:alpha val="70000"/>
              </a:srgbClr>
            </a:outerShdw>
          </a:effectLst>
        </p:spPr>
      </p:pic>
      <p:sp>
        <p:nvSpPr>
          <p:cNvPr id="7" name="Google Shape;171;p8">
            <a:extLst>
              <a:ext uri="{FF2B5EF4-FFF2-40B4-BE49-F238E27FC236}">
                <a16:creationId xmlns:a16="http://schemas.microsoft.com/office/drawing/2014/main" id="{30DC3058-2122-4961-B0C0-58EEC92A28F7}"/>
              </a:ext>
            </a:extLst>
          </p:cNvPr>
          <p:cNvSpPr/>
          <p:nvPr/>
        </p:nvSpPr>
        <p:spPr>
          <a:xfrm>
            <a:off x="8905875" y="-3933"/>
            <a:ext cx="328486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.2 Risk </a:t>
            </a:r>
            <a:r>
              <a:rPr lang="de-DE" sz="1800" b="0" i="0" u="none" strike="noStrike" cap="none" dirty="0" err="1">
                <a:solidFill>
                  <a:schemeClr val="lt1"/>
                </a:solidFill>
                <a:latin typeface="Calibri"/>
                <a:ea typeface="Calibri"/>
                <a:cs typeface="Calibri"/>
                <a:sym typeface="Calibri"/>
              </a:rPr>
              <a:t>factors</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for</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health</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issues</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43809DF2-994F-4275-B6C5-3DF4090ACC5C}"/>
              </a:ext>
            </a:extLst>
          </p:cNvPr>
          <p:cNvSpPr txBox="1"/>
          <p:nvPr/>
        </p:nvSpPr>
        <p:spPr>
          <a:xfrm>
            <a:off x="6332247" y="6121020"/>
            <a:ext cx="3318537" cy="307777"/>
          </a:xfrm>
          <a:prstGeom prst="rect">
            <a:avLst/>
          </a:prstGeom>
          <a:solidFill>
            <a:schemeClr val="bg1">
              <a:lumMod val="95000"/>
            </a:schemeClr>
          </a:solidFill>
        </p:spPr>
        <p:txBody>
          <a:bodyPr wrap="none" rtlCol="0">
            <a:spAutoFit/>
          </a:bodyPr>
          <a:lstStyle/>
          <a:p>
            <a:r>
              <a:rPr lang="en-US" dirty="0">
                <a:solidFill>
                  <a:srgbClr val="C00000"/>
                </a:solidFill>
                <a:hlinkClick r:id="rId4">
                  <a:extLst>
                    <a:ext uri="{A12FA001-AC4F-418D-AE19-62706E023703}">
                      <ahyp:hlinkClr xmlns:ahyp="http://schemas.microsoft.com/office/drawing/2018/hyperlinkcolor" val="tx"/>
                    </a:ext>
                  </a:extLst>
                </a:hlinkClick>
              </a:rPr>
              <a:t>Download the Pocket Guide from here !</a:t>
            </a:r>
            <a:endParaRPr lang="en-GB" dirty="0">
              <a:solidFill>
                <a:srgbClr val="C00000"/>
              </a:solidFill>
            </a:endParaRPr>
          </a:p>
        </p:txBody>
      </p:sp>
    </p:spTree>
    <p:extLst>
      <p:ext uri="{BB962C8B-B14F-4D97-AF65-F5344CB8AC3E}">
        <p14:creationId xmlns:p14="http://schemas.microsoft.com/office/powerpoint/2010/main" val="17604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sz="2700" dirty="0">
                <a:solidFill>
                  <a:srgbClr val="C01E24"/>
                </a:solidFill>
              </a:rPr>
              <a:t>Action 2.3 </a:t>
            </a:r>
            <a:endParaRPr sz="2700" dirty="0">
              <a:solidFill>
                <a:srgbClr val="C01E24"/>
              </a:solidFill>
            </a:endParaRPr>
          </a:p>
          <a:p>
            <a:pPr lvl="0" algn="just">
              <a:lnSpc>
                <a:spcPct val="150000"/>
              </a:lnSpc>
              <a:spcBef>
                <a:spcPts val="600"/>
              </a:spcBef>
              <a:spcAft>
                <a:spcPts val="600"/>
              </a:spcAft>
              <a:buClr>
                <a:schemeClr val="dk1"/>
              </a:buClr>
              <a:buSzPts val="990"/>
            </a:pPr>
            <a:r>
              <a:rPr lang="en-US" sz="2800" dirty="0">
                <a:solidFill>
                  <a:srgbClr val="C00000"/>
                </a:solidFill>
              </a:rPr>
              <a:t>Exploring the physical and mental health of migrants</a:t>
            </a:r>
            <a:endParaRPr sz="2700" dirty="0">
              <a:solidFill>
                <a:srgbClr val="C00000"/>
              </a:solidFill>
            </a:endParaRPr>
          </a:p>
        </p:txBody>
      </p:sp>
      <p:sp>
        <p:nvSpPr>
          <p:cNvPr id="227" name="Google Shape;227;p6"/>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dirty="0"/>
              <a:t>Objectives</a:t>
            </a:r>
            <a:endParaRPr dirty="0"/>
          </a:p>
        </p:txBody>
      </p:sp>
      <p:sp>
        <p:nvSpPr>
          <p:cNvPr id="228" name="Google Shape;228;p6"/>
          <p:cNvSpPr txBox="1">
            <a:spLocks noGrp="1"/>
          </p:cNvSpPr>
          <p:nvPr>
            <p:ph type="body" idx="2"/>
          </p:nvPr>
        </p:nvSpPr>
        <p:spPr>
          <a:xfrm>
            <a:off x="558000" y="2754309"/>
            <a:ext cx="5937120" cy="4008158"/>
          </a:xfrm>
          <a:prstGeom prst="rect">
            <a:avLst/>
          </a:prstGeom>
          <a:noFill/>
          <a:ln>
            <a:noFill/>
          </a:ln>
        </p:spPr>
        <p:txBody>
          <a:bodyPr spcFirstLastPara="1" wrap="square" lIns="91425" tIns="45700" rIns="91425" bIns="45700" anchor="t" anchorCtr="0">
            <a:normAutofit/>
          </a:bodyPr>
          <a:lstStyle/>
          <a:p>
            <a:pPr marL="228600" indent="-228600">
              <a:spcAft>
                <a:spcPts val="600"/>
              </a:spcAft>
              <a:buSzPts val="2000"/>
            </a:pPr>
            <a:r>
              <a:rPr lang="en-US" sz="2000" dirty="0"/>
              <a:t>Exploring your illness narratives</a:t>
            </a:r>
          </a:p>
          <a:p>
            <a:pPr marL="228600" lvl="0" indent="-228600">
              <a:spcAft>
                <a:spcPts val="600"/>
              </a:spcAft>
              <a:buSzPts val="2000"/>
            </a:pPr>
            <a:r>
              <a:rPr lang="en-US" sz="2000" dirty="0"/>
              <a:t>Introducing symptoms of health and mental health issues that are more prevalent in the migrant population</a:t>
            </a:r>
          </a:p>
          <a:p>
            <a:pPr marL="228600" lvl="0" indent="-228600">
              <a:spcAft>
                <a:spcPts val="600"/>
              </a:spcAft>
              <a:buSzPts val="2000"/>
            </a:pPr>
            <a:r>
              <a:rPr lang="en-US" sz="2000" dirty="0"/>
              <a:t>Identifying through the symptoms the diseases and suggesting specific (digital) actions </a:t>
            </a:r>
            <a:endParaRPr sz="2000" dirty="0"/>
          </a:p>
        </p:txBody>
      </p:sp>
      <p:sp>
        <p:nvSpPr>
          <p:cNvPr id="229" name="Google Shape;229;p6"/>
          <p:cNvSpPr/>
          <p:nvPr/>
        </p:nvSpPr>
        <p:spPr>
          <a:xfrm>
            <a:off x="8030733" y="6581001"/>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Source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accent4"/>
              </a:solidFill>
              <a:latin typeface="Calibri"/>
              <a:ea typeface="Calibri"/>
              <a:cs typeface="Calibri"/>
              <a:sym typeface="Calibri"/>
            </a:endParaRPr>
          </a:p>
        </p:txBody>
      </p:sp>
      <p:pic>
        <p:nvPicPr>
          <p:cNvPr id="2052" name="Picture 4" descr="Elektrokardiogramm, Blutdruck, Ekg, Die Gesundhe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120" y="2925454"/>
            <a:ext cx="4750587" cy="237529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67;p17">
            <a:extLst>
              <a:ext uri="{FF2B5EF4-FFF2-40B4-BE49-F238E27FC236}">
                <a16:creationId xmlns:a16="http://schemas.microsoft.com/office/drawing/2014/main" id="{F5B24B88-02D0-4CDA-A702-69E1ACFCF141}"/>
              </a:ext>
            </a:extLst>
          </p:cNvPr>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b="0" i="0" u="none" strike="noStrike" cap="none" dirty="0">
                <a:solidFill>
                  <a:schemeClr val="bg1"/>
                </a:solidFill>
                <a:latin typeface="Calibri"/>
                <a:ea typeface="Calibri"/>
                <a:cs typeface="Calibri"/>
                <a:sym typeface="Calibri"/>
              </a:rPr>
              <a:t>2.1</a:t>
            </a:r>
            <a:endParaRPr sz="2400" b="0" i="0" u="none" strike="noStrike" cap="none" dirty="0">
              <a:solidFill>
                <a:schemeClr val="bg1"/>
              </a:solidFill>
              <a:latin typeface="Calibri"/>
              <a:ea typeface="Calibri"/>
              <a:cs typeface="Calibri"/>
              <a:sym typeface="Calibri"/>
            </a:endParaRPr>
          </a:p>
        </p:txBody>
      </p:sp>
      <p:sp>
        <p:nvSpPr>
          <p:cNvPr id="9" name="Google Shape;268;p17">
            <a:extLst>
              <a:ext uri="{FF2B5EF4-FFF2-40B4-BE49-F238E27FC236}">
                <a16:creationId xmlns:a16="http://schemas.microsoft.com/office/drawing/2014/main" id="{A346D406-DC9B-4221-8AB4-A48349DF3843}"/>
              </a:ext>
            </a:extLst>
          </p:cNvPr>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bg1"/>
                </a:solidFill>
                <a:latin typeface="Calibri"/>
                <a:cs typeface="Calibri"/>
                <a:sym typeface="Calibri"/>
              </a:rPr>
              <a:t>2.2</a:t>
            </a:r>
            <a:endParaRPr sz="2400" dirty="0">
              <a:solidFill>
                <a:schemeClr val="bg1"/>
              </a:solidFill>
              <a:latin typeface="Calibri"/>
              <a:cs typeface="Calibri"/>
              <a:sym typeface="Calibri"/>
            </a:endParaRPr>
          </a:p>
        </p:txBody>
      </p:sp>
      <p:sp>
        <p:nvSpPr>
          <p:cNvPr id="11" name="Google Shape;269;p17">
            <a:extLst>
              <a:ext uri="{FF2B5EF4-FFF2-40B4-BE49-F238E27FC236}">
                <a16:creationId xmlns:a16="http://schemas.microsoft.com/office/drawing/2014/main" id="{602F6ECA-4F1B-4A03-BADF-9BD4F18895F4}"/>
              </a:ext>
            </a:extLst>
          </p:cNvPr>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de-DE" sz="2800" dirty="0">
                <a:solidFill>
                  <a:srgbClr val="C00000"/>
                </a:solidFill>
                <a:latin typeface="Calibri"/>
                <a:cs typeface="Calibri"/>
                <a:sym typeface="Calibri"/>
              </a:rPr>
              <a:t>2.3</a:t>
            </a:r>
            <a:endParaRPr sz="2800" dirty="0">
              <a:solidFill>
                <a:srgbClr val="C00000"/>
              </a:solidFill>
              <a:latin typeface="Calibri"/>
              <a:cs typeface="Calibri"/>
              <a:sym typeface="Calibri"/>
            </a:endParaRPr>
          </a:p>
        </p:txBody>
      </p:sp>
      <p:sp>
        <p:nvSpPr>
          <p:cNvPr id="12" name="Google Shape;270;p17">
            <a:extLst>
              <a:ext uri="{FF2B5EF4-FFF2-40B4-BE49-F238E27FC236}">
                <a16:creationId xmlns:a16="http://schemas.microsoft.com/office/drawing/2014/main" id="{A1E5C16E-959C-4039-BB07-5F64C775B553}"/>
              </a:ext>
            </a:extLst>
          </p:cNvPr>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lt1"/>
                </a:solidFill>
                <a:latin typeface="Calibri"/>
                <a:ea typeface="Calibri"/>
                <a:cs typeface="Calibri"/>
                <a:sym typeface="Calibri"/>
              </a:rPr>
              <a:t>2</a:t>
            </a:r>
            <a:r>
              <a:rPr lang="de-DE" sz="2400" b="0" i="0" u="none" strike="noStrike" cap="none" dirty="0">
                <a:solidFill>
                  <a:schemeClr val="lt1"/>
                </a:solidFill>
                <a:latin typeface="Calibri"/>
                <a:ea typeface="Calibri"/>
                <a:cs typeface="Calibri"/>
                <a:sym typeface="Calibri"/>
              </a:rPr>
              <a:t>.4</a:t>
            </a:r>
            <a:endParaRPr sz="2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38203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gn="just">
              <a:lnSpc>
                <a:spcPct val="150000"/>
              </a:lnSpc>
              <a:spcBef>
                <a:spcPts val="600"/>
              </a:spcBef>
              <a:spcAft>
                <a:spcPts val="600"/>
              </a:spcAft>
              <a:buClr>
                <a:schemeClr val="dk1"/>
              </a:buClr>
              <a:buSzPts val="990"/>
            </a:pPr>
            <a:r>
              <a:rPr lang="en-US" dirty="0"/>
              <a:t>Exploring your illness narratives</a:t>
            </a:r>
            <a:endParaRPr dirty="0"/>
          </a:p>
        </p:txBody>
      </p:sp>
      <p:sp>
        <p:nvSpPr>
          <p:cNvPr id="228" name="Google Shape;228;p6"/>
          <p:cNvSpPr txBox="1">
            <a:spLocks noGrp="1"/>
          </p:cNvSpPr>
          <p:nvPr>
            <p:ph type="body" idx="1"/>
          </p:nvPr>
        </p:nvSpPr>
        <p:spPr>
          <a:xfrm>
            <a:off x="557998" y="1799999"/>
            <a:ext cx="6890551" cy="4865977"/>
          </a:xfrm>
          <a:prstGeom prst="rect">
            <a:avLst/>
          </a:prstGeom>
          <a:noFill/>
          <a:ln>
            <a:noFill/>
          </a:ln>
        </p:spPr>
        <p:txBody>
          <a:bodyPr spcFirstLastPara="1" wrap="square" lIns="91425" tIns="45700" rIns="91425" bIns="45700" anchor="t" anchorCtr="0">
            <a:normAutofit/>
          </a:bodyPr>
          <a:lstStyle/>
          <a:p>
            <a:pPr marL="0" lvl="0" indent="0">
              <a:spcAft>
                <a:spcPts val="600"/>
              </a:spcAft>
              <a:buSzPts val="2000"/>
              <a:buNone/>
            </a:pPr>
            <a:r>
              <a:rPr lang="en-US" sz="2000" dirty="0"/>
              <a:t>The perception of illness and the way it is dealt with can be very different depending on the cultural background. Symptoms of illness are interpreted differently and the point at which medical help is required can also vary. The assessment of when home remedies are sufficient and when a doctor should be consulted can differ culturally. </a:t>
            </a:r>
          </a:p>
          <a:p>
            <a:pPr marL="0" lvl="0" indent="0">
              <a:spcAft>
                <a:spcPts val="600"/>
              </a:spcAft>
              <a:buSzPts val="2000"/>
              <a:buNone/>
            </a:pPr>
            <a:r>
              <a:rPr lang="en-US" sz="2000" dirty="0"/>
              <a:t>Communication of illnesses also varies: there are illnesses that are shared with friends and others that are treated as taboo. The recovery process is also subject to different characteristics: e.g., does a sick person withdraw from family life or does the family play a role in recovery? What role does digital help play and how is it used?</a:t>
            </a:r>
            <a:endParaRPr sz="2000" dirty="0"/>
          </a:p>
        </p:txBody>
      </p:sp>
      <p:sp>
        <p:nvSpPr>
          <p:cNvPr id="229" name="Google Shape;229;p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Source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accent4"/>
              </a:solidFill>
              <a:latin typeface="Calibri"/>
              <a:ea typeface="Calibri"/>
              <a:cs typeface="Calibri"/>
              <a:sym typeface="Calibri"/>
            </a:endParaRPr>
          </a:p>
        </p:txBody>
      </p:sp>
      <p:pic>
        <p:nvPicPr>
          <p:cNvPr id="5122" name="Picture 2" descr="Blutdruck, Ekg, Die Gesundheit, Herz, Symbol, Leb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2460" y="2569688"/>
            <a:ext cx="4086130" cy="204306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1;p8">
            <a:extLst>
              <a:ext uri="{FF2B5EF4-FFF2-40B4-BE49-F238E27FC236}">
                <a16:creationId xmlns:a16="http://schemas.microsoft.com/office/drawing/2014/main" id="{35251B6D-7C55-45E9-B2FF-D363F241003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2642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a:t>Symptoms that are more prevalent in the migrant population</a:t>
            </a:r>
          </a:p>
        </p:txBody>
      </p:sp>
      <p:sp>
        <p:nvSpPr>
          <p:cNvPr id="228" name="Google Shape;228;p6"/>
          <p:cNvSpPr txBox="1">
            <a:spLocks noGrp="1"/>
          </p:cNvSpPr>
          <p:nvPr>
            <p:ph type="body" idx="1"/>
          </p:nvPr>
        </p:nvSpPr>
        <p:spPr>
          <a:xfrm>
            <a:off x="557999" y="2369242"/>
            <a:ext cx="5852132" cy="4296734"/>
          </a:xfrm>
          <a:prstGeom prst="rect">
            <a:avLst/>
          </a:prstGeom>
          <a:noFill/>
          <a:ln>
            <a:noFill/>
          </a:ln>
        </p:spPr>
        <p:txBody>
          <a:bodyPr spcFirstLastPara="1" wrap="square" lIns="91425" tIns="45700" rIns="91425" bIns="45700" anchor="t" anchorCtr="0">
            <a:normAutofit/>
          </a:bodyPr>
          <a:lstStyle/>
          <a:p>
            <a:pPr marL="0" lvl="0" indent="0">
              <a:lnSpc>
                <a:spcPct val="100000"/>
              </a:lnSpc>
              <a:spcAft>
                <a:spcPts val="600"/>
              </a:spcAft>
              <a:buSzPts val="2000"/>
              <a:buNone/>
            </a:pPr>
            <a:r>
              <a:rPr lang="en-US" sz="2000" dirty="0"/>
              <a:t>There are a number of diseases that occur more frequently in migrant populations.  According to a WHO study, these include, above all, infectious diseases like tuberculosis</a:t>
            </a:r>
            <a:r>
              <a:rPr lang="de-DE" sz="2000" dirty="0"/>
              <a:t>, </a:t>
            </a:r>
            <a:r>
              <a:rPr lang="en-US" sz="2000" dirty="0"/>
              <a:t>HIV infection and viral hepatitis, </a:t>
            </a:r>
            <a:r>
              <a:rPr lang="de-DE" sz="2000" dirty="0" err="1"/>
              <a:t>respiratory</a:t>
            </a:r>
            <a:r>
              <a:rPr lang="de-DE" sz="2000" dirty="0"/>
              <a:t> </a:t>
            </a:r>
            <a:r>
              <a:rPr lang="de-DE" sz="2000" dirty="0" err="1"/>
              <a:t>diseases</a:t>
            </a:r>
            <a:r>
              <a:rPr lang="de-DE" sz="2000" dirty="0"/>
              <a:t>, </a:t>
            </a:r>
            <a:r>
              <a:rPr lang="de-DE" sz="2000" dirty="0" err="1"/>
              <a:t>vector</a:t>
            </a:r>
            <a:r>
              <a:rPr lang="de-DE" sz="2000" dirty="0"/>
              <a:t>-borne </a:t>
            </a:r>
            <a:r>
              <a:rPr lang="de-DE" sz="2000" dirty="0" err="1"/>
              <a:t>diseases</a:t>
            </a:r>
            <a:r>
              <a:rPr lang="de-DE" sz="2000" dirty="0"/>
              <a:t>.</a:t>
            </a:r>
          </a:p>
          <a:p>
            <a:pPr marL="0" lvl="0" indent="0">
              <a:lnSpc>
                <a:spcPct val="100000"/>
              </a:lnSpc>
              <a:spcAft>
                <a:spcPts val="600"/>
              </a:spcAft>
              <a:buSzPts val="2000"/>
              <a:buNone/>
            </a:pPr>
            <a:r>
              <a:rPr lang="en-US" sz="2000" dirty="0"/>
              <a:t>The following </a:t>
            </a:r>
            <a:r>
              <a:rPr lang="de-DE" sz="2000" dirty="0"/>
              <a:t>non-</a:t>
            </a:r>
            <a:r>
              <a:rPr lang="de-DE" sz="2000" dirty="0" err="1"/>
              <a:t>communicable</a:t>
            </a:r>
            <a:r>
              <a:rPr lang="de-DE" sz="2000" dirty="0"/>
              <a:t> </a:t>
            </a:r>
            <a:r>
              <a:rPr lang="de-DE" sz="2000" dirty="0" err="1"/>
              <a:t>diseases</a:t>
            </a:r>
            <a:r>
              <a:rPr lang="de-DE" sz="2000" dirty="0"/>
              <a:t> </a:t>
            </a:r>
            <a:r>
              <a:rPr lang="en-US" sz="2000" dirty="0"/>
              <a:t>are also observed disproportionately: cardiovascular diseases, diabetes, cancer and chronic lung diseases, many of them require the provision of continuous care over a long time, often for life.</a:t>
            </a:r>
            <a:endParaRPr sz="2000" dirty="0"/>
          </a:p>
        </p:txBody>
      </p:sp>
      <p:sp>
        <p:nvSpPr>
          <p:cNvPr id="229" name="Google Shape;229;p6"/>
          <p:cNvSpPr/>
          <p:nvPr/>
        </p:nvSpPr>
        <p:spPr>
          <a:xfrm>
            <a:off x="8372475" y="6204352"/>
            <a:ext cx="3557439" cy="276959"/>
          </a:xfrm>
          <a:prstGeom prst="rect">
            <a:avLst/>
          </a:prstGeom>
          <a:noFill/>
          <a:ln>
            <a:noFill/>
          </a:ln>
        </p:spPr>
        <p:txBody>
          <a:bodyPr spcFirstLastPara="1" wrap="square" lIns="91425" tIns="45700" rIns="91425" bIns="45700" anchor="t" anchorCtr="0">
            <a:spAutoFit/>
          </a:bodyPr>
          <a:lstStyle/>
          <a:p>
            <a:pPr lvl="0" algn="r">
              <a:buSzPts val="1200"/>
            </a:pPr>
            <a:r>
              <a:rPr lang="en-US" sz="1200" u="sng" dirty="0">
                <a:solidFill>
                  <a:schemeClr val="accent4"/>
                </a:solidFill>
                <a:latin typeface="Calibri"/>
                <a:ea typeface="Calibri"/>
                <a:cs typeface="Calibri"/>
                <a:sym typeface="Calibri"/>
                <a:hlinkClick r:id="rId3"/>
              </a:rPr>
              <a:t>Source</a:t>
            </a:r>
            <a:endParaRPr sz="1200" b="0" i="0" u="none" strike="noStrike" cap="none" dirty="0">
              <a:solidFill>
                <a:schemeClr val="accent4"/>
              </a:solidFill>
              <a:latin typeface="Calibri"/>
              <a:ea typeface="Calibri"/>
              <a:cs typeface="Calibri"/>
              <a:sym typeface="Calibri"/>
            </a:endParaRPr>
          </a:p>
        </p:txBody>
      </p:sp>
      <p:pic>
        <p:nvPicPr>
          <p:cNvPr id="3" name="Grafik 2"/>
          <p:cNvPicPr>
            <a:picLocks noChangeAspect="1"/>
          </p:cNvPicPr>
          <p:nvPr/>
        </p:nvPicPr>
        <p:blipFill>
          <a:blip r:embed="rId4"/>
          <a:stretch>
            <a:fillRect/>
          </a:stretch>
        </p:blipFill>
        <p:spPr>
          <a:xfrm>
            <a:off x="6994822" y="2416423"/>
            <a:ext cx="4839842" cy="2479265"/>
          </a:xfrm>
          <a:prstGeom prst="rect">
            <a:avLst/>
          </a:prstGeom>
          <a:ln>
            <a:solidFill>
              <a:schemeClr val="tx1"/>
            </a:solidFill>
          </a:ln>
        </p:spPr>
      </p:pic>
      <p:sp>
        <p:nvSpPr>
          <p:cNvPr id="10" name="Google Shape;171;p8">
            <a:extLst>
              <a:ext uri="{FF2B5EF4-FFF2-40B4-BE49-F238E27FC236}">
                <a16:creationId xmlns:a16="http://schemas.microsoft.com/office/drawing/2014/main" id="{3B49F90D-4BD8-46B0-9C8C-A8B3BA218901}"/>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61541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2"/>
          <p:cNvGrpSpPr/>
          <p:nvPr/>
        </p:nvGrpSpPr>
        <p:grpSpPr>
          <a:xfrm>
            <a:off x="9587789" y="3777625"/>
            <a:ext cx="2245582" cy="2759937"/>
            <a:chOff x="7061107" y="2775080"/>
            <a:chExt cx="2245582" cy="2759937"/>
          </a:xfrm>
        </p:grpSpPr>
        <p:pic>
          <p:nvPicPr>
            <p:cNvPr id="89" name="Google Shape;89;p2"/>
            <p:cNvPicPr preferRelativeResize="0"/>
            <p:nvPr/>
          </p:nvPicPr>
          <p:blipFill rotWithShape="1">
            <a:blip r:embed="rId3">
              <a:alphaModFix/>
            </a:blip>
            <a:srcRect/>
            <a:stretch/>
          </p:blipFill>
          <p:spPr>
            <a:xfrm>
              <a:off x="7148063" y="2775080"/>
              <a:ext cx="1962150" cy="2162175"/>
            </a:xfrm>
            <a:prstGeom prst="rect">
              <a:avLst/>
            </a:prstGeom>
            <a:noFill/>
            <a:ln>
              <a:noFill/>
            </a:ln>
          </p:spPr>
        </p:pic>
        <p:sp>
          <p:nvSpPr>
            <p:cNvPr id="90" name="Google Shape;90;p2"/>
            <p:cNvSpPr txBox="1"/>
            <p:nvPr/>
          </p:nvSpPr>
          <p:spPr>
            <a:xfrm>
              <a:off x="7061107" y="4981019"/>
              <a:ext cx="224558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AKADIMAIKO DIADIKTYO (GUnet)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ATHENS, GREECE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4">
                    <a:extLst>
                      <a:ext uri="{A12FA001-AC4F-418D-AE19-62706E023703}">
                        <ahyp:hlinkClr xmlns:ahyp="http://schemas.microsoft.com/office/drawing/2018/hyperlinkcolor" val="tx"/>
                      </a:ext>
                    </a:extLst>
                  </a:hlinkClick>
                </a:rPr>
                <a:t>www.gunet.gr</a:t>
              </a:r>
              <a:endParaRPr sz="1000" b="0" i="0" u="none" strike="noStrike" cap="none">
                <a:solidFill>
                  <a:srgbClr val="414042"/>
                </a:solidFill>
                <a:latin typeface="Roboto"/>
                <a:ea typeface="Roboto"/>
                <a:cs typeface="Roboto"/>
                <a:sym typeface="Roboto"/>
              </a:endParaRPr>
            </a:p>
          </p:txBody>
        </p:sp>
      </p:grpSp>
      <p:sp>
        <p:nvSpPr>
          <p:cNvPr id="91" name="Google Shape;9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a:solidFill>
                  <a:srgbClr val="203864"/>
                </a:solidFill>
                <a:latin typeface="Calibri"/>
                <a:ea typeface="Calibri"/>
                <a:cs typeface="Calibri"/>
                <a:sym typeface="Calibri"/>
              </a:rPr>
              <a:t>Partners</a:t>
            </a:r>
            <a:endParaRPr sz="4800" b="1">
              <a:solidFill>
                <a:srgbClr val="203864"/>
              </a:solidFill>
              <a:latin typeface="Calibri"/>
              <a:ea typeface="Calibri"/>
              <a:cs typeface="Calibri"/>
              <a:sym typeface="Calibri"/>
            </a:endParaRPr>
          </a:p>
        </p:txBody>
      </p:sp>
      <p:grpSp>
        <p:nvGrpSpPr>
          <p:cNvPr id="92" name="Google Shape;92;p2"/>
          <p:cNvGrpSpPr/>
          <p:nvPr/>
        </p:nvGrpSpPr>
        <p:grpSpPr>
          <a:xfrm>
            <a:off x="-583724" y="2027730"/>
            <a:ext cx="6096000" cy="1677637"/>
            <a:chOff x="-1066801" y="1523553"/>
            <a:chExt cx="6096000" cy="1677637"/>
          </a:xfrm>
        </p:grpSpPr>
        <p:pic>
          <p:nvPicPr>
            <p:cNvPr id="93" name="Google Shape;93;p2"/>
            <p:cNvPicPr preferRelativeResize="0"/>
            <p:nvPr/>
          </p:nvPicPr>
          <p:blipFill rotWithShape="1">
            <a:blip r:embed="rId5">
              <a:alphaModFix/>
            </a:blip>
            <a:srcRect/>
            <a:stretch/>
          </p:blipFill>
          <p:spPr>
            <a:xfrm>
              <a:off x="1256678" y="1523553"/>
              <a:ext cx="1449043" cy="997191"/>
            </a:xfrm>
            <a:prstGeom prst="rect">
              <a:avLst/>
            </a:prstGeom>
            <a:noFill/>
            <a:ln>
              <a:noFill/>
            </a:ln>
          </p:spPr>
        </p:pic>
        <p:sp>
          <p:nvSpPr>
            <p:cNvPr id="94" name="Google Shape;94;p2"/>
            <p:cNvSpPr txBox="1"/>
            <p:nvPr/>
          </p:nvSpPr>
          <p:spPr>
            <a:xfrm>
              <a:off x="-1066801" y="2462526"/>
              <a:ext cx="6096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203864"/>
                  </a:solidFill>
                  <a:latin typeface="Roboto"/>
                  <a:ea typeface="Roboto"/>
                  <a:cs typeface="Roboto"/>
                  <a:sym typeface="Roboto"/>
                </a:rPr>
                <a:t>WESTFALISCHE </a:t>
              </a:r>
              <a:r>
                <a:rPr lang="en-US" sz="1000" b="0" i="0" u="none" strike="noStrike" cap="none">
                  <a:solidFill>
                    <a:srgbClr val="203864"/>
                  </a:solidFill>
                  <a:latin typeface="Roboto"/>
                  <a:ea typeface="Roboto"/>
                  <a:cs typeface="Roboto"/>
                  <a:sym typeface="Roboto"/>
                </a:rPr>
                <a:t>HOCHSCHULE</a:t>
              </a:r>
              <a:r>
                <a:rPr lang="en-US" sz="1050" b="0" i="0" u="none" strike="noStrike" cap="none">
                  <a:solidFill>
                    <a:srgbClr val="203864"/>
                  </a:solidFill>
                  <a:latin typeface="Roboto"/>
                  <a:ea typeface="Roboto"/>
                  <a:cs typeface="Roboto"/>
                  <a:sym typeface="Roboto"/>
                </a:rPr>
                <a:t> GELSENKIRCHEN,</a:t>
              </a:r>
              <a:br>
                <a:rPr lang="en-US" sz="1050" b="0" i="0" u="none" strike="noStrike" cap="none">
                  <a:solidFill>
                    <a:srgbClr val="203864"/>
                  </a:solidFill>
                  <a:latin typeface="Roboto"/>
                  <a:ea typeface="Roboto"/>
                  <a:cs typeface="Roboto"/>
                  <a:sym typeface="Roboto"/>
                </a:rPr>
              </a:br>
              <a:r>
                <a:rPr lang="en-US" sz="1050" b="0" i="0" u="none" strike="noStrike" cap="none">
                  <a:solidFill>
                    <a:srgbClr val="203864"/>
                  </a:solidFill>
                  <a:latin typeface="Roboto"/>
                  <a:ea typeface="Roboto"/>
                  <a:cs typeface="Roboto"/>
                  <a:sym typeface="Roboto"/>
                </a:rPr>
                <a:t>BOCHOLT, RECKLINGHAUSEN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414042"/>
                  </a:solidFill>
                  <a:latin typeface="Roboto"/>
                  <a:ea typeface="Roboto"/>
                  <a:cs typeface="Roboto"/>
                  <a:sym typeface="Roboto"/>
                </a:rPr>
                <a:t>GELSENKIRCHEN, GERMANY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sng" strike="noStrike" cap="none">
                  <a:solidFill>
                    <a:srgbClr val="D71920"/>
                  </a:solidFill>
                  <a:latin typeface="Roboto"/>
                  <a:ea typeface="Roboto"/>
                  <a:cs typeface="Roboto"/>
                  <a:sym typeface="Roboto"/>
                  <a:hlinkClick r:id="rId6">
                    <a:extLst>
                      <a:ext uri="{A12FA001-AC4F-418D-AE19-62706E023703}">
                        <ahyp:hlinkClr xmlns:ahyp="http://schemas.microsoft.com/office/drawing/2018/hyperlinkcolor" val="tx"/>
                      </a:ext>
                    </a:extLst>
                  </a:hlinkClick>
                </a:rPr>
                <a:t>www.w-hs.de</a:t>
              </a:r>
              <a:endParaRPr sz="1050" b="0" i="0" u="none" strike="noStrike" cap="none">
                <a:solidFill>
                  <a:srgbClr val="414042"/>
                </a:solidFill>
                <a:latin typeface="Roboto"/>
                <a:ea typeface="Roboto"/>
                <a:cs typeface="Roboto"/>
                <a:sym typeface="Roboto"/>
              </a:endParaRPr>
            </a:p>
          </p:txBody>
        </p:sp>
      </p:grpSp>
      <p:grpSp>
        <p:nvGrpSpPr>
          <p:cNvPr id="95" name="Google Shape;95;p2"/>
          <p:cNvGrpSpPr/>
          <p:nvPr/>
        </p:nvGrpSpPr>
        <p:grpSpPr>
          <a:xfrm>
            <a:off x="4111945" y="4542257"/>
            <a:ext cx="6629400" cy="1738414"/>
            <a:chOff x="2579204" y="1882706"/>
            <a:chExt cx="6629400" cy="1738414"/>
          </a:xfrm>
        </p:grpSpPr>
        <p:pic>
          <p:nvPicPr>
            <p:cNvPr id="96" name="Google Shape;96;p2"/>
            <p:cNvPicPr preferRelativeResize="0"/>
            <p:nvPr/>
          </p:nvPicPr>
          <p:blipFill rotWithShape="1">
            <a:blip r:embed="rId7">
              <a:alphaModFix/>
            </a:blip>
            <a:srcRect/>
            <a:stretch/>
          </p:blipFill>
          <p:spPr>
            <a:xfrm>
              <a:off x="4627079" y="1882706"/>
              <a:ext cx="2533650" cy="1047750"/>
            </a:xfrm>
            <a:prstGeom prst="rect">
              <a:avLst/>
            </a:prstGeom>
            <a:noFill/>
            <a:ln>
              <a:noFill/>
            </a:ln>
          </p:spPr>
        </p:pic>
        <p:sp>
          <p:nvSpPr>
            <p:cNvPr id="97" name="Google Shape;97;p2"/>
            <p:cNvSpPr txBox="1"/>
            <p:nvPr/>
          </p:nvSpPr>
          <p:spPr>
            <a:xfrm>
              <a:off x="2579204" y="2913234"/>
              <a:ext cx="66294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COORDINA ORGANIZACIÓN DE EMPRESAS Y</a:t>
              </a:r>
              <a:br>
                <a:rPr lang="en-US" sz="1000" b="0" i="0" u="none" strike="noStrike" cap="none">
                  <a:solidFill>
                    <a:srgbClr val="203864"/>
                  </a:solidFill>
                  <a:latin typeface="Roboto"/>
                  <a:ea typeface="Roboto"/>
                  <a:cs typeface="Roboto"/>
                  <a:sym typeface="Roboto"/>
                </a:rPr>
              </a:br>
              <a:r>
                <a:rPr lang="en-US" sz="1000" b="0" i="0" u="none" strike="noStrike" cap="none">
                  <a:solidFill>
                    <a:srgbClr val="203864"/>
                  </a:solidFill>
                  <a:latin typeface="Roboto"/>
                  <a:ea typeface="Roboto"/>
                  <a:cs typeface="Roboto"/>
                  <a:sym typeface="Roboto"/>
                </a:rPr>
                <a:t>RECURSOS HUMANOS, S.L.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SPAIN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8">
                    <a:extLst>
                      <a:ext uri="{A12FA001-AC4F-418D-AE19-62706E023703}">
                        <ahyp:hlinkClr xmlns:ahyp="http://schemas.microsoft.com/office/drawing/2018/hyperlinkcolor" val="tx"/>
                      </a:ext>
                    </a:extLst>
                  </a:hlinkClick>
                </a:rPr>
                <a:t>coordina-oerh.com</a:t>
              </a:r>
              <a:endParaRPr sz="1000" b="0" i="0" u="none" strike="noStrike" cap="none">
                <a:solidFill>
                  <a:srgbClr val="414042"/>
                </a:solidFill>
                <a:latin typeface="Roboto"/>
                <a:ea typeface="Roboto"/>
                <a:cs typeface="Roboto"/>
                <a:sym typeface="Roboto"/>
              </a:endParaRPr>
            </a:p>
          </p:txBody>
        </p:sp>
      </p:grpSp>
      <p:grpSp>
        <p:nvGrpSpPr>
          <p:cNvPr id="98" name="Google Shape;98;p2"/>
          <p:cNvGrpSpPr/>
          <p:nvPr/>
        </p:nvGrpSpPr>
        <p:grpSpPr>
          <a:xfrm>
            <a:off x="6186067" y="2015292"/>
            <a:ext cx="6634368" cy="1584248"/>
            <a:chOff x="6639106" y="2919412"/>
            <a:chExt cx="6634368" cy="1584248"/>
          </a:xfrm>
        </p:grpSpPr>
        <p:pic>
          <p:nvPicPr>
            <p:cNvPr id="99" name="Google Shape;99;p2"/>
            <p:cNvPicPr preferRelativeResize="0"/>
            <p:nvPr/>
          </p:nvPicPr>
          <p:blipFill rotWithShape="1">
            <a:blip r:embed="rId9">
              <a:alphaModFix/>
            </a:blip>
            <a:srcRect/>
            <a:stretch/>
          </p:blipFill>
          <p:spPr>
            <a:xfrm>
              <a:off x="8684703" y="2919412"/>
              <a:ext cx="2543175" cy="1047750"/>
            </a:xfrm>
            <a:prstGeom prst="rect">
              <a:avLst/>
            </a:prstGeom>
            <a:noFill/>
            <a:ln>
              <a:noFill/>
            </a:ln>
          </p:spPr>
        </p:pic>
        <p:sp>
          <p:nvSpPr>
            <p:cNvPr id="100" name="Google Shape;100;p2"/>
            <p:cNvSpPr txBox="1"/>
            <p:nvPr/>
          </p:nvSpPr>
          <p:spPr>
            <a:xfrm>
              <a:off x="6639106" y="3949662"/>
              <a:ext cx="6634368"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PROLIPSIS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666666"/>
                  </a:solidFill>
                  <a:latin typeface="Roboto"/>
                  <a:ea typeface="Roboto"/>
                  <a:cs typeface="Roboto"/>
                  <a:sym typeface="Roboto"/>
                </a:rPr>
                <a:t>ATHENS, GREECE</a:t>
              </a:r>
              <a:br>
                <a:rPr lang="en-US" sz="1000" b="0" i="0" u="none" strike="noStrike" cap="none">
                  <a:solidFill>
                    <a:srgbClr val="666666"/>
                  </a:solidFill>
                  <a:latin typeface="Roboto"/>
                  <a:ea typeface="Roboto"/>
                  <a:cs typeface="Roboto"/>
                  <a:sym typeface="Roboto"/>
                </a:rPr>
              </a:br>
              <a:r>
                <a:rPr lang="en-US" sz="1000" b="0" i="0" u="sng" strike="noStrike" cap="none">
                  <a:solidFill>
                    <a:srgbClr val="D71920"/>
                  </a:solidFill>
                  <a:latin typeface="Roboto"/>
                  <a:ea typeface="Roboto"/>
                  <a:cs typeface="Roboto"/>
                  <a:sym typeface="Roboto"/>
                  <a:hlinkClick r:id="rId10">
                    <a:extLst>
                      <a:ext uri="{A12FA001-AC4F-418D-AE19-62706E023703}">
                        <ahyp:hlinkClr xmlns:ahyp="http://schemas.microsoft.com/office/drawing/2018/hyperlinkcolor" val="tx"/>
                      </a:ext>
                    </a:extLst>
                  </a:hlinkClick>
                </a:rPr>
                <a:t>www.prolepsis.gr</a:t>
              </a:r>
              <a:endParaRPr sz="1000" b="0" i="0" u="none" strike="noStrike" cap="none">
                <a:solidFill>
                  <a:srgbClr val="666666"/>
                </a:solidFill>
                <a:latin typeface="Roboto"/>
                <a:ea typeface="Roboto"/>
                <a:cs typeface="Roboto"/>
                <a:sym typeface="Roboto"/>
              </a:endParaRPr>
            </a:p>
          </p:txBody>
        </p:sp>
      </p:grpSp>
      <p:grpSp>
        <p:nvGrpSpPr>
          <p:cNvPr id="101" name="Google Shape;101;p2"/>
          <p:cNvGrpSpPr/>
          <p:nvPr/>
        </p:nvGrpSpPr>
        <p:grpSpPr>
          <a:xfrm>
            <a:off x="-1845822" y="4591510"/>
            <a:ext cx="6952420" cy="1601615"/>
            <a:chOff x="-1240501" y="3160643"/>
            <a:chExt cx="6952420" cy="1601615"/>
          </a:xfrm>
        </p:grpSpPr>
        <p:pic>
          <p:nvPicPr>
            <p:cNvPr id="102" name="Google Shape;102;p2"/>
            <p:cNvPicPr preferRelativeResize="0"/>
            <p:nvPr/>
          </p:nvPicPr>
          <p:blipFill rotWithShape="1">
            <a:blip r:embed="rId11">
              <a:alphaModFix/>
            </a:blip>
            <a:srcRect/>
            <a:stretch/>
          </p:blipFill>
          <p:spPr>
            <a:xfrm>
              <a:off x="964123" y="3160643"/>
              <a:ext cx="2543175" cy="1038225"/>
            </a:xfrm>
            <a:prstGeom prst="rect">
              <a:avLst/>
            </a:prstGeom>
            <a:noFill/>
            <a:ln>
              <a:noFill/>
            </a:ln>
          </p:spPr>
        </p:pic>
        <p:sp>
          <p:nvSpPr>
            <p:cNvPr id="103" name="Google Shape;103;p2"/>
            <p:cNvSpPr txBox="1"/>
            <p:nvPr/>
          </p:nvSpPr>
          <p:spPr>
            <a:xfrm>
              <a:off x="-1240501" y="4208260"/>
              <a:ext cx="695242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UNIVERSITAT DE VALENCIA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VALENCIA, SPAIN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2">
                    <a:extLst>
                      <a:ext uri="{A12FA001-AC4F-418D-AE19-62706E023703}">
                        <ahyp:hlinkClr xmlns:ahyp="http://schemas.microsoft.com/office/drawing/2018/hyperlinkcolor" val="tx"/>
                      </a:ext>
                    </a:extLst>
                  </a:hlinkClick>
                </a:rPr>
                <a:t>www.uv.es</a:t>
              </a:r>
              <a:endParaRPr sz="1000" b="0" i="0" u="none" strike="noStrike" cap="none">
                <a:solidFill>
                  <a:srgbClr val="414042"/>
                </a:solidFill>
                <a:latin typeface="Roboto"/>
                <a:ea typeface="Roboto"/>
                <a:cs typeface="Roboto"/>
                <a:sym typeface="Roboto"/>
              </a:endParaRPr>
            </a:p>
          </p:txBody>
        </p:sp>
      </p:grpSp>
      <p:grpSp>
        <p:nvGrpSpPr>
          <p:cNvPr id="104" name="Google Shape;104;p2"/>
          <p:cNvGrpSpPr/>
          <p:nvPr/>
        </p:nvGrpSpPr>
        <p:grpSpPr>
          <a:xfrm>
            <a:off x="3332429" y="4600164"/>
            <a:ext cx="2543175" cy="1592961"/>
            <a:chOff x="4517932" y="3531206"/>
            <a:chExt cx="2543175" cy="1592961"/>
          </a:xfrm>
        </p:grpSpPr>
        <p:pic>
          <p:nvPicPr>
            <p:cNvPr id="105" name="Google Shape;105;p2"/>
            <p:cNvPicPr preferRelativeResize="0"/>
            <p:nvPr/>
          </p:nvPicPr>
          <p:blipFill rotWithShape="1">
            <a:blip r:embed="rId13">
              <a:alphaModFix/>
            </a:blip>
            <a:srcRect/>
            <a:stretch/>
          </p:blipFill>
          <p:spPr>
            <a:xfrm>
              <a:off x="4517932" y="3531206"/>
              <a:ext cx="2543175" cy="1020916"/>
            </a:xfrm>
            <a:prstGeom prst="rect">
              <a:avLst/>
            </a:prstGeom>
            <a:noFill/>
            <a:ln>
              <a:noFill/>
            </a:ln>
          </p:spPr>
        </p:pic>
        <p:sp>
          <p:nvSpPr>
            <p:cNvPr id="106" name="Google Shape;106;p2"/>
            <p:cNvSpPr txBox="1"/>
            <p:nvPr/>
          </p:nvSpPr>
          <p:spPr>
            <a:xfrm>
              <a:off x="4824413" y="4570169"/>
              <a:ext cx="2037497"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media k GmbH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Bad Mergentheim, GERMANY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4">
                    <a:extLst>
                      <a:ext uri="{A12FA001-AC4F-418D-AE19-62706E023703}">
                        <ahyp:hlinkClr xmlns:ahyp="http://schemas.microsoft.com/office/drawing/2018/hyperlinkcolor" val="tx"/>
                      </a:ext>
                    </a:extLst>
                  </a:hlinkClick>
                </a:rPr>
                <a:t>www.media-k.eu</a:t>
              </a:r>
              <a:endParaRPr sz="1000" b="0" i="0" u="none" strike="noStrike" cap="none">
                <a:solidFill>
                  <a:srgbClr val="414042"/>
                </a:solidFill>
                <a:latin typeface="Roboto"/>
                <a:ea typeface="Roboto"/>
                <a:cs typeface="Roboto"/>
                <a:sym typeface="Roboto"/>
              </a:endParaRPr>
            </a:p>
          </p:txBody>
        </p:sp>
      </p:grpSp>
      <p:grpSp>
        <p:nvGrpSpPr>
          <p:cNvPr id="107" name="Google Shape;107;p2"/>
          <p:cNvGrpSpPr/>
          <p:nvPr/>
        </p:nvGrpSpPr>
        <p:grpSpPr>
          <a:xfrm>
            <a:off x="5019359" y="1427085"/>
            <a:ext cx="1973150" cy="2726448"/>
            <a:chOff x="9320178" y="2976204"/>
            <a:chExt cx="1973150" cy="2726448"/>
          </a:xfrm>
        </p:grpSpPr>
        <p:pic>
          <p:nvPicPr>
            <p:cNvPr id="108" name="Google Shape;108;p2"/>
            <p:cNvPicPr preferRelativeResize="0"/>
            <p:nvPr/>
          </p:nvPicPr>
          <p:blipFill rotWithShape="1">
            <a:blip r:embed="rId15">
              <a:alphaModFix/>
            </a:blip>
            <a:srcRect/>
            <a:stretch/>
          </p:blipFill>
          <p:spPr>
            <a:xfrm>
              <a:off x="9320178" y="2976204"/>
              <a:ext cx="1962150" cy="2152650"/>
            </a:xfrm>
            <a:prstGeom prst="rect">
              <a:avLst/>
            </a:prstGeom>
            <a:noFill/>
            <a:ln>
              <a:noFill/>
            </a:ln>
          </p:spPr>
        </p:pic>
        <p:sp>
          <p:nvSpPr>
            <p:cNvPr id="109" name="Google Shape;109;p2"/>
            <p:cNvSpPr txBox="1"/>
            <p:nvPr/>
          </p:nvSpPr>
          <p:spPr>
            <a:xfrm>
              <a:off x="9331178" y="5148654"/>
              <a:ext cx="196215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203864"/>
                  </a:solidFill>
                  <a:latin typeface="Roboto"/>
                  <a:ea typeface="Roboto"/>
                  <a:cs typeface="Roboto"/>
                  <a:sym typeface="Roboto"/>
                </a:rPr>
                <a:t>OXFAM ITALIA INTERCULTURA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14042"/>
                  </a:solidFill>
                  <a:latin typeface="Roboto"/>
                  <a:ea typeface="Roboto"/>
                  <a:cs typeface="Roboto"/>
                  <a:sym typeface="Roboto"/>
                </a:rPr>
                <a:t>AREZZO, ITALY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sng" strike="noStrike" cap="none">
                  <a:solidFill>
                    <a:srgbClr val="D71920"/>
                  </a:solidFill>
                  <a:latin typeface="Roboto"/>
                  <a:ea typeface="Roboto"/>
                  <a:cs typeface="Roboto"/>
                  <a:sym typeface="Roboto"/>
                  <a:hlinkClick r:id="rId16">
                    <a:extLst>
                      <a:ext uri="{A12FA001-AC4F-418D-AE19-62706E023703}">
                        <ahyp:hlinkClr xmlns:ahyp="http://schemas.microsoft.com/office/drawing/2018/hyperlinkcolor" val="tx"/>
                      </a:ext>
                    </a:extLst>
                  </a:hlinkClick>
                </a:rPr>
                <a:t>www.oxfamitalia.org/</a:t>
              </a:r>
              <a:endParaRPr sz="1000" b="0" i="0" u="none" strike="noStrike" cap="none">
                <a:solidFill>
                  <a:srgbClr val="414042"/>
                </a:solidFill>
                <a:latin typeface="Roboto"/>
                <a:ea typeface="Roboto"/>
                <a:cs typeface="Roboto"/>
                <a:sym typeface="Robot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a:t>Identifying the disease and suggesting specific actions   (1)</a:t>
            </a:r>
          </a:p>
        </p:txBody>
      </p:sp>
      <p:sp>
        <p:nvSpPr>
          <p:cNvPr id="228" name="Google Shape;228;p6"/>
          <p:cNvSpPr txBox="1">
            <a:spLocks noGrp="1"/>
          </p:cNvSpPr>
          <p:nvPr>
            <p:ph type="body" idx="1"/>
          </p:nvPr>
        </p:nvSpPr>
        <p:spPr>
          <a:xfrm>
            <a:off x="557999" y="2322572"/>
            <a:ext cx="5852132" cy="4343404"/>
          </a:xfrm>
          <a:prstGeom prst="rect">
            <a:avLst/>
          </a:prstGeom>
          <a:noFill/>
          <a:ln>
            <a:noFill/>
          </a:ln>
        </p:spPr>
        <p:txBody>
          <a:bodyPr spcFirstLastPara="1" wrap="square" lIns="91425" tIns="45700" rIns="91425" bIns="45700" anchor="t" anchorCtr="0">
            <a:normAutofit/>
          </a:bodyPr>
          <a:lstStyle/>
          <a:p>
            <a:pPr marL="0" lvl="0" indent="0">
              <a:lnSpc>
                <a:spcPct val="110000"/>
              </a:lnSpc>
              <a:spcBef>
                <a:spcPts val="0"/>
              </a:spcBef>
              <a:buSzPts val="2000"/>
              <a:buNone/>
            </a:pPr>
            <a:r>
              <a:rPr lang="en-US" sz="2000" dirty="0"/>
              <a:t>Most probably, you are aware of diseases that occur more frequently, but how to deal with them in order to </a:t>
            </a:r>
            <a:r>
              <a:rPr lang="en-US" sz="2000" dirty="0" err="1"/>
              <a:t>maximise</a:t>
            </a:r>
            <a:r>
              <a:rPr lang="en-US" sz="2000" dirty="0"/>
              <a:t> chances of recovery is not always clear. It is also often unclear at what point medical help and medication is absolutely necessary to alleviate symptoms and avoid subsequent health damage. This may also be related to cultural differences about which you as well as health workers in the host country must first be aware.</a:t>
            </a:r>
            <a:endParaRPr sz="2000" dirty="0"/>
          </a:p>
        </p:txBody>
      </p:sp>
      <p:sp>
        <p:nvSpPr>
          <p:cNvPr id="229" name="Google Shape;229;p6"/>
          <p:cNvSpPr/>
          <p:nvPr/>
        </p:nvSpPr>
        <p:spPr>
          <a:xfrm>
            <a:off x="9470571"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Source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a:solidFill>
                  <a:schemeClr val="accent4"/>
                </a:solidFill>
                <a:latin typeface="Calibri"/>
                <a:ea typeface="Calibri"/>
                <a:cs typeface="Calibri"/>
                <a:sym typeface="Calibri"/>
              </a:rPr>
              <a:t>License</a:t>
            </a:r>
            <a:endParaRPr sz="1200" b="0" i="0" u="none" strike="noStrike" cap="none" dirty="0">
              <a:solidFill>
                <a:schemeClr val="accent4"/>
              </a:solidFill>
              <a:latin typeface="Calibri"/>
              <a:ea typeface="Calibri"/>
              <a:cs typeface="Calibri"/>
              <a:sym typeface="Calibri"/>
            </a:endParaRPr>
          </a:p>
        </p:txBody>
      </p:sp>
      <p:pic>
        <p:nvPicPr>
          <p:cNvPr id="3074" name="Picture 2" descr="Heart, Curve, Health, Healthy, Pulse,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485" y="2409100"/>
            <a:ext cx="4586172" cy="297145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1;p8">
            <a:extLst>
              <a:ext uri="{FF2B5EF4-FFF2-40B4-BE49-F238E27FC236}">
                <a16:creationId xmlns:a16="http://schemas.microsoft.com/office/drawing/2014/main" id="{B8B3AF24-DE24-4150-ABF3-28D134CBBD42}"/>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4340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a:t>Identifying the disease and suggesting specific actions   (2)</a:t>
            </a: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nSpc>
                <a:spcPct val="100000"/>
              </a:lnSpc>
              <a:spcAft>
                <a:spcPts val="600"/>
              </a:spcAft>
              <a:buSzPts val="2000"/>
              <a:buNone/>
            </a:pPr>
            <a:endParaRPr lang="en-US" sz="2000" dirty="0"/>
          </a:p>
          <a:p>
            <a:pPr marL="0" lvl="0" indent="0">
              <a:lnSpc>
                <a:spcPct val="100000"/>
              </a:lnSpc>
              <a:spcAft>
                <a:spcPts val="600"/>
              </a:spcAft>
              <a:buSzPts val="2000"/>
              <a:buNone/>
            </a:pPr>
            <a:r>
              <a:rPr lang="en-US" sz="2000" dirty="0"/>
              <a:t>Medical treatment can be provided in different ways: in a doctor's practice, by a doctor visiting you in your home, in a hospital emergency room and digitally.  Pharmacies offer advice for minor health problem. Without an appointment, you will always find help in a hospital emergency room, but some doctor's surgeries also offer this. Normally, you will make an appointment in a timely manner.</a:t>
            </a:r>
            <a:endParaRPr sz="2000" dirty="0"/>
          </a:p>
        </p:txBody>
      </p:sp>
      <p:sp>
        <p:nvSpPr>
          <p:cNvPr id="229" name="Google Shape;229;p6"/>
          <p:cNvSpPr/>
          <p:nvPr/>
        </p:nvSpPr>
        <p:spPr>
          <a:xfrm>
            <a:off x="9489621" y="639409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Source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accent4"/>
              </a:solidFill>
              <a:latin typeface="Calibri"/>
              <a:ea typeface="Calibri"/>
              <a:cs typeface="Calibri"/>
              <a:sym typeface="Calibri"/>
            </a:endParaRPr>
          </a:p>
        </p:txBody>
      </p:sp>
      <p:pic>
        <p:nvPicPr>
          <p:cNvPr id="4098" name="Picture 2" descr="Doctor, Doctor Visit, Ill, Hospital, Medical Treat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2968" y="2243552"/>
            <a:ext cx="4348371" cy="290797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1;p8">
            <a:extLst>
              <a:ext uri="{FF2B5EF4-FFF2-40B4-BE49-F238E27FC236}">
                <a16:creationId xmlns:a16="http://schemas.microsoft.com/office/drawing/2014/main" id="{06ADE5AB-81A2-4D25-82F9-D497951FE949}"/>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774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dirty="0"/>
              <a:t>Identifying the disease and suggesting specific actions   (3)</a:t>
            </a: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0"/>
              </a:spcBef>
              <a:buSzPts val="2000"/>
              <a:buNone/>
            </a:pPr>
            <a:r>
              <a:rPr lang="en-US" sz="2000" dirty="0"/>
              <a:t>More and more doctors are also offering digital treatment, especially in times of a pandemic. However, a prerequisite for this is that your data is stored in the practice and, as a rule, the doctor would like to have already recorded your health status. </a:t>
            </a:r>
          </a:p>
          <a:p>
            <a:pPr marL="0" lvl="0" indent="0">
              <a:lnSpc>
                <a:spcPct val="100000"/>
              </a:lnSpc>
              <a:spcBef>
                <a:spcPts val="0"/>
              </a:spcBef>
              <a:buSzPts val="2000"/>
              <a:buNone/>
            </a:pPr>
            <a:endParaRPr lang="en-US" sz="2000" dirty="0"/>
          </a:p>
          <a:p>
            <a:pPr marL="0" lvl="0" indent="0">
              <a:lnSpc>
                <a:spcPct val="100000"/>
              </a:lnSpc>
              <a:spcBef>
                <a:spcPts val="0"/>
              </a:spcBef>
              <a:buSzPts val="2000"/>
              <a:buNone/>
            </a:pPr>
            <a:r>
              <a:rPr lang="en-US" sz="2000" dirty="0"/>
              <a:t>The advantage of digital treatment is that you can also receive it via your mobile phone and do not have to come to a doctor's practice.</a:t>
            </a:r>
            <a:endParaRPr sz="2000" dirty="0"/>
          </a:p>
        </p:txBody>
      </p:sp>
      <p:sp>
        <p:nvSpPr>
          <p:cNvPr id="229" name="Google Shape;229;p6"/>
          <p:cNvSpPr/>
          <p:nvPr/>
        </p:nvSpPr>
        <p:spPr>
          <a:xfrm>
            <a:off x="9470571" y="6164219"/>
            <a:ext cx="2411718" cy="4616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endParaRPr lang="en-US" sz="1200" b="0" i="0" u="sng" strike="noStrike" cap="none" dirty="0">
              <a:solidFill>
                <a:schemeClr val="accent4"/>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accent4"/>
                </a:solidFill>
                <a:latin typeface="Calibri"/>
                <a:ea typeface="Calibri"/>
                <a:cs typeface="Calibri"/>
                <a:sym typeface="Calibri"/>
                <a:hlinkClick r:id="rId3"/>
              </a:rPr>
              <a:t> Source </a:t>
            </a:r>
            <a:r>
              <a:rPr lang="en-US" sz="1200" b="0" i="0" u="none" strike="noStrike" cap="none" dirty="0">
                <a:solidFill>
                  <a:schemeClr val="accent4"/>
                </a:solidFill>
                <a:latin typeface="Calibri"/>
                <a:ea typeface="Calibri"/>
                <a:cs typeface="Calibri"/>
                <a:sym typeface="Calibri"/>
              </a:rPr>
              <a:t>|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a:solidFill>
                  <a:schemeClr val="accent4"/>
                </a:solidFill>
                <a:latin typeface="Calibri"/>
                <a:ea typeface="Calibri"/>
                <a:cs typeface="Calibri"/>
                <a:sym typeface="Calibri"/>
              </a:rPr>
              <a:t>License</a:t>
            </a:r>
            <a:endParaRPr sz="1200" b="0" i="0" u="none" strike="noStrike" cap="none" dirty="0">
              <a:solidFill>
                <a:schemeClr val="accent4"/>
              </a:solidFill>
              <a:latin typeface="Calibri"/>
              <a:ea typeface="Calibri"/>
              <a:cs typeface="Calibri"/>
              <a:sym typeface="Calibri"/>
            </a:endParaRPr>
          </a:p>
        </p:txBody>
      </p:sp>
      <p:pic>
        <p:nvPicPr>
          <p:cNvPr id="4" name="Grafik 3"/>
          <p:cNvPicPr>
            <a:picLocks noChangeAspect="1"/>
          </p:cNvPicPr>
          <p:nvPr/>
        </p:nvPicPr>
        <p:blipFill>
          <a:blip r:embed="rId5"/>
          <a:stretch>
            <a:fillRect/>
          </a:stretch>
        </p:blipFill>
        <p:spPr>
          <a:xfrm>
            <a:off x="7837898" y="2610653"/>
            <a:ext cx="4044391" cy="2858821"/>
          </a:xfrm>
          <a:prstGeom prst="rect">
            <a:avLst/>
          </a:prstGeom>
        </p:spPr>
      </p:pic>
      <p:sp>
        <p:nvSpPr>
          <p:cNvPr id="9" name="Google Shape;171;p8">
            <a:extLst>
              <a:ext uri="{FF2B5EF4-FFF2-40B4-BE49-F238E27FC236}">
                <a16:creationId xmlns:a16="http://schemas.microsoft.com/office/drawing/2014/main" id="{48F1FFC2-2F92-4835-B28B-BD8AD6AA9F71}"/>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88399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indent="-228600">
              <a:buSzPts val="2000"/>
            </a:pPr>
            <a:r>
              <a:rPr lang="en-US" dirty="0"/>
              <a:t>Dealing with mental illness</a:t>
            </a: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2000"/>
              <a:buNone/>
            </a:pPr>
            <a:r>
              <a:rPr lang="en-US" sz="2000" dirty="0"/>
              <a:t>Mental illnesses are becoming increasingly identifiable and treatable thanks to refined diagnostic methods, but access to counselling, treatment and therapy (face-to-face and online) is not always possible at short notice. Refugees with post-traumatic stress are a vulnerable group for whom few preventive and therapeutic measures are available. Integrative, culturally sensitive approaches to treating refugees face complex challenges, such as cultural and language barriers, which require </a:t>
            </a:r>
            <a:r>
              <a:rPr lang="en-US" sz="2000" dirty="0" err="1"/>
              <a:t>specialisation</a:t>
            </a:r>
            <a:r>
              <a:rPr lang="en-US" sz="2000" dirty="0"/>
              <a:t> on the part of medical experts. </a:t>
            </a:r>
          </a:p>
          <a:p>
            <a:pPr marL="0" lvl="0" indent="0">
              <a:lnSpc>
                <a:spcPct val="120000"/>
              </a:lnSpc>
              <a:spcBef>
                <a:spcPts val="0"/>
              </a:spcBef>
              <a:buSzPts val="2000"/>
              <a:buNone/>
            </a:pPr>
            <a:r>
              <a:rPr lang="en-US" sz="2000" dirty="0"/>
              <a:t> </a:t>
            </a:r>
            <a:r>
              <a:rPr lang="en-US" sz="2000" b="1" dirty="0">
                <a:solidFill>
                  <a:srgbClr val="FF0000"/>
                </a:solidFill>
              </a:rPr>
              <a:t>Read more in Annexes II and III !</a:t>
            </a:r>
          </a:p>
        </p:txBody>
      </p:sp>
      <p:sp>
        <p:nvSpPr>
          <p:cNvPr id="229" name="Google Shape;229;p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Source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a:solidFill>
                  <a:schemeClr val="accent4"/>
                </a:solidFill>
                <a:latin typeface="Calibri"/>
                <a:ea typeface="Calibri"/>
                <a:cs typeface="Calibri"/>
                <a:sym typeface="Calibri"/>
              </a:rPr>
              <a:t> License</a:t>
            </a:r>
            <a:endParaRPr sz="1200" b="0" i="0" u="none" strike="noStrike" cap="none" dirty="0">
              <a:solidFill>
                <a:schemeClr val="accent4"/>
              </a:solidFill>
              <a:latin typeface="Calibri"/>
              <a:ea typeface="Calibri"/>
              <a:cs typeface="Calibri"/>
              <a:sym typeface="Calibri"/>
            </a:endParaRPr>
          </a:p>
        </p:txBody>
      </p:sp>
      <p:pic>
        <p:nvPicPr>
          <p:cNvPr id="3074" name="Picture 2" descr="Furcht, Angst, Depression, Frau, Psychische Stör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7487" y="1942427"/>
            <a:ext cx="4294802" cy="278267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1;p8">
            <a:extLst>
              <a:ext uri="{FF2B5EF4-FFF2-40B4-BE49-F238E27FC236}">
                <a16:creationId xmlns:a16="http://schemas.microsoft.com/office/drawing/2014/main" id="{E23800A2-0E56-490B-884E-65738CE95FA2}"/>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23250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sz="2800" dirty="0"/>
              <a:t>Describe your experiences</a:t>
            </a:r>
            <a:endParaRPr lang="en-US" sz="2800" dirty="0">
              <a:solidFill>
                <a:schemeClr val="bg2"/>
              </a:solidFill>
            </a:endParaRPr>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342900" indent="-342900">
              <a:spcAft>
                <a:spcPts val="600"/>
              </a:spcAft>
              <a:buSzPts val="2000"/>
            </a:pPr>
            <a:r>
              <a:rPr lang="de-DE" sz="2000" dirty="0" err="1"/>
              <a:t>Discuss</a:t>
            </a:r>
            <a:r>
              <a:rPr lang="de-DE" sz="2000" dirty="0"/>
              <a:t> narratives </a:t>
            </a:r>
            <a:r>
              <a:rPr lang="de-DE" sz="2000" dirty="0" err="1"/>
              <a:t>identifying</a:t>
            </a:r>
            <a:r>
              <a:rPr lang="de-DE" sz="2000" dirty="0"/>
              <a:t>  </a:t>
            </a:r>
            <a:r>
              <a:rPr lang="de-DE" sz="2000" dirty="0" err="1"/>
              <a:t>through</a:t>
            </a:r>
            <a:r>
              <a:rPr lang="de-DE" sz="2000" dirty="0"/>
              <a:t> </a:t>
            </a:r>
            <a:r>
              <a:rPr lang="de-DE" sz="2000" dirty="0" err="1"/>
              <a:t>the</a:t>
            </a:r>
            <a:r>
              <a:rPr lang="de-DE" sz="2000" dirty="0"/>
              <a:t> </a:t>
            </a:r>
            <a:r>
              <a:rPr lang="de-DE" sz="2000" dirty="0" err="1"/>
              <a:t>symptoms</a:t>
            </a:r>
            <a:r>
              <a:rPr lang="de-DE" sz="2000" dirty="0"/>
              <a:t> </a:t>
            </a:r>
            <a:r>
              <a:rPr lang="de-DE" sz="2000" dirty="0" err="1"/>
              <a:t>diseases</a:t>
            </a:r>
            <a:r>
              <a:rPr lang="de-DE" sz="2000" dirty="0"/>
              <a:t> and </a:t>
            </a:r>
            <a:r>
              <a:rPr lang="de-DE" sz="2000" dirty="0" err="1"/>
              <a:t>suggesting</a:t>
            </a:r>
            <a:r>
              <a:rPr lang="de-DE" sz="2000" dirty="0"/>
              <a:t> </a:t>
            </a:r>
            <a:r>
              <a:rPr lang="de-DE" sz="2000" dirty="0" err="1"/>
              <a:t>treatments</a:t>
            </a:r>
            <a:endParaRPr lang="de-DE" sz="2000" dirty="0"/>
          </a:p>
          <a:p>
            <a:pPr marL="342900" indent="-342900">
              <a:spcAft>
                <a:spcPts val="600"/>
              </a:spcAft>
              <a:buSzPts val="2000"/>
            </a:pPr>
            <a:r>
              <a:rPr lang="de-DE" sz="2000" dirty="0" err="1"/>
              <a:t>Consider</a:t>
            </a:r>
            <a:r>
              <a:rPr lang="de-DE" sz="2000" dirty="0"/>
              <a:t> mental  </a:t>
            </a:r>
            <a:r>
              <a:rPr lang="de-DE" sz="2000" dirty="0" err="1"/>
              <a:t>problems</a:t>
            </a:r>
            <a:r>
              <a:rPr lang="de-DE" sz="2000" dirty="0"/>
              <a:t> </a:t>
            </a:r>
            <a:r>
              <a:rPr lang="de-DE" sz="2000" dirty="0" err="1"/>
              <a:t>as</a:t>
            </a:r>
            <a:r>
              <a:rPr lang="de-DE" sz="2000" dirty="0"/>
              <a:t> </a:t>
            </a:r>
            <a:r>
              <a:rPr lang="de-DE" sz="2000" dirty="0" err="1"/>
              <a:t>well</a:t>
            </a:r>
            <a:endParaRPr lang="de-DE" sz="2000" dirty="0"/>
          </a:p>
          <a:p>
            <a:pPr marL="342900" indent="-342900">
              <a:spcAft>
                <a:spcPts val="600"/>
              </a:spcAft>
              <a:buSzPts val="2000"/>
            </a:pPr>
            <a:r>
              <a:rPr lang="de-DE" sz="2000" dirty="0" err="1"/>
              <a:t>Use</a:t>
            </a:r>
            <a:r>
              <a:rPr lang="de-DE" sz="2000" dirty="0"/>
              <a:t> digital </a:t>
            </a:r>
            <a:r>
              <a:rPr lang="de-DE" sz="2000" dirty="0" err="1"/>
              <a:t>sources</a:t>
            </a:r>
            <a:endParaRPr lang="de-DE" sz="2000" dirty="0"/>
          </a:p>
          <a:p>
            <a:pPr marL="342900" indent="-342900">
              <a:spcAft>
                <a:spcPts val="600"/>
              </a:spcAft>
              <a:buSzPts val="2000"/>
            </a:pPr>
            <a:r>
              <a:rPr lang="de-DE" sz="2000" dirty="0" err="1"/>
              <a:t>You</a:t>
            </a:r>
            <a:r>
              <a:rPr lang="de-DE" sz="2000" dirty="0"/>
              <a:t> </a:t>
            </a:r>
            <a:r>
              <a:rPr lang="de-DE" sz="2000" dirty="0" err="1"/>
              <a:t>may</a:t>
            </a:r>
            <a:r>
              <a:rPr lang="de-DE" sz="2000" dirty="0"/>
              <a:t> </a:t>
            </a:r>
            <a:r>
              <a:rPr lang="de-DE" sz="2000" dirty="0" err="1"/>
              <a:t>work</a:t>
            </a:r>
            <a:r>
              <a:rPr lang="de-DE" sz="2000" dirty="0"/>
              <a:t> in </a:t>
            </a:r>
            <a:r>
              <a:rPr lang="de-DE" sz="2000" dirty="0" err="1"/>
              <a:t>smaller</a:t>
            </a:r>
            <a:r>
              <a:rPr lang="de-DE" sz="2000" dirty="0"/>
              <a:t> </a:t>
            </a:r>
            <a:r>
              <a:rPr lang="de-DE" sz="2000" dirty="0" err="1"/>
              <a:t>groups</a:t>
            </a:r>
            <a:r>
              <a:rPr lang="de-DE" sz="2000" dirty="0"/>
              <a:t> </a:t>
            </a:r>
            <a:r>
              <a:rPr lang="de-DE" sz="2000" dirty="0" err="1"/>
              <a:t>if</a:t>
            </a:r>
            <a:r>
              <a:rPr lang="de-DE" sz="2000" dirty="0"/>
              <a:t> </a:t>
            </a:r>
            <a:r>
              <a:rPr lang="de-DE" sz="2000" dirty="0" err="1"/>
              <a:t>necessary</a:t>
            </a:r>
            <a:endParaRPr lang="de-DE" sz="2000" dirty="0"/>
          </a:p>
        </p:txBody>
      </p:sp>
      <p:sp>
        <p:nvSpPr>
          <p:cNvPr id="229" name="Google Shape;229;p6"/>
          <p:cNvSpPr/>
          <p:nvPr/>
        </p:nvSpPr>
        <p:spPr>
          <a:xfrm>
            <a:off x="9470571"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Source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6962745" y="1911097"/>
            <a:ext cx="4749196" cy="3353091"/>
          </a:xfrm>
          <a:prstGeom prst="rect">
            <a:avLst/>
          </a:prstGeom>
        </p:spPr>
      </p:pic>
      <p:sp>
        <p:nvSpPr>
          <p:cNvPr id="9" name="Google Shape;171;p8">
            <a:extLst>
              <a:ext uri="{FF2B5EF4-FFF2-40B4-BE49-F238E27FC236}">
                <a16:creationId xmlns:a16="http://schemas.microsoft.com/office/drawing/2014/main" id="{96F730F1-270C-401A-942D-4A307A9DAE1F}"/>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8599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sz="2800" dirty="0"/>
              <a:t>Describe your experiences</a:t>
            </a:r>
            <a:endParaRPr lang="en-US" sz="2800" dirty="0">
              <a:solidFill>
                <a:schemeClr val="bg2"/>
              </a:solidFill>
            </a:endParaRPr>
          </a:p>
        </p:txBody>
      </p:sp>
      <p:sp>
        <p:nvSpPr>
          <p:cNvPr id="228" name="Google Shape;228;p6"/>
          <p:cNvSpPr txBox="1">
            <a:spLocks noGrp="1"/>
          </p:cNvSpPr>
          <p:nvPr>
            <p:ph type="body" idx="1"/>
          </p:nvPr>
        </p:nvSpPr>
        <p:spPr>
          <a:xfrm>
            <a:off x="557999" y="1799999"/>
            <a:ext cx="6283148" cy="4865977"/>
          </a:xfrm>
          <a:prstGeom prst="rect">
            <a:avLst/>
          </a:prstGeom>
          <a:noFill/>
          <a:ln>
            <a:noFill/>
          </a:ln>
        </p:spPr>
        <p:txBody>
          <a:bodyPr spcFirstLastPara="1" wrap="square" lIns="91425" tIns="45700" rIns="91425" bIns="45700" anchor="t" anchorCtr="0">
            <a:normAutofit/>
          </a:bodyPr>
          <a:lstStyle/>
          <a:p>
            <a:pPr marL="342900" indent="-342900">
              <a:spcAft>
                <a:spcPts val="600"/>
              </a:spcAft>
              <a:buSzPts val="2000"/>
            </a:pPr>
            <a:r>
              <a:rPr lang="de-DE" sz="2000" dirty="0" err="1"/>
              <a:t>Identify</a:t>
            </a:r>
            <a:r>
              <a:rPr lang="de-DE" sz="2000" dirty="0"/>
              <a:t> </a:t>
            </a:r>
            <a:r>
              <a:rPr lang="de-DE" sz="2000" dirty="0" err="1"/>
              <a:t>health</a:t>
            </a:r>
            <a:r>
              <a:rPr lang="de-DE" sz="2000" dirty="0"/>
              <a:t> </a:t>
            </a:r>
            <a:r>
              <a:rPr lang="de-DE" sz="2000" dirty="0" err="1"/>
              <a:t>problems</a:t>
            </a:r>
            <a:r>
              <a:rPr lang="de-DE" sz="2000" dirty="0"/>
              <a:t> </a:t>
            </a:r>
            <a:r>
              <a:rPr lang="de-DE" sz="2000" dirty="0" err="1"/>
              <a:t>which</a:t>
            </a:r>
            <a:r>
              <a:rPr lang="de-DE" sz="2000" dirty="0"/>
              <a:t> </a:t>
            </a:r>
            <a:r>
              <a:rPr lang="de-DE" sz="2000" dirty="0" err="1"/>
              <a:t>you</a:t>
            </a:r>
            <a:r>
              <a:rPr lang="de-DE" sz="2000" dirty="0"/>
              <a:t> </a:t>
            </a:r>
            <a:r>
              <a:rPr lang="de-DE" sz="2000" dirty="0" err="1"/>
              <a:t>have</a:t>
            </a:r>
            <a:r>
              <a:rPr lang="de-DE" sz="2000" dirty="0"/>
              <a:t> </a:t>
            </a:r>
            <a:r>
              <a:rPr lang="de-DE" sz="2000" dirty="0" err="1"/>
              <a:t>experienced</a:t>
            </a:r>
            <a:r>
              <a:rPr lang="de-DE" sz="2000" dirty="0"/>
              <a:t> </a:t>
            </a:r>
            <a:r>
              <a:rPr lang="de-DE" sz="2000" dirty="0" err="1"/>
              <a:t>yourself</a:t>
            </a:r>
            <a:r>
              <a:rPr lang="de-DE" sz="2000" dirty="0"/>
              <a:t>.</a:t>
            </a:r>
          </a:p>
          <a:p>
            <a:pPr marL="342900" indent="-342900">
              <a:spcAft>
                <a:spcPts val="600"/>
              </a:spcAft>
              <a:buSzPts val="2000"/>
            </a:pPr>
            <a:r>
              <a:rPr lang="de-DE" sz="2000" dirty="0"/>
              <a:t>Note </a:t>
            </a:r>
            <a:r>
              <a:rPr lang="de-DE" sz="2000" dirty="0" err="1"/>
              <a:t>the</a:t>
            </a:r>
            <a:r>
              <a:rPr lang="de-DE" sz="2000" dirty="0"/>
              <a:t> </a:t>
            </a:r>
            <a:r>
              <a:rPr lang="de-DE" sz="2000" dirty="0" err="1"/>
              <a:t>outcome</a:t>
            </a:r>
            <a:r>
              <a:rPr lang="de-DE" sz="2000" dirty="0"/>
              <a:t> on </a:t>
            </a:r>
            <a:r>
              <a:rPr lang="de-DE" sz="2000" dirty="0" err="1"/>
              <a:t>pin</a:t>
            </a:r>
            <a:r>
              <a:rPr lang="de-DE" sz="2000" dirty="0"/>
              <a:t> </a:t>
            </a:r>
            <a:r>
              <a:rPr lang="de-DE" sz="2000" dirty="0" err="1"/>
              <a:t>boards</a:t>
            </a:r>
            <a:r>
              <a:rPr lang="de-DE" sz="2000" dirty="0"/>
              <a:t>, </a:t>
            </a:r>
            <a:r>
              <a:rPr lang="de-DE" sz="2000" dirty="0" err="1"/>
              <a:t>computers</a:t>
            </a:r>
            <a:r>
              <a:rPr lang="de-DE" sz="2000" dirty="0"/>
              <a:t> </a:t>
            </a:r>
            <a:r>
              <a:rPr lang="de-DE" sz="2000" dirty="0" err="1"/>
              <a:t>or</a:t>
            </a:r>
            <a:r>
              <a:rPr lang="de-DE" sz="2000" dirty="0"/>
              <a:t> </a:t>
            </a:r>
            <a:r>
              <a:rPr lang="de-DE" sz="2000" dirty="0" err="1"/>
              <a:t>any</a:t>
            </a:r>
            <a:r>
              <a:rPr lang="de-DE" sz="2000" dirty="0"/>
              <a:t> </a:t>
            </a:r>
            <a:r>
              <a:rPr lang="de-DE" sz="2000" dirty="0" err="1"/>
              <a:t>other</a:t>
            </a:r>
            <a:r>
              <a:rPr lang="de-DE" sz="2000" dirty="0"/>
              <a:t> </a:t>
            </a:r>
            <a:r>
              <a:rPr lang="de-DE" sz="2000" dirty="0" err="1"/>
              <a:t>appropriate</a:t>
            </a:r>
            <a:r>
              <a:rPr lang="de-DE" sz="2000" dirty="0"/>
              <a:t> </a:t>
            </a:r>
            <a:r>
              <a:rPr lang="de-DE" sz="2000" dirty="0" err="1"/>
              <a:t>method</a:t>
            </a:r>
            <a:r>
              <a:rPr lang="de-DE" sz="2000" dirty="0"/>
              <a:t> </a:t>
            </a:r>
            <a:r>
              <a:rPr lang="de-DE" sz="2000" dirty="0" err="1"/>
              <a:t>or</a:t>
            </a:r>
            <a:r>
              <a:rPr lang="de-DE" sz="2000" dirty="0"/>
              <a:t> </a:t>
            </a:r>
            <a:r>
              <a:rPr lang="de-DE" sz="2000" dirty="0" err="1"/>
              <a:t>device</a:t>
            </a:r>
            <a:r>
              <a:rPr lang="de-DE" sz="2000" dirty="0"/>
              <a:t> and </a:t>
            </a:r>
            <a:r>
              <a:rPr lang="de-DE" sz="2000" dirty="0" err="1"/>
              <a:t>present</a:t>
            </a:r>
            <a:r>
              <a:rPr lang="de-DE" sz="2000" dirty="0"/>
              <a:t> </a:t>
            </a:r>
            <a:r>
              <a:rPr lang="de-DE" sz="2000" dirty="0" err="1"/>
              <a:t>it</a:t>
            </a:r>
            <a:r>
              <a:rPr lang="de-DE" sz="2000" dirty="0"/>
              <a:t> in </a:t>
            </a:r>
            <a:r>
              <a:rPr lang="de-DE" sz="2000" dirty="0" err="1"/>
              <a:t>the</a:t>
            </a:r>
            <a:r>
              <a:rPr lang="de-DE" sz="2000" dirty="0"/>
              <a:t> final </a:t>
            </a:r>
            <a:r>
              <a:rPr lang="de-DE" sz="2000" dirty="0" err="1"/>
              <a:t>meeting</a:t>
            </a:r>
            <a:r>
              <a:rPr lang="de-DE" sz="2000" dirty="0"/>
              <a:t>.</a:t>
            </a:r>
          </a:p>
          <a:p>
            <a:pPr marL="342900" indent="-342900">
              <a:spcAft>
                <a:spcPts val="600"/>
              </a:spcAft>
              <a:buSzPts val="2000"/>
            </a:pPr>
            <a:r>
              <a:rPr lang="de-DE" sz="2000" dirty="0"/>
              <a:t>In </a:t>
            </a:r>
            <a:r>
              <a:rPr lang="de-DE" sz="2000" dirty="0" err="1"/>
              <a:t>case</a:t>
            </a:r>
            <a:r>
              <a:rPr lang="de-DE" sz="2000" dirty="0"/>
              <a:t> of  </a:t>
            </a:r>
            <a:r>
              <a:rPr lang="de-DE" sz="2000" dirty="0" err="1"/>
              <a:t>two</a:t>
            </a:r>
            <a:r>
              <a:rPr lang="de-DE" sz="2000" dirty="0"/>
              <a:t> </a:t>
            </a:r>
            <a:r>
              <a:rPr lang="de-DE" sz="2000" dirty="0" err="1"/>
              <a:t>groups</a:t>
            </a:r>
            <a:r>
              <a:rPr lang="de-DE" sz="2000" dirty="0"/>
              <a:t>: </a:t>
            </a:r>
            <a:r>
              <a:rPr lang="de-DE" sz="2000" dirty="0" err="1"/>
              <a:t>nominate</a:t>
            </a:r>
            <a:r>
              <a:rPr lang="de-DE" sz="2000" dirty="0"/>
              <a:t> </a:t>
            </a:r>
            <a:r>
              <a:rPr lang="de-DE" sz="2000" dirty="0" err="1"/>
              <a:t>one</a:t>
            </a:r>
            <a:r>
              <a:rPr lang="de-DE" sz="2000" dirty="0"/>
              <a:t> </a:t>
            </a:r>
            <a:r>
              <a:rPr lang="de-DE" sz="2000" dirty="0" err="1"/>
              <a:t>or</a:t>
            </a:r>
            <a:r>
              <a:rPr lang="de-DE" sz="2000" dirty="0"/>
              <a:t> </a:t>
            </a:r>
            <a:r>
              <a:rPr lang="de-DE" sz="2000" dirty="0" err="1"/>
              <a:t>two</a:t>
            </a:r>
            <a:r>
              <a:rPr lang="de-DE" sz="2000" dirty="0"/>
              <a:t> </a:t>
            </a:r>
            <a:r>
              <a:rPr lang="de-DE" sz="2000" dirty="0" err="1"/>
              <a:t>rapporteur</a:t>
            </a:r>
            <a:r>
              <a:rPr lang="de-DE" sz="2000" dirty="0"/>
              <a:t>/s </a:t>
            </a:r>
            <a:r>
              <a:rPr lang="de-DE" sz="2000" dirty="0" err="1"/>
              <a:t>who</a:t>
            </a:r>
            <a:r>
              <a:rPr lang="de-DE" sz="2000" dirty="0"/>
              <a:t> </a:t>
            </a:r>
            <a:r>
              <a:rPr lang="de-DE" sz="2000" dirty="0" err="1"/>
              <a:t>present</a:t>
            </a:r>
            <a:r>
              <a:rPr lang="de-DE" sz="2000" dirty="0"/>
              <a:t>/s </a:t>
            </a:r>
            <a:r>
              <a:rPr lang="de-DE" sz="2000" dirty="0" err="1"/>
              <a:t>the</a:t>
            </a:r>
            <a:r>
              <a:rPr lang="de-DE" sz="2000" dirty="0"/>
              <a:t> </a:t>
            </a:r>
            <a:r>
              <a:rPr lang="de-DE" sz="2000" dirty="0" err="1"/>
              <a:t>outcome</a:t>
            </a:r>
            <a:r>
              <a:rPr lang="de-DE" sz="2000" dirty="0"/>
              <a:t> </a:t>
            </a:r>
            <a:r>
              <a:rPr lang="de-DE" sz="2000" dirty="0" err="1"/>
              <a:t>to</a:t>
            </a:r>
            <a:r>
              <a:rPr lang="de-DE" sz="2000" dirty="0"/>
              <a:t> </a:t>
            </a:r>
            <a:r>
              <a:rPr lang="de-DE" sz="2000" dirty="0" err="1"/>
              <a:t>the</a:t>
            </a:r>
            <a:r>
              <a:rPr lang="de-DE" sz="2000" dirty="0"/>
              <a:t> </a:t>
            </a:r>
            <a:r>
              <a:rPr lang="de-DE" sz="2000" dirty="0" err="1"/>
              <a:t>whole</a:t>
            </a:r>
            <a:r>
              <a:rPr lang="de-DE" sz="2000" dirty="0"/>
              <a:t> </a:t>
            </a:r>
            <a:r>
              <a:rPr lang="de-DE" sz="2000" dirty="0" err="1"/>
              <a:t>group</a:t>
            </a:r>
            <a:r>
              <a:rPr lang="de-DE" sz="2000" dirty="0"/>
              <a:t> at </a:t>
            </a:r>
            <a:r>
              <a:rPr lang="de-DE" sz="2000" dirty="0" err="1"/>
              <a:t>the</a:t>
            </a:r>
            <a:r>
              <a:rPr lang="de-DE" sz="2000" dirty="0"/>
              <a:t> end of </a:t>
            </a:r>
            <a:r>
              <a:rPr lang="de-DE" sz="2000" dirty="0" err="1"/>
              <a:t>the</a:t>
            </a:r>
            <a:r>
              <a:rPr lang="de-DE" sz="2000" dirty="0"/>
              <a:t> </a:t>
            </a:r>
            <a:r>
              <a:rPr lang="de-DE" sz="2000" dirty="0" err="1"/>
              <a:t>session</a:t>
            </a:r>
            <a:r>
              <a:rPr lang="de-DE" sz="2000" dirty="0"/>
              <a:t>.</a:t>
            </a:r>
          </a:p>
          <a:p>
            <a:pPr marL="0" indent="0">
              <a:spcAft>
                <a:spcPts val="600"/>
              </a:spcAft>
              <a:buSzPts val="2000"/>
              <a:buNone/>
            </a:pPr>
            <a:r>
              <a:rPr lang="de-DE" sz="2000" b="1" dirty="0"/>
              <a:t>But: </a:t>
            </a:r>
          </a:p>
          <a:p>
            <a:pPr marL="285750" indent="-285750">
              <a:spcAft>
                <a:spcPts val="600"/>
              </a:spcAft>
              <a:buSzPts val="2000"/>
            </a:pPr>
            <a:r>
              <a:rPr lang="en-US" sz="2000" dirty="0"/>
              <a:t>This is a learning exercise and you should always consult your doctor for the diagnosis and especially for the treatment!</a:t>
            </a:r>
            <a:endParaRPr lang="de-DE" sz="2000" dirty="0"/>
          </a:p>
          <a:p>
            <a:pPr marL="0" lvl="0" indent="0">
              <a:spcAft>
                <a:spcPts val="600"/>
              </a:spcAft>
              <a:buSzPts val="2000"/>
              <a:buNone/>
            </a:pPr>
            <a:endParaRPr dirty="0"/>
          </a:p>
        </p:txBody>
      </p:sp>
      <p:sp>
        <p:nvSpPr>
          <p:cNvPr id="229" name="Google Shape;229;p6"/>
          <p:cNvSpPr/>
          <p:nvPr/>
        </p:nvSpPr>
        <p:spPr>
          <a:xfrm>
            <a:off x="9538810"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Source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a:solidFill>
                  <a:schemeClr val="accent4"/>
                </a:solidFill>
                <a:latin typeface="Calibri"/>
                <a:ea typeface="Calibri"/>
                <a:cs typeface="Calibri"/>
                <a:sym typeface="Calibri"/>
              </a:rPr>
              <a:t>License</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6984119" y="1876354"/>
            <a:ext cx="5109381" cy="3406254"/>
          </a:xfrm>
          <a:prstGeom prst="rect">
            <a:avLst/>
          </a:prstGeom>
        </p:spPr>
      </p:pic>
      <p:sp>
        <p:nvSpPr>
          <p:cNvPr id="9" name="Google Shape;171;p8">
            <a:extLst>
              <a:ext uri="{FF2B5EF4-FFF2-40B4-BE49-F238E27FC236}">
                <a16:creationId xmlns:a16="http://schemas.microsoft.com/office/drawing/2014/main" id="{BD5CEABB-02DF-45E0-B710-246E50411C7E}"/>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4115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sz="2800" dirty="0"/>
              <a:t>Describe your experiences</a:t>
            </a:r>
            <a:r>
              <a:rPr lang="en-US" sz="2800" dirty="0">
                <a:solidFill>
                  <a:schemeClr val="bg2"/>
                </a:solidFill>
              </a:rPr>
              <a:t>: </a:t>
            </a:r>
            <a:r>
              <a:rPr lang="en-US" sz="2800" dirty="0">
                <a:solidFill>
                  <a:srgbClr val="002060"/>
                </a:solidFill>
              </a:rPr>
              <a:t>guiding questions</a:t>
            </a:r>
          </a:p>
        </p:txBody>
      </p:sp>
      <p:sp>
        <p:nvSpPr>
          <p:cNvPr id="227" name="Google Shape;227;p6"/>
          <p:cNvSpPr txBox="1">
            <a:spLocks noGrp="1"/>
          </p:cNvSpPr>
          <p:nvPr>
            <p:ph type="body" idx="1"/>
          </p:nvPr>
        </p:nvSpPr>
        <p:spPr>
          <a:xfrm>
            <a:off x="557999" y="1799999"/>
            <a:ext cx="6214276" cy="450555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600"/>
              </a:spcAft>
              <a:buSzPts val="2200"/>
              <a:buNone/>
            </a:pPr>
            <a:endParaRPr sz="2000" b="0" dirty="0">
              <a:latin typeface="Calibri" panose="020F0502020204030204" pitchFamily="34" charset="0"/>
              <a:cs typeface="Calibri" panose="020F0502020204030204" pitchFamily="34" charset="0"/>
            </a:endParaRPr>
          </a:p>
        </p:txBody>
      </p:sp>
      <p:sp>
        <p:nvSpPr>
          <p:cNvPr id="228" name="Google Shape;228;p6"/>
          <p:cNvSpPr txBox="1">
            <a:spLocks noGrp="1"/>
          </p:cNvSpPr>
          <p:nvPr>
            <p:ph type="body" idx="4294967295"/>
          </p:nvPr>
        </p:nvSpPr>
        <p:spPr>
          <a:xfrm>
            <a:off x="607968" y="1967711"/>
            <a:ext cx="6626388" cy="3722832"/>
          </a:xfrm>
          <a:prstGeom prst="rect">
            <a:avLst/>
          </a:prstGeom>
          <a:noFill/>
          <a:ln>
            <a:noFill/>
          </a:ln>
        </p:spPr>
        <p:txBody>
          <a:bodyPr spcFirstLastPara="1" wrap="square" lIns="91425" tIns="45700" rIns="91425" bIns="45700" anchor="t" anchorCtr="0">
            <a:noAutofit/>
          </a:bodyPr>
          <a:lstStyle/>
          <a:p>
            <a:pPr marL="0" indent="0">
              <a:spcBef>
                <a:spcPts val="0"/>
              </a:spcBef>
              <a:spcAft>
                <a:spcPts val="600"/>
              </a:spcAft>
              <a:buSzPts val="2000"/>
              <a:buNone/>
            </a:pPr>
            <a:r>
              <a:rPr lang="en-US" sz="2000" dirty="0">
                <a:latin typeface="Calibri" panose="020F0502020204030204" pitchFamily="34" charset="0"/>
                <a:cs typeface="Calibri" panose="020F0502020204030204" pitchFamily="34" charset="0"/>
              </a:rPr>
              <a:t>You may use the following questions:</a:t>
            </a:r>
          </a:p>
          <a:p>
            <a:pPr lvl="0" indent="-457200">
              <a:lnSpc>
                <a:spcPct val="100000"/>
              </a:lnSpc>
              <a:spcBef>
                <a:spcPts val="0"/>
              </a:spcBef>
              <a:spcAft>
                <a:spcPts val="600"/>
              </a:spcAft>
              <a:buSzPts val="2000"/>
              <a:buAutoNum type="arabicPeriod"/>
            </a:pPr>
            <a:r>
              <a:rPr lang="en-US" sz="2000" b="1" dirty="0"/>
              <a:t>Symptoms: </a:t>
            </a:r>
            <a:r>
              <a:rPr lang="en-US" sz="2000" dirty="0"/>
              <a:t>What is the health problem? </a:t>
            </a:r>
          </a:p>
          <a:p>
            <a:pPr lvl="0" indent="-457200">
              <a:lnSpc>
                <a:spcPct val="100000"/>
              </a:lnSpc>
              <a:spcBef>
                <a:spcPts val="0"/>
              </a:spcBef>
              <a:spcAft>
                <a:spcPts val="600"/>
              </a:spcAft>
              <a:buSzPts val="2000"/>
              <a:buAutoNum type="arabicPeriod"/>
            </a:pPr>
            <a:r>
              <a:rPr lang="en-US" sz="2000" b="1" dirty="0"/>
              <a:t>Reason: </a:t>
            </a:r>
            <a:r>
              <a:rPr lang="en-US" sz="2000" dirty="0"/>
              <a:t>What do you think has caused the health problem? Why do you think it started when it did? </a:t>
            </a:r>
          </a:p>
          <a:p>
            <a:pPr lvl="0" indent="-457200">
              <a:lnSpc>
                <a:spcPct val="100000"/>
              </a:lnSpc>
              <a:spcBef>
                <a:spcPts val="0"/>
              </a:spcBef>
              <a:spcAft>
                <a:spcPts val="600"/>
              </a:spcAft>
              <a:buSzPts val="2000"/>
              <a:buAutoNum type="arabicPeriod"/>
            </a:pPr>
            <a:r>
              <a:rPr lang="en-US" sz="2000" b="1" dirty="0"/>
              <a:t>Severity: </a:t>
            </a:r>
            <a:r>
              <a:rPr lang="en-US" sz="2000" dirty="0"/>
              <a:t>To what extent does it limit the quality of your life? </a:t>
            </a:r>
          </a:p>
          <a:p>
            <a:pPr lvl="0" indent="-457200">
              <a:lnSpc>
                <a:spcPct val="100000"/>
              </a:lnSpc>
              <a:spcBef>
                <a:spcPts val="0"/>
              </a:spcBef>
              <a:spcAft>
                <a:spcPts val="600"/>
              </a:spcAft>
              <a:buSzPts val="2000"/>
              <a:buAutoNum type="arabicPeriod"/>
            </a:pPr>
            <a:r>
              <a:rPr lang="en-US" sz="2000" b="1" dirty="0"/>
              <a:t>Duration: </a:t>
            </a:r>
            <a:r>
              <a:rPr lang="en-US" sz="2000" dirty="0"/>
              <a:t>How long have there been symptoms? </a:t>
            </a:r>
          </a:p>
          <a:p>
            <a:pPr lvl="0" indent="-457200">
              <a:lnSpc>
                <a:spcPct val="100000"/>
              </a:lnSpc>
              <a:spcBef>
                <a:spcPts val="0"/>
              </a:spcBef>
              <a:spcAft>
                <a:spcPts val="600"/>
              </a:spcAft>
              <a:buSzPts val="2000"/>
              <a:buAutoNum type="arabicPeriod"/>
            </a:pPr>
            <a:r>
              <a:rPr lang="en-US" sz="2000" b="1" dirty="0"/>
              <a:t>Treatment</a:t>
            </a:r>
            <a:r>
              <a:rPr lang="en-US" sz="2000" dirty="0"/>
              <a:t>: Can the health problem be treated by yourself or do you need to see a doctor? </a:t>
            </a:r>
          </a:p>
          <a:p>
            <a:pPr lvl="0" indent="-457200">
              <a:lnSpc>
                <a:spcPct val="100000"/>
              </a:lnSpc>
              <a:spcBef>
                <a:spcPts val="0"/>
              </a:spcBef>
              <a:spcAft>
                <a:spcPts val="600"/>
              </a:spcAft>
              <a:buSzPts val="2000"/>
              <a:buAutoNum type="arabicPeriod"/>
            </a:pPr>
            <a:r>
              <a:rPr lang="en-US" sz="2000" b="1" dirty="0"/>
              <a:t>Impact: </a:t>
            </a:r>
            <a:r>
              <a:rPr lang="en-US" sz="2000" dirty="0"/>
              <a:t>What are the main problems caused? </a:t>
            </a:r>
          </a:p>
          <a:p>
            <a:pPr lvl="0" indent="-457200">
              <a:lnSpc>
                <a:spcPct val="100000"/>
              </a:lnSpc>
              <a:spcBef>
                <a:spcPts val="0"/>
              </a:spcBef>
              <a:spcAft>
                <a:spcPts val="600"/>
              </a:spcAft>
              <a:buSzPts val="2000"/>
              <a:buAutoNum type="arabicPeriod"/>
            </a:pPr>
            <a:r>
              <a:rPr lang="en-US" sz="2000" b="1" dirty="0"/>
              <a:t>Fear: </a:t>
            </a:r>
            <a:r>
              <a:rPr lang="en-US" sz="2000" dirty="0"/>
              <a:t>What do you fear most about the health problem?</a:t>
            </a:r>
            <a:endParaRPr sz="2000" dirty="0"/>
          </a:p>
        </p:txBody>
      </p:sp>
      <p:sp>
        <p:nvSpPr>
          <p:cNvPr id="229" name="Google Shape;229;p6"/>
          <p:cNvSpPr/>
          <p:nvPr/>
        </p:nvSpPr>
        <p:spPr>
          <a:xfrm>
            <a:off x="9529072" y="6388977"/>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Source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7234356" y="2135143"/>
            <a:ext cx="4706434" cy="3176843"/>
          </a:xfrm>
          <a:prstGeom prst="rect">
            <a:avLst/>
          </a:prstGeom>
        </p:spPr>
      </p:pic>
      <p:sp>
        <p:nvSpPr>
          <p:cNvPr id="9" name="Google Shape;171;p8">
            <a:extLst>
              <a:ext uri="{FF2B5EF4-FFF2-40B4-BE49-F238E27FC236}">
                <a16:creationId xmlns:a16="http://schemas.microsoft.com/office/drawing/2014/main" id="{055A6041-AC28-48F0-9C7E-C4A26B20DF57}"/>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4750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228600" lvl="0" indent="-228600">
              <a:buSzPts val="2000"/>
            </a:pPr>
            <a:r>
              <a:rPr lang="en-US" sz="2800" dirty="0"/>
              <a:t>Describe your experiences</a:t>
            </a:r>
            <a:endParaRPr lang="en-US" sz="2800" dirty="0">
              <a:solidFill>
                <a:schemeClr val="bg2"/>
              </a:solidFill>
            </a:endParaRPr>
          </a:p>
        </p:txBody>
      </p:sp>
      <p:sp>
        <p:nvSpPr>
          <p:cNvPr id="228" name="Google Shape;228;p6"/>
          <p:cNvSpPr txBox="1">
            <a:spLocks noGrp="1"/>
          </p:cNvSpPr>
          <p:nvPr>
            <p:ph type="body" idx="1"/>
          </p:nvPr>
        </p:nvSpPr>
        <p:spPr>
          <a:xfrm>
            <a:off x="557999" y="1941162"/>
            <a:ext cx="5852132" cy="4724814"/>
          </a:xfrm>
          <a:prstGeom prst="rect">
            <a:avLst/>
          </a:prstGeom>
          <a:noFill/>
          <a:ln>
            <a:noFill/>
          </a:ln>
        </p:spPr>
        <p:txBody>
          <a:bodyPr spcFirstLastPara="1" wrap="square" lIns="91425" tIns="45700" rIns="91425" bIns="45700" anchor="t" anchorCtr="0">
            <a:normAutofit/>
          </a:bodyPr>
          <a:lstStyle/>
          <a:p>
            <a:pPr marL="342900" indent="-342900">
              <a:spcAft>
                <a:spcPts val="1200"/>
              </a:spcAft>
              <a:buSzPts val="2000"/>
            </a:pPr>
            <a:r>
              <a:rPr lang="de-DE" sz="2000" dirty="0" err="1"/>
              <a:t>Discuss</a:t>
            </a:r>
            <a:r>
              <a:rPr lang="de-DE" sz="2000" dirty="0"/>
              <a:t> </a:t>
            </a:r>
            <a:r>
              <a:rPr lang="de-DE" sz="2000" dirty="0" err="1"/>
              <a:t>when</a:t>
            </a:r>
            <a:r>
              <a:rPr lang="de-DE" sz="2000" dirty="0"/>
              <a:t> </a:t>
            </a:r>
            <a:r>
              <a:rPr lang="de-DE" sz="2000" dirty="0" err="1"/>
              <a:t>help</a:t>
            </a:r>
            <a:r>
              <a:rPr lang="de-DE" sz="2000" dirty="0"/>
              <a:t> </a:t>
            </a:r>
            <a:r>
              <a:rPr lang="de-DE" sz="2000" dirty="0" err="1"/>
              <a:t>is</a:t>
            </a:r>
            <a:r>
              <a:rPr lang="de-DE" sz="2000" dirty="0"/>
              <a:t> </a:t>
            </a:r>
            <a:r>
              <a:rPr lang="de-DE" sz="2000" dirty="0" err="1"/>
              <a:t>recommended</a:t>
            </a:r>
            <a:endParaRPr lang="de-DE" sz="2000" dirty="0"/>
          </a:p>
          <a:p>
            <a:pPr marL="342900" indent="-342900">
              <a:spcAft>
                <a:spcPts val="1200"/>
              </a:spcAft>
              <a:buSzPts val="2000"/>
            </a:pPr>
            <a:r>
              <a:rPr lang="de-DE" sz="2000" dirty="0" err="1"/>
              <a:t>Identify</a:t>
            </a:r>
            <a:r>
              <a:rPr lang="de-DE" sz="2000" dirty="0"/>
              <a:t> </a:t>
            </a:r>
            <a:r>
              <a:rPr lang="de-DE" sz="2000" dirty="0" err="1"/>
              <a:t>which</a:t>
            </a:r>
            <a:r>
              <a:rPr lang="de-DE" sz="2000" dirty="0"/>
              <a:t> </a:t>
            </a:r>
            <a:r>
              <a:rPr lang="de-DE" sz="2000" dirty="0" err="1"/>
              <a:t>doctor</a:t>
            </a:r>
            <a:r>
              <a:rPr lang="de-DE" sz="2000" dirty="0"/>
              <a:t> </a:t>
            </a:r>
            <a:r>
              <a:rPr lang="de-DE" sz="2000" dirty="0" err="1"/>
              <a:t>is</a:t>
            </a:r>
            <a:r>
              <a:rPr lang="de-DE" sz="2000" dirty="0"/>
              <a:t> </a:t>
            </a:r>
            <a:r>
              <a:rPr lang="de-DE" sz="2000" dirty="0" err="1"/>
              <a:t>the</a:t>
            </a:r>
            <a:r>
              <a:rPr lang="de-DE" sz="2000" dirty="0"/>
              <a:t> </a:t>
            </a:r>
            <a:r>
              <a:rPr lang="de-DE" sz="2000" dirty="0" err="1"/>
              <a:t>right</a:t>
            </a:r>
            <a:r>
              <a:rPr lang="de-DE" sz="2000" dirty="0"/>
              <a:t> in </a:t>
            </a:r>
            <a:r>
              <a:rPr lang="de-DE" sz="2000" dirty="0" err="1"/>
              <a:t>handling</a:t>
            </a:r>
            <a:r>
              <a:rPr lang="de-DE" sz="2000" dirty="0"/>
              <a:t> </a:t>
            </a:r>
            <a:r>
              <a:rPr lang="de-DE" sz="2000" dirty="0" err="1"/>
              <a:t>the</a:t>
            </a:r>
            <a:r>
              <a:rPr lang="de-DE" sz="2000" dirty="0"/>
              <a:t> </a:t>
            </a:r>
            <a:r>
              <a:rPr lang="de-DE" sz="2000" dirty="0" err="1"/>
              <a:t>health</a:t>
            </a:r>
            <a:r>
              <a:rPr lang="de-DE" sz="2000" dirty="0"/>
              <a:t> </a:t>
            </a:r>
            <a:r>
              <a:rPr lang="de-DE" sz="2000" dirty="0" err="1"/>
              <a:t>problem</a:t>
            </a:r>
            <a:r>
              <a:rPr lang="de-DE" sz="2000" dirty="0"/>
              <a:t> (e.g. GP, </a:t>
            </a:r>
            <a:r>
              <a:rPr lang="de-DE" sz="2000" dirty="0" err="1"/>
              <a:t>ophthalmologist</a:t>
            </a:r>
            <a:r>
              <a:rPr lang="de-DE" sz="2000" dirty="0"/>
              <a:t>, </a:t>
            </a:r>
            <a:r>
              <a:rPr lang="de-DE" sz="2000" dirty="0" err="1"/>
              <a:t>dentist</a:t>
            </a:r>
            <a:r>
              <a:rPr lang="de-DE" sz="2000" dirty="0"/>
              <a:t>)</a:t>
            </a:r>
          </a:p>
          <a:p>
            <a:pPr marL="342900" indent="-342900">
              <a:spcAft>
                <a:spcPts val="1200"/>
              </a:spcAft>
              <a:buSzPts val="2000"/>
            </a:pPr>
            <a:r>
              <a:rPr lang="de-DE" sz="2000" dirty="0" err="1"/>
              <a:t>Identify</a:t>
            </a:r>
            <a:r>
              <a:rPr lang="de-DE" sz="2000" dirty="0"/>
              <a:t> </a:t>
            </a:r>
            <a:r>
              <a:rPr lang="de-DE" sz="2000" dirty="0" err="1"/>
              <a:t>health</a:t>
            </a:r>
            <a:r>
              <a:rPr lang="de-DE" sz="2000" dirty="0"/>
              <a:t> </a:t>
            </a:r>
            <a:r>
              <a:rPr lang="de-DE" sz="2000" dirty="0" err="1"/>
              <a:t>problems</a:t>
            </a:r>
            <a:r>
              <a:rPr lang="de-DE" sz="2000" dirty="0"/>
              <a:t> </a:t>
            </a:r>
            <a:r>
              <a:rPr lang="de-DE" sz="2000" dirty="0" err="1"/>
              <a:t>when</a:t>
            </a:r>
            <a:r>
              <a:rPr lang="de-DE" sz="2000" dirty="0"/>
              <a:t> immediate </a:t>
            </a:r>
            <a:r>
              <a:rPr lang="de-DE" sz="2000" dirty="0" err="1"/>
              <a:t>handling</a:t>
            </a:r>
            <a:r>
              <a:rPr lang="de-DE" sz="2000" dirty="0"/>
              <a:t> </a:t>
            </a:r>
            <a:r>
              <a:rPr lang="de-DE" sz="2000" dirty="0" err="1"/>
              <a:t>might</a:t>
            </a:r>
            <a:r>
              <a:rPr lang="de-DE" sz="2000" dirty="0"/>
              <a:t> </a:t>
            </a:r>
            <a:r>
              <a:rPr lang="de-DE" sz="2000" dirty="0" err="1"/>
              <a:t>be</a:t>
            </a:r>
            <a:r>
              <a:rPr lang="de-DE" sz="2000" dirty="0"/>
              <a:t> </a:t>
            </a:r>
            <a:r>
              <a:rPr lang="de-DE" sz="2000" dirty="0" err="1"/>
              <a:t>necessary</a:t>
            </a:r>
            <a:r>
              <a:rPr lang="de-DE" sz="2000" dirty="0"/>
              <a:t> (e.g. </a:t>
            </a:r>
            <a:r>
              <a:rPr lang="de-DE" sz="2000" dirty="0" err="1"/>
              <a:t>by</a:t>
            </a:r>
            <a:r>
              <a:rPr lang="de-DE" sz="2000" dirty="0"/>
              <a:t> </a:t>
            </a:r>
            <a:r>
              <a:rPr lang="de-DE" sz="2000" dirty="0" err="1"/>
              <a:t>calling</a:t>
            </a:r>
            <a:r>
              <a:rPr lang="de-DE" sz="2000" dirty="0"/>
              <a:t> an </a:t>
            </a:r>
            <a:r>
              <a:rPr lang="de-DE" sz="2000" dirty="0" err="1"/>
              <a:t>emergency</a:t>
            </a:r>
            <a:r>
              <a:rPr lang="de-DE" sz="2000" dirty="0"/>
              <a:t> </a:t>
            </a:r>
            <a:r>
              <a:rPr lang="de-DE" sz="2000" dirty="0" err="1"/>
              <a:t>doctor</a:t>
            </a:r>
            <a:r>
              <a:rPr lang="de-DE" sz="2000" dirty="0"/>
              <a:t> </a:t>
            </a:r>
            <a:r>
              <a:rPr lang="de-DE" sz="2000" dirty="0" err="1"/>
              <a:t>or</a:t>
            </a:r>
            <a:r>
              <a:rPr lang="de-DE" sz="2000" dirty="0"/>
              <a:t> an </a:t>
            </a:r>
            <a:r>
              <a:rPr lang="de-DE" sz="2000" dirty="0" err="1"/>
              <a:t>ambulance</a:t>
            </a:r>
            <a:r>
              <a:rPr lang="de-DE" sz="2000" dirty="0"/>
              <a:t>)</a:t>
            </a:r>
          </a:p>
          <a:p>
            <a:pPr marL="342900" indent="-342900">
              <a:spcAft>
                <a:spcPts val="1200"/>
              </a:spcAft>
              <a:buSzPts val="2000"/>
            </a:pPr>
            <a:endParaRPr dirty="0"/>
          </a:p>
        </p:txBody>
      </p:sp>
      <p:sp>
        <p:nvSpPr>
          <p:cNvPr id="229" name="Google Shape;229;p6"/>
          <p:cNvSpPr/>
          <p:nvPr/>
        </p:nvSpPr>
        <p:spPr>
          <a:xfrm>
            <a:off x="9531657"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accent4"/>
                </a:solidFill>
                <a:latin typeface="Calibri"/>
                <a:ea typeface="Calibri"/>
                <a:cs typeface="Calibri"/>
                <a:sym typeface="Calibri"/>
                <a:hlinkClick r:id="rId3"/>
              </a:rPr>
              <a:t>Source</a:t>
            </a:r>
            <a:r>
              <a:rPr lang="en-US" sz="1200" b="0" i="0" u="none" strike="noStrike" cap="none" dirty="0">
                <a:solidFill>
                  <a:schemeClr val="accent4"/>
                </a:solidFill>
                <a:latin typeface="Calibri"/>
                <a:ea typeface="Calibri"/>
                <a:cs typeface="Calibri"/>
                <a:sym typeface="Calibri"/>
              </a:rPr>
              <a:t> | </a:t>
            </a:r>
            <a:r>
              <a:rPr lang="en-US" sz="1200" b="0" i="0" u="sng" strike="noStrike" cap="none"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sz="1200" b="0" i="0" u="sng" strike="noStrike" cap="none" dirty="0">
                <a:solidFill>
                  <a:schemeClr val="accent4"/>
                </a:solidFill>
                <a:latin typeface="Calibri"/>
                <a:ea typeface="Calibri"/>
                <a:cs typeface="Calibri"/>
                <a:sym typeface="Calibri"/>
              </a:rPr>
              <a:t>License</a:t>
            </a:r>
            <a:endParaRPr sz="1200" b="0" i="0" u="none" strike="noStrike" cap="none" dirty="0">
              <a:solidFill>
                <a:schemeClr val="accent4"/>
              </a:solidFill>
              <a:latin typeface="Calibri"/>
              <a:ea typeface="Calibri"/>
              <a:cs typeface="Calibri"/>
              <a:sym typeface="Calibri"/>
            </a:endParaRPr>
          </a:p>
        </p:txBody>
      </p:sp>
      <p:pic>
        <p:nvPicPr>
          <p:cNvPr id="2" name="Grafik 1"/>
          <p:cNvPicPr>
            <a:picLocks noChangeAspect="1"/>
          </p:cNvPicPr>
          <p:nvPr/>
        </p:nvPicPr>
        <p:blipFill>
          <a:blip r:embed="rId5"/>
          <a:stretch>
            <a:fillRect/>
          </a:stretch>
        </p:blipFill>
        <p:spPr>
          <a:xfrm>
            <a:off x="6892992" y="1941162"/>
            <a:ext cx="4945608" cy="3297072"/>
          </a:xfrm>
          <a:prstGeom prst="rect">
            <a:avLst/>
          </a:prstGeom>
        </p:spPr>
      </p:pic>
      <p:sp>
        <p:nvSpPr>
          <p:cNvPr id="9" name="Google Shape;171;p8">
            <a:extLst>
              <a:ext uri="{FF2B5EF4-FFF2-40B4-BE49-F238E27FC236}">
                <a16:creationId xmlns:a16="http://schemas.microsoft.com/office/drawing/2014/main" id="{CB1FBBE0-0270-44EB-9A4F-2D4B1786C74B}"/>
              </a:ext>
            </a:extLst>
          </p:cNvPr>
          <p:cNvSpPr/>
          <p:nvPr/>
        </p:nvSpPr>
        <p:spPr>
          <a:xfrm>
            <a:off x="7639050" y="-7472"/>
            <a:ext cx="4552950" cy="403326"/>
          </a:xfrm>
          <a:prstGeom prst="rect">
            <a:avLst/>
          </a:prstGeom>
          <a:solidFill>
            <a:srgbClr val="7F7F7F"/>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.3 </a:t>
            </a:r>
            <a:r>
              <a:rPr lang="en-US" sz="1800" b="0" i="0" u="none" strike="noStrike" cap="none" dirty="0">
                <a:solidFill>
                  <a:schemeClr val="lt1"/>
                </a:solidFill>
                <a:latin typeface="Calibri"/>
                <a:ea typeface="Calibri"/>
                <a:cs typeface="Calibri"/>
                <a:sym typeface="Calibri"/>
              </a:rPr>
              <a:t>Exploring the physical and mental health of migrants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72700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What is a serious health risk when arriving in a new country?</a:t>
            </a:r>
            <a:endParaRPr lang="el-GR" sz="2000" b="1" dirty="0">
              <a:solidFill>
                <a:srgbClr val="203864"/>
              </a:solidFill>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Cold</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Mosquito bite</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rPr>
              <a:t>D. Inadequate vaccinations</a:t>
            </a: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21538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Only one answer is correct!</a:t>
            </a:r>
            <a:endParaRPr sz="1400" b="0" i="1" u="none" strike="noStrike" cap="none">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2105025"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Headache</a:t>
            </a:r>
          </a:p>
        </p:txBody>
      </p:sp>
    </p:spTree>
    <p:extLst>
      <p:ext uri="{BB962C8B-B14F-4D97-AF65-F5344CB8AC3E}">
        <p14:creationId xmlns:p14="http://schemas.microsoft.com/office/powerpoint/2010/main" val="3653248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In the countries of migrants’ origin, health risks depend on...</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a:t>
            </a:r>
            <a:r>
              <a:rPr lang="en-US" sz="1600" dirty="0" err="1">
                <a:latin typeface="Calibri"/>
                <a:ea typeface="Calibri"/>
                <a:cs typeface="Calibri"/>
                <a:sym typeface="Calibri"/>
              </a:rPr>
              <a:t>Neighbours</a:t>
            </a:r>
            <a:endParaRPr lang="en-US" sz="16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Pets</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rPr>
              <a:t>D. Level of education</a:t>
            </a: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21538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Only one answer is correct!</a:t>
            </a:r>
            <a:endParaRPr sz="1400" b="0" i="1" u="none" strike="noStrike" cap="none">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2105025"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Local retailers</a:t>
            </a:r>
          </a:p>
        </p:txBody>
      </p:sp>
    </p:spTree>
    <p:extLst>
      <p:ext uri="{BB962C8B-B14F-4D97-AF65-F5344CB8AC3E}">
        <p14:creationId xmlns:p14="http://schemas.microsoft.com/office/powerpoint/2010/main" val="3816312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txBox="1">
            <a:spLocks noGrp="1"/>
          </p:cNvSpPr>
          <p:nvPr>
            <p:ph type="title"/>
          </p:nvPr>
        </p:nvSpPr>
        <p:spPr>
          <a:xfrm>
            <a:off x="5297762" y="329184"/>
            <a:ext cx="6251110" cy="1783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03864"/>
              </a:buClr>
              <a:buSzPts val="5400"/>
              <a:buFont typeface="Calibri"/>
              <a:buNone/>
            </a:pPr>
            <a:r>
              <a:rPr lang="en-US" sz="5400" dirty="0"/>
              <a:t>Modules</a:t>
            </a:r>
            <a:endParaRPr sz="5400" dirty="0"/>
          </a:p>
        </p:txBody>
      </p:sp>
      <p:pic>
        <p:nvPicPr>
          <p:cNvPr id="116" name="Google Shape;116;p3"/>
          <p:cNvPicPr preferRelativeResize="0">
            <a:picLocks noGrp="1"/>
          </p:cNvPicPr>
          <p:nvPr>
            <p:ph type="body" idx="1"/>
          </p:nvPr>
        </p:nvPicPr>
        <p:blipFill rotWithShape="1">
          <a:blip r:embed="rId3">
            <a:alphaModFix/>
          </a:blip>
          <a:srcRect l="15072" r="17014"/>
          <a:stretch/>
        </p:blipFill>
        <p:spPr>
          <a:xfrm>
            <a:off x="1" y="10"/>
            <a:ext cx="4657344" cy="6857990"/>
          </a:xfrm>
          <a:prstGeom prst="rect">
            <a:avLst/>
          </a:prstGeom>
          <a:noFill/>
          <a:ln>
            <a:noFill/>
          </a:ln>
        </p:spPr>
      </p:pic>
      <p:sp>
        <p:nvSpPr>
          <p:cNvPr id="117" name="Google Shape;117;p3"/>
          <p:cNvSpPr/>
          <p:nvPr/>
        </p:nvSpPr>
        <p:spPr>
          <a:xfrm>
            <a:off x="5297762" y="2374947"/>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3"/>
          <p:cNvSpPr/>
          <p:nvPr/>
        </p:nvSpPr>
        <p:spPr>
          <a:xfrm>
            <a:off x="5297762" y="2776980"/>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
          <p:cNvSpPr txBox="1"/>
          <p:nvPr/>
        </p:nvSpPr>
        <p:spPr>
          <a:xfrm>
            <a:off x="5312197" y="2826469"/>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1. What is Digital Health Literacy and its relevance </a:t>
            </a:r>
            <a:endParaRPr sz="2000" b="0" i="0" u="none" strike="noStrike" cap="none" dirty="0">
              <a:solidFill>
                <a:schemeClr val="lt1"/>
              </a:solidFill>
              <a:latin typeface="Calibri"/>
              <a:ea typeface="Calibri"/>
              <a:cs typeface="Calibri"/>
              <a:sym typeface="Calibri"/>
            </a:endParaRPr>
          </a:p>
        </p:txBody>
      </p:sp>
      <p:sp>
        <p:nvSpPr>
          <p:cNvPr id="121" name="Google Shape;121;p3"/>
          <p:cNvSpPr/>
          <p:nvPr/>
        </p:nvSpPr>
        <p:spPr>
          <a:xfrm>
            <a:off x="5297762" y="3314280"/>
            <a:ext cx="6251110" cy="479700"/>
          </a:xfrm>
          <a:prstGeom prst="roundRect">
            <a:avLst>
              <a:gd name="adj" fmla="val 16667"/>
            </a:avLst>
          </a:prstGeom>
          <a:solidFill>
            <a:srgbClr val="C00000"/>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
          <p:cNvSpPr txBox="1"/>
          <p:nvPr/>
        </p:nvSpPr>
        <p:spPr>
          <a:xfrm>
            <a:off x="5306891" y="3314280"/>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2</a:t>
            </a:r>
            <a:r>
              <a:rPr lang="en-US" sz="2000" b="0" i="0" u="none" strike="noStrike" cap="none" dirty="0">
                <a:solidFill>
                  <a:schemeClr val="lt1"/>
                </a:solidFill>
                <a:highlight>
                  <a:srgbClr val="C01E24"/>
                </a:highlight>
                <a:latin typeface="Calibri"/>
                <a:ea typeface="Calibri"/>
                <a:cs typeface="Calibri"/>
                <a:sym typeface="Calibri"/>
              </a:rPr>
              <a:t>. Main health issues when landing in a new country</a:t>
            </a:r>
            <a:endParaRPr sz="2000" b="0" i="0" u="none" strike="noStrike" cap="none" dirty="0">
              <a:solidFill>
                <a:schemeClr val="lt1"/>
              </a:solidFill>
              <a:highlight>
                <a:srgbClr val="C01E24"/>
              </a:highlight>
              <a:latin typeface="Calibri"/>
              <a:ea typeface="Calibri"/>
              <a:cs typeface="Calibri"/>
              <a:sym typeface="Calibri"/>
            </a:endParaRPr>
          </a:p>
        </p:txBody>
      </p:sp>
      <p:sp>
        <p:nvSpPr>
          <p:cNvPr id="123" name="Google Shape;123;p3"/>
          <p:cNvSpPr/>
          <p:nvPr/>
        </p:nvSpPr>
        <p:spPr>
          <a:xfrm>
            <a:off x="5297762" y="3851581"/>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
          <p:cNvSpPr txBox="1"/>
          <p:nvPr/>
        </p:nvSpPr>
        <p:spPr>
          <a:xfrm>
            <a:off x="5302126" y="3853194"/>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3. National Health Systems</a:t>
            </a:r>
            <a:endParaRPr sz="2000" b="0" i="0" u="none" strike="noStrike" cap="none">
              <a:solidFill>
                <a:schemeClr val="lt1"/>
              </a:solidFill>
              <a:latin typeface="Calibri"/>
              <a:ea typeface="Calibri"/>
              <a:cs typeface="Calibri"/>
              <a:sym typeface="Calibri"/>
            </a:endParaRPr>
          </a:p>
        </p:txBody>
      </p:sp>
      <p:sp>
        <p:nvSpPr>
          <p:cNvPr id="125" name="Google Shape;125;p3"/>
          <p:cNvSpPr/>
          <p:nvPr/>
        </p:nvSpPr>
        <p:spPr>
          <a:xfrm>
            <a:off x="5297762" y="4388881"/>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5302124" y="4412298"/>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4. Turning digitally literate</a:t>
            </a:r>
            <a:endParaRPr sz="2000" b="0" i="0" u="none" strike="noStrike" cap="none" dirty="0">
              <a:solidFill>
                <a:schemeClr val="lt1"/>
              </a:solidFill>
              <a:latin typeface="Calibri"/>
              <a:ea typeface="Calibri"/>
              <a:cs typeface="Calibri"/>
              <a:sym typeface="Calibri"/>
            </a:endParaRPr>
          </a:p>
        </p:txBody>
      </p:sp>
      <p:sp>
        <p:nvSpPr>
          <p:cNvPr id="127" name="Google Shape;127;p3"/>
          <p:cNvSpPr/>
          <p:nvPr/>
        </p:nvSpPr>
        <p:spPr>
          <a:xfrm>
            <a:off x="5297762" y="4926181"/>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
          <p:cNvSpPr txBox="1"/>
          <p:nvPr/>
        </p:nvSpPr>
        <p:spPr>
          <a:xfrm>
            <a:off x="5306889" y="4964849"/>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5. Navigating the National Health System through internet</a:t>
            </a:r>
            <a:endParaRPr sz="2000" b="0" i="0" u="none" strike="noStrike" cap="none" dirty="0">
              <a:solidFill>
                <a:schemeClr val="lt1"/>
              </a:solidFill>
              <a:latin typeface="Calibri"/>
              <a:ea typeface="Calibri"/>
              <a:cs typeface="Calibri"/>
              <a:sym typeface="Calibri"/>
            </a:endParaRPr>
          </a:p>
        </p:txBody>
      </p:sp>
      <p:sp>
        <p:nvSpPr>
          <p:cNvPr id="129" name="Google Shape;129;p3"/>
          <p:cNvSpPr/>
          <p:nvPr/>
        </p:nvSpPr>
        <p:spPr>
          <a:xfrm>
            <a:off x="5297762" y="5463481"/>
            <a:ext cx="6251110" cy="479700"/>
          </a:xfrm>
          <a:prstGeom prst="roundRect">
            <a:avLst>
              <a:gd name="adj" fmla="val 16667"/>
            </a:avLst>
          </a:prstGeom>
          <a:solidFill>
            <a:srgbClr val="203864"/>
          </a:solidFill>
          <a:ln w="19050" cap="flat" cmpd="sng">
            <a:solidFill>
              <a:schemeClr val="bg1">
                <a:lumMod val="75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
          <p:cNvSpPr txBox="1"/>
          <p:nvPr/>
        </p:nvSpPr>
        <p:spPr>
          <a:xfrm>
            <a:off x="5303593" y="5510559"/>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chemeClr val="lt1"/>
                </a:solidFill>
                <a:latin typeface="Calibri"/>
                <a:ea typeface="Calibri"/>
                <a:cs typeface="Calibri"/>
                <a:sym typeface="Calibri"/>
              </a:rPr>
              <a:t>6. Being active in the digital health environment</a:t>
            </a:r>
            <a:endParaRPr sz="2000" b="0" i="0" u="none" strike="noStrike" cap="none" dirty="0">
              <a:solidFill>
                <a:schemeClr val="lt1"/>
              </a:solidFill>
              <a:latin typeface="Calibri"/>
              <a:ea typeface="Calibri"/>
              <a:cs typeface="Calibri"/>
              <a:sym typeface="Calibri"/>
            </a:endParaRPr>
          </a:p>
        </p:txBody>
      </p:sp>
      <p:sp>
        <p:nvSpPr>
          <p:cNvPr id="131" name="Google Shape;131;p3"/>
          <p:cNvSpPr/>
          <p:nvPr/>
        </p:nvSpPr>
        <p:spPr>
          <a:xfrm>
            <a:off x="5206482" y="2267339"/>
            <a:ext cx="4657344" cy="3545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2" name="Google Shape;132;p3"/>
          <p:cNvPicPr preferRelativeResize="0"/>
          <p:nvPr/>
        </p:nvPicPr>
        <p:blipFill rotWithShape="1">
          <a:blip r:embed="rId4">
            <a:alphaModFix/>
          </a:blip>
          <a:srcRect/>
          <a:stretch/>
        </p:blipFill>
        <p:spPr>
          <a:xfrm>
            <a:off x="11136591" y="3429012"/>
            <a:ext cx="412289" cy="36281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i="0" u="none" strike="noStrike" cap="none" dirty="0">
                <a:solidFill>
                  <a:srgbClr val="203864"/>
                </a:solidFill>
                <a:latin typeface="Calibri"/>
                <a:ea typeface="Calibri"/>
                <a:cs typeface="Calibri"/>
                <a:sym typeface="Calibri"/>
              </a:rPr>
              <a:t>Illness can be treated…</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In a supermarket, a market hall and any food stalls</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C. In the employment agency</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246791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In a doctor’s practice, hospitals, medical centers, pharmacies, at a homoeopathic practitioner</a:t>
            </a: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21538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Only one answer is correct!</a:t>
            </a:r>
            <a:endParaRPr sz="1400" b="0" i="1" u="none" strike="noStrike" cap="none">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6134100"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D. In hospitals only</a:t>
            </a:r>
          </a:p>
        </p:txBody>
      </p:sp>
    </p:spTree>
    <p:extLst>
      <p:ext uri="{BB962C8B-B14F-4D97-AF65-F5344CB8AC3E}">
        <p14:creationId xmlns:p14="http://schemas.microsoft.com/office/powerpoint/2010/main" val="2530700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In case of illness, digital help ...</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096000" y="374132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D. Is always credible</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Is the best way for diagnosis</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096000"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B. Is a possible treatment</a:t>
            </a: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21538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Only one answer is correct!</a:t>
            </a:r>
            <a:endParaRPr sz="1400" b="0" i="1" u="none" strike="noStrike" cap="none">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2105025"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Is not offered by doctors</a:t>
            </a:r>
          </a:p>
        </p:txBody>
      </p:sp>
    </p:spTree>
    <p:extLst>
      <p:ext uri="{BB962C8B-B14F-4D97-AF65-F5344CB8AC3E}">
        <p14:creationId xmlns:p14="http://schemas.microsoft.com/office/powerpoint/2010/main" val="2765291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Digital treatment can happen via</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096000" y="3741326"/>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D. Any person who has a computer</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a:ea typeface="Calibri"/>
                <a:cs typeface="Calibri"/>
                <a:sym typeface="Calibri"/>
              </a:rPr>
              <a:t>C. Shouting for help out of the window</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255888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fr-FR" sz="1600" dirty="0">
                <a:latin typeface="Calibri"/>
                <a:ea typeface="Calibri"/>
                <a:cs typeface="Calibri"/>
                <a:sym typeface="Calibri"/>
              </a:rPr>
              <a:t>A. Mobile phones, </a:t>
            </a:r>
            <a:r>
              <a:rPr lang="fr-FR" sz="1600" dirty="0" err="1">
                <a:latin typeface="Calibri"/>
                <a:ea typeface="Calibri"/>
                <a:cs typeface="Calibri"/>
                <a:sym typeface="Calibri"/>
              </a:rPr>
              <a:t>tablets</a:t>
            </a:r>
            <a:r>
              <a:rPr lang="fr-FR" sz="1600" dirty="0">
                <a:latin typeface="Calibri"/>
                <a:ea typeface="Calibri"/>
                <a:cs typeface="Calibri"/>
                <a:sym typeface="Calibri"/>
              </a:rPr>
              <a:t>, desktop computers</a:t>
            </a:r>
          </a:p>
        </p:txBody>
      </p:sp>
      <p:sp>
        <p:nvSpPr>
          <p:cNvPr id="8" name="Google Shape;336;p16">
            <a:extLst>
              <a:ext uri="{FF2B5EF4-FFF2-40B4-BE49-F238E27FC236}">
                <a16:creationId xmlns:a16="http://schemas.microsoft.com/office/drawing/2014/main" id="{FC15F6B7-D026-4B4D-8E8D-4AA5DFF5D052}"/>
              </a:ext>
            </a:extLst>
          </p:cNvPr>
          <p:cNvSpPr txBox="1"/>
          <p:nvPr/>
        </p:nvSpPr>
        <p:spPr>
          <a:xfrm>
            <a:off x="2112607" y="1987414"/>
            <a:ext cx="21538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Only one answer is correct!</a:t>
            </a:r>
            <a:endParaRPr sz="1400" b="0" i="1" u="none" strike="noStrike" cap="none">
              <a:solidFill>
                <a:schemeClr val="dk1"/>
              </a:solidFill>
              <a:latin typeface="Calibri"/>
              <a:ea typeface="Calibri"/>
              <a:cs typeface="Calibri"/>
              <a:sym typeface="Calibri"/>
            </a:endParaRPr>
          </a:p>
        </p:txBody>
      </p:sp>
      <p:sp>
        <p:nvSpPr>
          <p:cNvPr id="9" name="Ορθογώνιο 8">
            <a:extLst>
              <a:ext uri="{FF2B5EF4-FFF2-40B4-BE49-F238E27FC236}">
                <a16:creationId xmlns:a16="http://schemas.microsoft.com/office/drawing/2014/main" id="{A214E320-F657-40D2-8718-155475F273EA}"/>
              </a:ext>
            </a:extLst>
          </p:cNvPr>
          <p:cNvSpPr/>
          <p:nvPr/>
        </p:nvSpPr>
        <p:spPr>
          <a:xfrm>
            <a:off x="6096000" y="256944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latin typeface="Calibri"/>
                <a:ea typeface="Calibri"/>
                <a:cs typeface="Calibri"/>
                <a:sym typeface="Calibri"/>
              </a:rPr>
              <a:t>A. Is not offered by doctors</a:t>
            </a:r>
          </a:p>
        </p:txBody>
      </p:sp>
    </p:spTree>
    <p:extLst>
      <p:ext uri="{BB962C8B-B14F-4D97-AF65-F5344CB8AC3E}">
        <p14:creationId xmlns:p14="http://schemas.microsoft.com/office/powerpoint/2010/main" val="2531345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C00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C00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538135"/>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
                                        </p:tgtEl>
                                        <p:attrNameLst>
                                          <p:attrName>fillcolor</p:attrName>
                                        </p:attrNameLst>
                                      </p:cBhvr>
                                      <p:to>
                                        <a:srgbClr val="C00000"/>
                                      </p:to>
                                    </p:animClr>
                                    <p:set>
                                      <p:cBhvr>
                                        <p:cTn id="28" dur="2000" fill="hold"/>
                                        <p:tgtEl>
                                          <p:spTgt spid="9"/>
                                        </p:tgtEl>
                                        <p:attrNameLst>
                                          <p:attrName>fill.type</p:attrName>
                                        </p:attrNameLst>
                                      </p:cBhvr>
                                      <p:to>
                                        <p:strVal val="solid"/>
                                      </p:to>
                                    </p:set>
                                    <p:set>
                                      <p:cBhvr>
                                        <p:cTn id="2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Health risks when arriving in a new country include that </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A. existing clinical pictures worsen</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B. Land lines without displays</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C. Injuries from car accidents are not treated at all</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D. unfamiliar dishes lead to nutritional difficulties</a:t>
            </a: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009653" cy="307777"/>
          </a:xfrm>
          <a:prstGeom prst="rect">
            <a:avLst/>
          </a:prstGeom>
        </p:spPr>
        <p:txBody>
          <a:bodyPr wrap="none" rtlCol="0">
            <a:spAutoFit/>
          </a:bodyPr>
          <a:lstStyle/>
          <a:p>
            <a:pPr algn="l"/>
            <a:r>
              <a:rPr lang="en-US" sz="1400" i="1" dirty="0"/>
              <a:t>Two answers are correct!</a:t>
            </a:r>
            <a:endParaRPr lang="el-GR" sz="1400" i="1" dirty="0" err="1"/>
          </a:p>
        </p:txBody>
      </p:sp>
    </p:spTree>
    <p:extLst>
      <p:ext uri="{BB962C8B-B14F-4D97-AF65-F5344CB8AC3E}">
        <p14:creationId xmlns:p14="http://schemas.microsoft.com/office/powerpoint/2010/main" val="3271218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dirty="0">
                <a:solidFill>
                  <a:srgbClr val="203864"/>
                </a:solidFill>
                <a:latin typeface="Calibri"/>
                <a:ea typeface="Calibri"/>
                <a:cs typeface="Calibri"/>
                <a:sym typeface="Calibri"/>
              </a:rPr>
              <a:t>A doctor is not necessary when you follow advice on the internet.</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True</a:t>
            </a:r>
            <a:endParaRPr lang="el-G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False</a:t>
            </a:r>
            <a:endParaRPr lang="el-GR"/>
          </a:p>
        </p:txBody>
      </p:sp>
    </p:spTree>
    <p:extLst>
      <p:ext uri="{BB962C8B-B14F-4D97-AF65-F5344CB8AC3E}">
        <p14:creationId xmlns:p14="http://schemas.microsoft.com/office/powerpoint/2010/main" val="113889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1E2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dirty="0">
                <a:solidFill>
                  <a:srgbClr val="203864"/>
                </a:solidFill>
                <a:latin typeface="Calibri"/>
                <a:ea typeface="Calibri"/>
                <a:cs typeface="Calibri"/>
                <a:sym typeface="Calibri"/>
              </a:rPr>
              <a:t>Health treatment is provided by doctors only in case of employment.</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True</a:t>
            </a:r>
            <a:endParaRPr lang="el-G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False</a:t>
            </a:r>
            <a:endParaRPr lang="el-GR"/>
          </a:p>
        </p:txBody>
      </p:sp>
    </p:spTree>
    <p:extLst>
      <p:ext uri="{BB962C8B-B14F-4D97-AF65-F5344CB8AC3E}">
        <p14:creationId xmlns:p14="http://schemas.microsoft.com/office/powerpoint/2010/main" val="961561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1E2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lvl="0" algn="ctr">
              <a:buSzPts val="2000"/>
            </a:pPr>
            <a:r>
              <a:rPr lang="en-US" sz="2000" b="1" dirty="0">
                <a:solidFill>
                  <a:srgbClr val="203864"/>
                </a:solidFill>
                <a:latin typeface="Calibri"/>
                <a:ea typeface="Calibri"/>
                <a:cs typeface="Calibri"/>
                <a:sym typeface="Calibri"/>
              </a:rPr>
              <a:t>Online treatment is not possible for mental diseases.</a:t>
            </a:r>
            <a:endParaRPr lang="en-US" sz="2000" b="1" i="0" u="none" strike="noStrike" cap="none" dirty="0">
              <a:solidFill>
                <a:srgbClr val="203864"/>
              </a:solidFill>
              <a:latin typeface="Calibri"/>
              <a:ea typeface="Calibri"/>
              <a:cs typeface="Calibri"/>
              <a:sym typeface="Calibri"/>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True</a:t>
            </a:r>
            <a:endParaRPr lang="el-G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False</a:t>
            </a:r>
            <a:endParaRPr lang="el-GR"/>
          </a:p>
        </p:txBody>
      </p:sp>
    </p:spTree>
    <p:extLst>
      <p:ext uri="{BB962C8B-B14F-4D97-AF65-F5344CB8AC3E}">
        <p14:creationId xmlns:p14="http://schemas.microsoft.com/office/powerpoint/2010/main" val="1167890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1E24"/>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Match the columns</a:t>
            </a:r>
            <a:endParaRPr lang="el-GR" sz="2000" b="1" dirty="0">
              <a:solidFill>
                <a:srgbClr val="203864"/>
              </a:solidFill>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The perception of illness and the way it is dealt with</a:t>
            </a:r>
            <a:endParaRPr lang="en-US" sz="1800" dirty="0">
              <a:latin typeface="Calibri" panose="020F0502020204030204" pitchFamily="34" charset="0"/>
              <a:ea typeface="Calibri"/>
              <a:cs typeface="Calibri" panose="020F0502020204030204" pitchFamily="34" charset="0"/>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579003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a:ea typeface="Calibri"/>
                <a:cs typeface="Calibri"/>
                <a:sym typeface="Calibri"/>
              </a:rPr>
              <a:t>is the first contact point for all health problems.</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Mental illnesses are becoming increasingly identifiable and</a:t>
            </a:r>
            <a:endParaRPr lang="en-US" sz="1800" dirty="0">
              <a:latin typeface="Calibri" panose="020F0502020204030204" pitchFamily="34" charset="0"/>
              <a:ea typeface="Calibri"/>
              <a:cs typeface="Calibri" panose="020F0502020204030204" pitchFamily="34" charset="0"/>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465789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can be very different depending on the cultural background</a:t>
            </a:r>
            <a:r>
              <a:rPr lang="en-US" sz="1600" dirty="0"/>
              <a:t>. </a:t>
            </a:r>
            <a:endParaRPr lang="en-US" sz="1600" dirty="0">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1681614" cy="307777"/>
          </a:xfrm>
          <a:prstGeom prst="rect">
            <a:avLst/>
          </a:prstGeom>
        </p:spPr>
        <p:txBody>
          <a:bodyPr wrap="none" rtlCol="0">
            <a:spAutoFit/>
          </a:bodyPr>
          <a:lstStyle/>
          <a:p>
            <a:pPr algn="l"/>
            <a:r>
              <a:rPr lang="en-US" sz="1400" i="1" dirty="0"/>
              <a:t>Match the columns !</a:t>
            </a:r>
            <a:endParaRPr lang="el-GR" sz="1400" i="1" dirty="0" err="1"/>
          </a:p>
        </p:txBody>
      </p:sp>
      <p:sp>
        <p:nvSpPr>
          <p:cNvPr id="8" name="Ορθογώνιο 7">
            <a:extLst>
              <a:ext uri="{FF2B5EF4-FFF2-40B4-BE49-F238E27FC236}">
                <a16:creationId xmlns:a16="http://schemas.microsoft.com/office/drawing/2014/main" id="{276C2C90-7C61-4DC5-BAF8-FF0E86A8BA4E}"/>
              </a:ext>
            </a:extLst>
          </p:cNvPr>
          <p:cNvSpPr/>
          <p:nvPr/>
        </p:nvSpPr>
        <p:spPr>
          <a:xfrm>
            <a:off x="2126791" y="469524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a:ea typeface="Calibri"/>
                <a:cs typeface="Calibri"/>
                <a:sym typeface="Calibri"/>
              </a:rPr>
              <a:t>A general </a:t>
            </a:r>
            <a:r>
              <a:rPr lang="en-US" sz="1800" dirty="0" err="1">
                <a:latin typeface="Calibri"/>
                <a:ea typeface="Calibri"/>
                <a:cs typeface="Calibri"/>
                <a:sym typeface="Calibri"/>
              </a:rPr>
              <a:t>practicioner</a:t>
            </a:r>
            <a:r>
              <a:rPr lang="en-US" sz="1800" dirty="0">
                <a:latin typeface="Calibri"/>
                <a:ea typeface="Calibri"/>
                <a:cs typeface="Calibri"/>
                <a:sym typeface="Calibri"/>
              </a:rPr>
              <a:t> (GP) </a:t>
            </a:r>
          </a:p>
        </p:txBody>
      </p:sp>
      <p:sp>
        <p:nvSpPr>
          <p:cNvPr id="9" name="Ορθογώνιο 8">
            <a:extLst>
              <a:ext uri="{FF2B5EF4-FFF2-40B4-BE49-F238E27FC236}">
                <a16:creationId xmlns:a16="http://schemas.microsoft.com/office/drawing/2014/main" id="{71A3F062-269C-4402-8F65-5358C806FC03}"/>
              </a:ext>
            </a:extLst>
          </p:cNvPr>
          <p:cNvSpPr/>
          <p:nvPr/>
        </p:nvSpPr>
        <p:spPr>
          <a:xfrm>
            <a:off x="6134100" y="360040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e.g., level of education, hygiene deficits, environmental factors, traumatic events.</a:t>
            </a:r>
            <a:endParaRPr lang="en-US" sz="1800" dirty="0">
              <a:latin typeface="Calibri" panose="020F0502020204030204" pitchFamily="34" charset="0"/>
              <a:ea typeface="Calibri"/>
              <a:cs typeface="Calibri" panose="020F0502020204030204" pitchFamily="34" charset="0"/>
              <a:sym typeface="Calibri"/>
            </a:endParaRPr>
          </a:p>
        </p:txBody>
      </p:sp>
      <p:sp>
        <p:nvSpPr>
          <p:cNvPr id="14" name="Ορθογώνιο 13">
            <a:extLst>
              <a:ext uri="{FF2B5EF4-FFF2-40B4-BE49-F238E27FC236}">
                <a16:creationId xmlns:a16="http://schemas.microsoft.com/office/drawing/2014/main" id="{F2CF200D-C714-4BA9-AECB-681B7F038870}"/>
              </a:ext>
            </a:extLst>
          </p:cNvPr>
          <p:cNvSpPr/>
          <p:nvPr/>
        </p:nvSpPr>
        <p:spPr>
          <a:xfrm>
            <a:off x="6096000" y="234832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but access to counselling, treatment and therapy is not always possible at short notice</a:t>
            </a:r>
            <a:r>
              <a:rPr lang="en-US" sz="1600" dirty="0"/>
              <a:t>.</a:t>
            </a:r>
            <a:endParaRPr lang="en-US" sz="1600" dirty="0">
              <a:latin typeface="Calibri"/>
              <a:ea typeface="Calibri"/>
              <a:cs typeface="Calibri"/>
              <a:sym typeface="Calibri"/>
            </a:endParaRPr>
          </a:p>
        </p:txBody>
      </p:sp>
      <p:sp>
        <p:nvSpPr>
          <p:cNvPr id="15" name="Ορθογώνιο 14">
            <a:extLst>
              <a:ext uri="{FF2B5EF4-FFF2-40B4-BE49-F238E27FC236}">
                <a16:creationId xmlns:a16="http://schemas.microsoft.com/office/drawing/2014/main" id="{5876E361-1696-4DD7-B6DA-A327EC148472}"/>
              </a:ext>
            </a:extLst>
          </p:cNvPr>
          <p:cNvSpPr/>
          <p:nvPr/>
        </p:nvSpPr>
        <p:spPr>
          <a:xfrm>
            <a:off x="2112607" y="579003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Health risks depend on many different factors</a:t>
            </a:r>
            <a:endParaRPr lang="en-US" sz="1800"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4072290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2F5496"/>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FFC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B0F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8"/>
                                        </p:tgtEl>
                                        <p:attrNameLst>
                                          <p:attrName>fillcolor</p:attrName>
                                        </p:attrNameLst>
                                      </p:cBhvr>
                                      <p:to>
                                        <a:srgbClr val="2F5496"/>
                                      </p:to>
                                    </p:animClr>
                                    <p:set>
                                      <p:cBhvr>
                                        <p:cTn id="35" dur="2000" fill="hold"/>
                                        <p:tgtEl>
                                          <p:spTgt spid="8"/>
                                        </p:tgtEl>
                                        <p:attrNameLst>
                                          <p:attrName>fill.type</p:attrName>
                                        </p:attrNameLst>
                                      </p:cBhvr>
                                      <p:to>
                                        <p:strVal val="solid"/>
                                      </p:to>
                                    </p:set>
                                    <p:set>
                                      <p:cBhvr>
                                        <p:cTn id="3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9"/>
                                        </p:tgtEl>
                                        <p:attrNameLst>
                                          <p:attrName>fillcolor</p:attrName>
                                        </p:attrNameLst>
                                      </p:cBhvr>
                                      <p:to>
                                        <a:srgbClr val="7030A0"/>
                                      </p:to>
                                    </p:animClr>
                                    <p:set>
                                      <p:cBhvr>
                                        <p:cTn id="42" dur="2000" fill="hold"/>
                                        <p:tgtEl>
                                          <p:spTgt spid="9"/>
                                        </p:tgtEl>
                                        <p:attrNameLst>
                                          <p:attrName>fill.type</p:attrName>
                                        </p:attrNameLst>
                                      </p:cBhvr>
                                      <p:to>
                                        <p:strVal val="solid"/>
                                      </p:to>
                                    </p:set>
                                    <p:set>
                                      <p:cBhvr>
                                        <p:cTn id="43"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4"/>
                                        </p:tgtEl>
                                        <p:attrNameLst>
                                          <p:attrName>fillcolor</p:attrName>
                                        </p:attrNameLst>
                                      </p:cBhvr>
                                      <p:to>
                                        <a:srgbClr val="FFC000"/>
                                      </p:to>
                                    </p:animClr>
                                    <p:set>
                                      <p:cBhvr>
                                        <p:cTn id="49" dur="2000" fill="hold"/>
                                        <p:tgtEl>
                                          <p:spTgt spid="14"/>
                                        </p:tgtEl>
                                        <p:attrNameLst>
                                          <p:attrName>fill.type</p:attrName>
                                        </p:attrNameLst>
                                      </p:cBhvr>
                                      <p:to>
                                        <p:strVal val="solid"/>
                                      </p:to>
                                    </p:set>
                                    <p:set>
                                      <p:cBhvr>
                                        <p:cTn id="5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5"/>
                                        </p:tgtEl>
                                        <p:attrNameLst>
                                          <p:attrName>fillcolor</p:attrName>
                                        </p:attrNameLst>
                                      </p:cBhvr>
                                      <p:to>
                                        <a:srgbClr val="7030A0"/>
                                      </p:to>
                                    </p:animClr>
                                    <p:set>
                                      <p:cBhvr>
                                        <p:cTn id="56" dur="2000" fill="hold"/>
                                        <p:tgtEl>
                                          <p:spTgt spid="15"/>
                                        </p:tgtEl>
                                        <p:attrNameLst>
                                          <p:attrName>fill.type</p:attrName>
                                        </p:attrNameLst>
                                      </p:cBhvr>
                                      <p:to>
                                        <p:strVal val="solid"/>
                                      </p:to>
                                    </p:set>
                                    <p:set>
                                      <p:cBhvr>
                                        <p:cTn id="57"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3"/>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4400"/>
              <a:buNone/>
            </a:pPr>
            <a:br>
              <a:rPr lang="en-US" b="1" dirty="0">
                <a:latin typeface="Arial"/>
                <a:ea typeface="Arial"/>
                <a:cs typeface="Arial"/>
                <a:sym typeface="Arial"/>
              </a:rPr>
            </a:br>
            <a:endParaRPr sz="2800" b="1" dirty="0"/>
          </a:p>
        </p:txBody>
      </p:sp>
      <p:sp>
        <p:nvSpPr>
          <p:cNvPr id="118" name="Google Shape;118;p43"/>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457200" lvl="0" indent="-335280" algn="l" rtl="0">
              <a:lnSpc>
                <a:spcPct val="100000"/>
              </a:lnSpc>
              <a:spcBef>
                <a:spcPts val="600"/>
              </a:spcBef>
              <a:spcAft>
                <a:spcPts val="0"/>
              </a:spcAft>
              <a:buSzPct val="119999"/>
              <a:buNone/>
            </a:pPr>
            <a:endParaRPr dirty="0"/>
          </a:p>
          <a:p>
            <a:pPr marL="457200" lvl="0" indent="-228600" algn="l" rtl="0">
              <a:lnSpc>
                <a:spcPct val="100000"/>
              </a:lnSpc>
              <a:spcBef>
                <a:spcPts val="600"/>
              </a:spcBef>
              <a:spcAft>
                <a:spcPts val="0"/>
              </a:spcAft>
              <a:buSzPct val="120000"/>
              <a:buFont typeface="Noto Sans Symbols"/>
              <a:buNone/>
            </a:pPr>
            <a:endParaRPr sz="8000" dirty="0">
              <a:solidFill>
                <a:schemeClr val="dk1"/>
              </a:solidFill>
            </a:endParaRPr>
          </a:p>
          <a:p>
            <a:pPr marL="76200" lvl="0" indent="0" algn="l" rtl="0">
              <a:lnSpc>
                <a:spcPct val="100000"/>
              </a:lnSpc>
              <a:spcBef>
                <a:spcPts val="600"/>
              </a:spcBef>
              <a:spcAft>
                <a:spcPts val="0"/>
              </a:spcAft>
              <a:buSzPct val="119999"/>
              <a:buNone/>
            </a:pPr>
            <a:endParaRPr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a:p>
            <a:pPr marL="457200" lvl="0" indent="-228600" algn="l" rtl="0">
              <a:lnSpc>
                <a:spcPct val="100000"/>
              </a:lnSpc>
              <a:spcBef>
                <a:spcPts val="600"/>
              </a:spcBef>
              <a:spcAft>
                <a:spcPts val="0"/>
              </a:spcAft>
              <a:buSzPts val="2400"/>
              <a:buNone/>
            </a:pPr>
            <a:endParaRPr dirty="0">
              <a:solidFill>
                <a:schemeClr val="dk1"/>
              </a:solidFill>
            </a:endParaRPr>
          </a:p>
        </p:txBody>
      </p:sp>
      <p:sp>
        <p:nvSpPr>
          <p:cNvPr id="119" name="Google Shape;119;p43"/>
          <p:cNvSpPr txBox="1"/>
          <p:nvPr/>
        </p:nvSpPr>
        <p:spPr>
          <a:xfrm>
            <a:off x="834038" y="2295079"/>
            <a:ext cx="6796918" cy="4186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0" u="none" strike="noStrike" cap="none" dirty="0">
                <a:solidFill>
                  <a:srgbClr val="203864"/>
                </a:solidFill>
                <a:latin typeface="Arial"/>
                <a:ea typeface="Arial"/>
                <a:cs typeface="Arial"/>
                <a:sym typeface="Arial"/>
              </a:rPr>
              <a:t>Objectives</a:t>
            </a:r>
            <a:endParaRPr sz="1800" b="0" i="0" u="none" strike="noStrike" cap="none" dirty="0">
              <a:solidFill>
                <a:srgbClr val="203864"/>
              </a:solidFill>
              <a:latin typeface="Arial"/>
              <a:ea typeface="Arial"/>
              <a:cs typeface="Arial"/>
              <a:sym typeface="Arial"/>
            </a:endParaRPr>
          </a:p>
        </p:txBody>
      </p:sp>
      <p:pic>
        <p:nvPicPr>
          <p:cNvPr id="123" name="Google Shape;123;p43"/>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2" name="Rechteck 1"/>
          <p:cNvSpPr/>
          <p:nvPr/>
        </p:nvSpPr>
        <p:spPr>
          <a:xfrm>
            <a:off x="834038" y="2951797"/>
            <a:ext cx="5957288" cy="1631216"/>
          </a:xfrm>
          <a:prstGeom prst="rect">
            <a:avLst/>
          </a:prstGeom>
        </p:spPr>
        <p:txBody>
          <a:bodyPr wrap="square">
            <a:spAutoFit/>
          </a:bodyPr>
          <a:lstStyle/>
          <a:p>
            <a:pPr marL="467792" indent="-457200" fontAlgn="base">
              <a:spcBef>
                <a:spcPts val="600"/>
              </a:spcBef>
              <a:spcAft>
                <a:spcPts val="600"/>
              </a:spcAft>
              <a:buClr>
                <a:srgbClr val="C00000"/>
              </a:buClr>
              <a:buFont typeface="+mj-lt"/>
              <a:buAutoNum type="arabicPeriod"/>
            </a:pPr>
            <a:r>
              <a:rPr lang="en-US" sz="2000" dirty="0">
                <a:latin typeface="Calibri" panose="020F0502020204030204" pitchFamily="34" charset="0"/>
                <a:cs typeface="Calibri" panose="020F0502020204030204" pitchFamily="34" charset="0"/>
              </a:rPr>
              <a:t>Learning about disease prevention</a:t>
            </a:r>
          </a:p>
          <a:p>
            <a:pPr marL="467792" indent="-457200" fontAlgn="base">
              <a:spcBef>
                <a:spcPts val="600"/>
              </a:spcBef>
              <a:spcAft>
                <a:spcPts val="600"/>
              </a:spcAft>
              <a:buClr>
                <a:srgbClr val="C00000"/>
              </a:buClr>
              <a:buFont typeface="+mj-lt"/>
              <a:buAutoNum type="arabicPeriod"/>
            </a:pPr>
            <a:r>
              <a:rPr lang="en-US" sz="2000" dirty="0">
                <a:latin typeface="Calibri" panose="020F0502020204030204" pitchFamily="34" charset="0"/>
                <a:cs typeface="Calibri" panose="020F0502020204030204" pitchFamily="34" charset="0"/>
              </a:rPr>
              <a:t>Exploring the most common prevention strategies</a:t>
            </a:r>
          </a:p>
          <a:p>
            <a:pPr marL="467792" indent="-457200" fontAlgn="base">
              <a:spcBef>
                <a:spcPts val="600"/>
              </a:spcBef>
              <a:spcAft>
                <a:spcPts val="600"/>
              </a:spcAft>
              <a:buClr>
                <a:srgbClr val="C00000"/>
              </a:buClr>
              <a:buFont typeface="+mj-lt"/>
              <a:buAutoNum type="arabicPeriod"/>
            </a:pPr>
            <a:r>
              <a:rPr lang="en-US" sz="2000" dirty="0">
                <a:latin typeface="Calibri" panose="020F0502020204030204" pitchFamily="34" charset="0"/>
                <a:cs typeface="Calibri" panose="020F0502020204030204" pitchFamily="34" charset="0"/>
              </a:rPr>
              <a:t>Understanding the importance of adopting prevention strategies</a:t>
            </a:r>
          </a:p>
        </p:txBody>
      </p:sp>
      <p:sp>
        <p:nvSpPr>
          <p:cNvPr id="3" name="Rechteck 2"/>
          <p:cNvSpPr/>
          <p:nvPr/>
        </p:nvSpPr>
        <p:spPr>
          <a:xfrm>
            <a:off x="834038" y="1156752"/>
            <a:ext cx="6096000" cy="2277547"/>
          </a:xfrm>
          <a:prstGeom prst="rect">
            <a:avLst/>
          </a:prstGeom>
        </p:spPr>
        <p:txBody>
          <a:bodyPr>
            <a:spAutoFit/>
          </a:bodyPr>
          <a:lstStyle/>
          <a:p>
            <a:pPr algn="just">
              <a:spcBef>
                <a:spcPts val="600"/>
              </a:spcBef>
            </a:pPr>
            <a:r>
              <a:rPr lang="de-DE" sz="2000" b="1">
                <a:solidFill>
                  <a:srgbClr val="C00000"/>
                </a:solidFill>
                <a:latin typeface="Calibri" panose="020F0502020204030204" pitchFamily="34" charset="0"/>
                <a:cs typeface="Calibri" panose="020F0502020204030204" pitchFamily="34" charset="0"/>
              </a:rPr>
              <a:t>Action 2.4 </a:t>
            </a:r>
            <a:endParaRPr lang="de-DE" sz="2000" dirty="0">
              <a:solidFill>
                <a:srgbClr val="C00000"/>
              </a:solidFill>
              <a:latin typeface="Calibri" panose="020F0502020204030204" pitchFamily="34" charset="0"/>
              <a:cs typeface="Calibri" panose="020F0502020204030204" pitchFamily="34" charset="0"/>
            </a:endParaRPr>
          </a:p>
          <a:p>
            <a:pPr algn="just">
              <a:spcBef>
                <a:spcPts val="600"/>
              </a:spcBef>
              <a:spcAft>
                <a:spcPts val="600"/>
              </a:spcAft>
            </a:pPr>
            <a:r>
              <a:rPr lang="de-DE" sz="3200" b="1" dirty="0" err="1">
                <a:solidFill>
                  <a:srgbClr val="C00000"/>
                </a:solidFill>
                <a:latin typeface="Calibri" panose="020F0502020204030204" pitchFamily="34" charset="0"/>
                <a:cs typeface="Calibri" panose="020F0502020204030204" pitchFamily="34" charset="0"/>
              </a:rPr>
              <a:t>Prevention</a:t>
            </a:r>
            <a:r>
              <a:rPr lang="de-DE" sz="3200" b="1" dirty="0">
                <a:solidFill>
                  <a:srgbClr val="C00000"/>
                </a:solidFill>
                <a:latin typeface="Calibri" panose="020F0502020204030204" pitchFamily="34" charset="0"/>
                <a:cs typeface="Calibri" panose="020F0502020204030204" pitchFamily="34" charset="0"/>
              </a:rPr>
              <a:t> </a:t>
            </a:r>
            <a:r>
              <a:rPr lang="de-DE" sz="3200" b="1" dirty="0" err="1">
                <a:solidFill>
                  <a:srgbClr val="C00000"/>
                </a:solidFill>
                <a:latin typeface="Calibri" panose="020F0502020204030204" pitchFamily="34" charset="0"/>
                <a:cs typeface="Calibri" panose="020F0502020204030204" pitchFamily="34" charset="0"/>
              </a:rPr>
              <a:t>strategies</a:t>
            </a:r>
            <a:endParaRPr lang="de-DE" sz="3200" dirty="0">
              <a:solidFill>
                <a:srgbClr val="C00000"/>
              </a:solidFill>
              <a:latin typeface="Calibri" panose="020F0502020204030204" pitchFamily="34" charset="0"/>
              <a:cs typeface="Calibri" panose="020F0502020204030204" pitchFamily="34" charset="0"/>
            </a:endParaRPr>
          </a:p>
          <a:p>
            <a:endParaRPr lang="de-DE" sz="2000" dirty="0">
              <a:latin typeface="Calibri" panose="020F0502020204030204" pitchFamily="34" charset="0"/>
              <a:cs typeface="Calibri" panose="020F0502020204030204" pitchFamily="34" charset="0"/>
            </a:endParaRPr>
          </a:p>
          <a:p>
            <a:endParaRPr lang="de-DE" sz="2000" dirty="0">
              <a:latin typeface="Calibri" panose="020F0502020204030204" pitchFamily="34" charset="0"/>
              <a:cs typeface="Calibri" panose="020F0502020204030204" pitchFamily="34" charset="0"/>
            </a:endParaRPr>
          </a:p>
          <a:p>
            <a:br>
              <a:rPr lang="de-DE" sz="2000" dirty="0">
                <a:latin typeface="Calibri" panose="020F0502020204030204" pitchFamily="34" charset="0"/>
                <a:cs typeface="Calibri" panose="020F0502020204030204" pitchFamily="34" charset="0"/>
              </a:rPr>
            </a:br>
            <a:endParaRPr lang="de-DE" sz="2000" dirty="0">
              <a:latin typeface="Calibri" panose="020F0502020204030204" pitchFamily="34" charset="0"/>
              <a:cs typeface="Calibri" panose="020F0502020204030204" pitchFamily="34" charset="0"/>
            </a:endParaRPr>
          </a:p>
        </p:txBody>
      </p:sp>
      <p:pic>
        <p:nvPicPr>
          <p:cNvPr id="1026" name="Picture 2" descr="https://lh5.googleusercontent.com/_xfLGZBdottP7nbFGLv_vfLmDiOh8DQ89DqGQKjU88tb6S1B-8vJTLCf7RFxfd9fH34w8Lsi_ntFB5XVM0JVKsHsLHAg3YmDK5utGPYwLaqnb15dNtHgskradGjRGfTi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980" y="1000854"/>
            <a:ext cx="2844996" cy="4270164"/>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368249" y="6382571"/>
            <a:ext cx="2023929" cy="738664"/>
          </a:xfrm>
          <a:prstGeom prst="rect">
            <a:avLst/>
          </a:prstGeom>
        </p:spPr>
        <p:txBody>
          <a:bodyPr wrap="square">
            <a:spAutoFit/>
          </a:bodyPr>
          <a:lstStyle/>
          <a:p>
            <a:pPr algn="r"/>
            <a:r>
              <a:rPr lang="de-DE" u="sng" dirty="0">
                <a:solidFill>
                  <a:srgbClr val="5F5F5F"/>
                </a:solidFill>
                <a:latin typeface="Calibri" panose="020F0502020204030204" pitchFamily="34" charset="0"/>
                <a:hlinkClick r:id="rId5"/>
              </a:rPr>
              <a:t>Source</a:t>
            </a:r>
            <a:r>
              <a:rPr lang="de-DE" dirty="0">
                <a:latin typeface="Calibri" panose="020F0502020204030204" pitchFamily="34" charset="0"/>
                <a:hlinkClick r:id="rId5"/>
              </a:rPr>
              <a:t> </a:t>
            </a:r>
            <a:r>
              <a:rPr lang="de-DE" dirty="0">
                <a:latin typeface="Calibri" panose="020F0502020204030204" pitchFamily="34" charset="0"/>
              </a:rPr>
              <a:t>| </a:t>
            </a:r>
            <a:r>
              <a:rPr lang="de-DE" u="sng" dirty="0" err="1">
                <a:latin typeface="Calibri" panose="020F0502020204030204" pitchFamily="34" charset="0"/>
                <a:hlinkClick r:id="rId6"/>
              </a:rPr>
              <a:t>Pexels</a:t>
            </a:r>
            <a:r>
              <a:rPr lang="de-DE" u="sng" dirty="0">
                <a:latin typeface="Calibri" panose="020F0502020204030204" pitchFamily="34" charset="0"/>
                <a:hlinkClick r:id="rId6"/>
              </a:rPr>
              <a:t> </a:t>
            </a:r>
            <a:r>
              <a:rPr lang="de-DE" u="sng" dirty="0" err="1">
                <a:latin typeface="Calibri" panose="020F0502020204030204" pitchFamily="34" charset="0"/>
                <a:hlinkClick r:id="rId6"/>
              </a:rPr>
              <a:t>license</a:t>
            </a:r>
            <a:endParaRPr lang="de-DE" dirty="0"/>
          </a:p>
          <a:p>
            <a:br>
              <a:rPr lang="de-DE" dirty="0"/>
            </a:br>
            <a:endParaRPr lang="de-DE" dirty="0"/>
          </a:p>
        </p:txBody>
      </p:sp>
      <p:sp>
        <p:nvSpPr>
          <p:cNvPr id="11" name="Google Shape;267;p17">
            <a:extLst>
              <a:ext uri="{FF2B5EF4-FFF2-40B4-BE49-F238E27FC236}">
                <a16:creationId xmlns:a16="http://schemas.microsoft.com/office/drawing/2014/main" id="{D28AE641-AC6C-4036-888C-9DAEB55BE3A5}"/>
              </a:ext>
            </a:extLst>
          </p:cNvPr>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b="0" i="0" u="none" strike="noStrike" cap="none" dirty="0">
                <a:solidFill>
                  <a:schemeClr val="bg1"/>
                </a:solidFill>
                <a:latin typeface="Calibri"/>
                <a:ea typeface="Calibri"/>
                <a:cs typeface="Calibri"/>
                <a:sym typeface="Calibri"/>
              </a:rPr>
              <a:t>2.1</a:t>
            </a:r>
            <a:endParaRPr sz="2400" b="0" i="0" u="none" strike="noStrike" cap="none" dirty="0">
              <a:solidFill>
                <a:schemeClr val="bg1"/>
              </a:solidFill>
              <a:latin typeface="Calibri"/>
              <a:ea typeface="Calibri"/>
              <a:cs typeface="Calibri"/>
              <a:sym typeface="Calibri"/>
            </a:endParaRPr>
          </a:p>
        </p:txBody>
      </p:sp>
      <p:sp>
        <p:nvSpPr>
          <p:cNvPr id="12" name="Google Shape;268;p17">
            <a:extLst>
              <a:ext uri="{FF2B5EF4-FFF2-40B4-BE49-F238E27FC236}">
                <a16:creationId xmlns:a16="http://schemas.microsoft.com/office/drawing/2014/main" id="{002105EE-0E54-49B5-8514-A4CB45DC3978}"/>
              </a:ext>
            </a:extLst>
          </p:cNvPr>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bg1"/>
                </a:solidFill>
                <a:latin typeface="Calibri"/>
                <a:cs typeface="Calibri"/>
                <a:sym typeface="Calibri"/>
              </a:rPr>
              <a:t>2.2</a:t>
            </a:r>
            <a:endParaRPr sz="2400" dirty="0">
              <a:solidFill>
                <a:schemeClr val="bg1"/>
              </a:solidFill>
              <a:latin typeface="Calibri"/>
              <a:cs typeface="Calibri"/>
              <a:sym typeface="Calibri"/>
            </a:endParaRPr>
          </a:p>
        </p:txBody>
      </p:sp>
      <p:sp>
        <p:nvSpPr>
          <p:cNvPr id="13" name="Google Shape;269;p17">
            <a:extLst>
              <a:ext uri="{FF2B5EF4-FFF2-40B4-BE49-F238E27FC236}">
                <a16:creationId xmlns:a16="http://schemas.microsoft.com/office/drawing/2014/main" id="{6BE5D1A8-718E-460E-8DBA-46AF25E0C4DC}"/>
              </a:ext>
            </a:extLst>
          </p:cNvPr>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de-DE" sz="2400" dirty="0">
                <a:solidFill>
                  <a:schemeClr val="bg1"/>
                </a:solidFill>
                <a:latin typeface="Calibri"/>
                <a:ea typeface="Calibri"/>
                <a:cs typeface="Calibri"/>
                <a:sym typeface="Calibri"/>
              </a:rPr>
              <a:t>2</a:t>
            </a:r>
            <a:r>
              <a:rPr lang="de-DE" sz="2400" b="0" i="0" u="none" strike="noStrike" cap="none" dirty="0">
                <a:solidFill>
                  <a:schemeClr val="bg1"/>
                </a:solidFill>
                <a:latin typeface="Calibri"/>
                <a:ea typeface="Calibri"/>
                <a:cs typeface="Calibri"/>
                <a:sym typeface="Calibri"/>
              </a:rPr>
              <a:t>.3</a:t>
            </a:r>
            <a:endParaRPr sz="2400" b="0" i="0" u="none" strike="noStrike" cap="none" dirty="0">
              <a:solidFill>
                <a:schemeClr val="bg1"/>
              </a:solidFill>
              <a:latin typeface="Calibri"/>
              <a:ea typeface="Calibri"/>
              <a:cs typeface="Calibri"/>
              <a:sym typeface="Calibri"/>
            </a:endParaRPr>
          </a:p>
        </p:txBody>
      </p:sp>
      <p:sp>
        <p:nvSpPr>
          <p:cNvPr id="14" name="Google Shape;270;p17">
            <a:extLst>
              <a:ext uri="{FF2B5EF4-FFF2-40B4-BE49-F238E27FC236}">
                <a16:creationId xmlns:a16="http://schemas.microsoft.com/office/drawing/2014/main" id="{35FEFDF7-462C-4316-A9A2-10CB8EF4908C}"/>
              </a:ext>
            </a:extLst>
          </p:cNvPr>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800" dirty="0">
                <a:solidFill>
                  <a:srgbClr val="C00000"/>
                </a:solidFill>
                <a:latin typeface="Calibri"/>
                <a:cs typeface="Calibri"/>
                <a:sym typeface="Calibri"/>
              </a:rPr>
              <a:t>2.4</a:t>
            </a:r>
            <a:endParaRPr sz="2800" dirty="0">
              <a:solidFill>
                <a:srgbClr val="C00000"/>
              </a:solidFill>
              <a:latin typeface="Calibri"/>
              <a:cs typeface="Calibri"/>
              <a:sym typeface="Calibri"/>
            </a:endParaRPr>
          </a:p>
        </p:txBody>
      </p:sp>
    </p:spTree>
    <p:extLst>
      <p:ext uri="{BB962C8B-B14F-4D97-AF65-F5344CB8AC3E}">
        <p14:creationId xmlns:p14="http://schemas.microsoft.com/office/powerpoint/2010/main" val="994904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br>
              <a:rPr lang="en-US" b="1">
                <a:latin typeface="Arial"/>
                <a:ea typeface="Arial"/>
                <a:cs typeface="Arial"/>
                <a:sym typeface="Arial"/>
              </a:rPr>
            </a:br>
            <a:r>
              <a:rPr lang="en-US" sz="2800" b="1"/>
              <a:t>Vaccination</a:t>
            </a:r>
            <a:endParaRPr sz="2800" b="1"/>
          </a:p>
        </p:txBody>
      </p:sp>
      <p:sp>
        <p:nvSpPr>
          <p:cNvPr id="118" name="Google Shape;118;p43"/>
          <p:cNvSpPr txBox="1">
            <a:spLocks noGrp="1"/>
          </p:cNvSpPr>
          <p:nvPr>
            <p:ph type="body" idx="2"/>
          </p:nvPr>
        </p:nvSpPr>
        <p:spPr>
          <a:xfrm>
            <a:off x="834037" y="2136278"/>
            <a:ext cx="8145365" cy="4419600"/>
          </a:xfrm>
          <a:prstGeom prst="rect">
            <a:avLst/>
          </a:prstGeom>
          <a:noFill/>
          <a:ln>
            <a:noFill/>
          </a:ln>
        </p:spPr>
        <p:txBody>
          <a:bodyPr spcFirstLastPara="1" wrap="square" lIns="91425" tIns="45700" rIns="91425" bIns="45700" anchor="t" anchorCtr="0">
            <a:normAutofit fontScale="25000" lnSpcReduction="20000"/>
          </a:bodyPr>
          <a:lstStyle/>
          <a:p>
            <a:pPr marL="457200" lvl="0" indent="-381000" algn="l" rtl="0">
              <a:lnSpc>
                <a:spcPct val="120000"/>
              </a:lnSpc>
              <a:spcBef>
                <a:spcPts val="600"/>
              </a:spcBef>
              <a:spcAft>
                <a:spcPts val="600"/>
              </a:spcAft>
              <a:buSzPct val="120000"/>
              <a:buChar char="▪"/>
            </a:pPr>
            <a:r>
              <a:rPr lang="en-US" sz="8000" b="1" dirty="0">
                <a:solidFill>
                  <a:schemeClr val="dk1"/>
                </a:solidFill>
              </a:rPr>
              <a:t>Protects </a:t>
            </a:r>
            <a:r>
              <a:rPr lang="en-US" sz="8000" b="1" dirty="0"/>
              <a:t>you </a:t>
            </a:r>
            <a:r>
              <a:rPr lang="en-US" sz="8000" dirty="0">
                <a:solidFill>
                  <a:schemeClr val="dk1"/>
                </a:solidFill>
              </a:rPr>
              <a:t>from future exposure to </a:t>
            </a:r>
            <a:r>
              <a:rPr lang="en-US" sz="8000" b="1" dirty="0">
                <a:solidFill>
                  <a:schemeClr val="dk1"/>
                </a:solidFill>
              </a:rPr>
              <a:t>serious and deadly </a:t>
            </a:r>
            <a:r>
              <a:rPr lang="en-US" sz="8000" dirty="0">
                <a:solidFill>
                  <a:schemeClr val="dk1"/>
                </a:solidFill>
              </a:rPr>
              <a:t> diseases caused by viruses or bacteria</a:t>
            </a:r>
            <a:endParaRPr sz="8000" dirty="0">
              <a:solidFill>
                <a:schemeClr val="dk1"/>
              </a:solidFill>
            </a:endParaRPr>
          </a:p>
          <a:p>
            <a:pPr marL="457200" lvl="0" indent="-381000" algn="l" rtl="0">
              <a:lnSpc>
                <a:spcPct val="120000"/>
              </a:lnSpc>
              <a:spcBef>
                <a:spcPts val="600"/>
              </a:spcBef>
              <a:spcAft>
                <a:spcPts val="600"/>
              </a:spcAft>
              <a:buSzPct val="128342"/>
              <a:buChar char="▪"/>
            </a:pPr>
            <a:r>
              <a:rPr lang="en-US" sz="8000" b="1" dirty="0">
                <a:solidFill>
                  <a:schemeClr val="dk1"/>
                </a:solidFill>
              </a:rPr>
              <a:t>Reduces the risk of getting</a:t>
            </a:r>
            <a:r>
              <a:rPr lang="en-US" sz="8000" dirty="0">
                <a:solidFill>
                  <a:schemeClr val="dk1"/>
                </a:solidFill>
              </a:rPr>
              <a:t> a disease by working with your body’s natural </a:t>
            </a:r>
            <a:r>
              <a:rPr lang="en-US" sz="8000" dirty="0" err="1">
                <a:solidFill>
                  <a:schemeClr val="dk1"/>
                </a:solidFill>
              </a:rPr>
              <a:t>defences</a:t>
            </a:r>
            <a:r>
              <a:rPr lang="en-US" sz="8000" dirty="0">
                <a:solidFill>
                  <a:schemeClr val="dk1"/>
                </a:solidFill>
              </a:rPr>
              <a:t> to build protection (WHO)</a:t>
            </a:r>
            <a:endParaRPr dirty="0"/>
          </a:p>
          <a:p>
            <a:pPr marL="457200" lvl="0" indent="-381000" algn="l" rtl="0">
              <a:lnSpc>
                <a:spcPct val="120000"/>
              </a:lnSpc>
              <a:spcBef>
                <a:spcPts val="600"/>
              </a:spcBef>
              <a:spcAft>
                <a:spcPts val="600"/>
              </a:spcAft>
              <a:buSzPct val="128342"/>
              <a:buChar char="▪"/>
            </a:pPr>
            <a:r>
              <a:rPr lang="en-US" sz="8000" b="1" dirty="0">
                <a:solidFill>
                  <a:schemeClr val="dk1"/>
                </a:solidFill>
              </a:rPr>
              <a:t>Prevents and controls infectious-disease outbreaks </a:t>
            </a:r>
            <a:r>
              <a:rPr lang="en-US" sz="8000" dirty="0">
                <a:solidFill>
                  <a:schemeClr val="dk1"/>
                </a:solidFill>
              </a:rPr>
              <a:t>e.g. Corona Virus</a:t>
            </a:r>
            <a:endParaRPr dirty="0"/>
          </a:p>
          <a:p>
            <a:pPr marL="457200" lvl="0" indent="-381000" algn="l" rtl="0">
              <a:lnSpc>
                <a:spcPct val="120000"/>
              </a:lnSpc>
              <a:spcBef>
                <a:spcPts val="600"/>
              </a:spcBef>
              <a:spcAft>
                <a:spcPts val="600"/>
              </a:spcAft>
              <a:buSzPct val="128342"/>
              <a:buChar char="▪"/>
            </a:pPr>
            <a:r>
              <a:rPr lang="en-US" sz="8000" b="1" dirty="0">
                <a:solidFill>
                  <a:schemeClr val="dk1"/>
                </a:solidFill>
              </a:rPr>
              <a:t>Prevents more than 20 life-threatening diseases</a:t>
            </a:r>
            <a:r>
              <a:rPr lang="en-US" sz="8000" dirty="0">
                <a:solidFill>
                  <a:schemeClr val="dk1"/>
                </a:solidFill>
              </a:rPr>
              <a:t> (WHO)</a:t>
            </a:r>
            <a:endParaRPr dirty="0"/>
          </a:p>
          <a:p>
            <a:pPr marL="457200" lvl="0" indent="-381000" algn="l" rtl="0">
              <a:lnSpc>
                <a:spcPct val="120000"/>
              </a:lnSpc>
              <a:spcBef>
                <a:spcPts val="600"/>
              </a:spcBef>
              <a:spcAft>
                <a:spcPts val="600"/>
              </a:spcAft>
              <a:buSzPct val="128342"/>
              <a:buChar char="▪"/>
            </a:pPr>
            <a:r>
              <a:rPr lang="en-US" sz="8000" b="1" dirty="0"/>
              <a:t>Prevents 2 to 3 million deaths every year</a:t>
            </a:r>
            <a:r>
              <a:rPr lang="en-US" sz="8000" dirty="0"/>
              <a:t> (WHO) and protect individuals, communities and populations – Some illnesses like </a:t>
            </a:r>
            <a:r>
              <a:rPr lang="en-US" sz="8000" i="1" dirty="0"/>
              <a:t>Smallpox</a:t>
            </a:r>
            <a:r>
              <a:rPr lang="en-US" sz="8000" dirty="0"/>
              <a:t> were globally eliminated through vaccination.</a:t>
            </a:r>
            <a:endParaRPr sz="8000" dirty="0"/>
          </a:p>
          <a:p>
            <a:pPr marL="457200" lvl="0" indent="-381000" algn="l" rtl="0">
              <a:lnSpc>
                <a:spcPct val="120000"/>
              </a:lnSpc>
              <a:spcBef>
                <a:spcPts val="600"/>
              </a:spcBef>
              <a:spcAft>
                <a:spcPts val="600"/>
              </a:spcAft>
              <a:buSzPct val="128342"/>
              <a:buChar char="▪"/>
            </a:pPr>
            <a:r>
              <a:rPr lang="en-US" sz="8000" dirty="0">
                <a:solidFill>
                  <a:schemeClr val="dk1"/>
                </a:solidFill>
              </a:rPr>
              <a:t>A vaccinated persons is</a:t>
            </a:r>
            <a:r>
              <a:rPr lang="en-US" sz="8000" b="1" dirty="0">
                <a:solidFill>
                  <a:schemeClr val="dk1"/>
                </a:solidFill>
              </a:rPr>
              <a:t> less likely to pass on an infectious disease to others</a:t>
            </a:r>
            <a:r>
              <a:rPr lang="en-US" sz="8000" dirty="0">
                <a:solidFill>
                  <a:schemeClr val="dk1"/>
                </a:solidFill>
              </a:rPr>
              <a:t>. So, people who get vaccinated help protect those who cannot be vaccinated themselves. (European Commission)</a:t>
            </a:r>
            <a:endParaRPr sz="8000" dirty="0">
              <a:solidFill>
                <a:schemeClr val="dk1"/>
              </a:solidFill>
            </a:endParaRPr>
          </a:p>
          <a:p>
            <a:pPr marL="457200" lvl="0" indent="-335280" algn="l" rtl="0">
              <a:lnSpc>
                <a:spcPct val="120000"/>
              </a:lnSpc>
              <a:spcBef>
                <a:spcPts val="600"/>
              </a:spcBef>
              <a:spcAft>
                <a:spcPts val="600"/>
              </a:spcAft>
              <a:buSzPct val="119999"/>
              <a:buNone/>
            </a:pPr>
            <a:endParaRPr dirty="0"/>
          </a:p>
          <a:p>
            <a:pPr marL="457200" lvl="0" indent="-228600" algn="l" rtl="0">
              <a:lnSpc>
                <a:spcPct val="120000"/>
              </a:lnSpc>
              <a:spcBef>
                <a:spcPts val="600"/>
              </a:spcBef>
              <a:spcAft>
                <a:spcPts val="600"/>
              </a:spcAft>
              <a:buSzPct val="120000"/>
              <a:buFont typeface="Noto Sans Symbols"/>
              <a:buNone/>
            </a:pPr>
            <a:endParaRPr sz="8000" dirty="0">
              <a:solidFill>
                <a:schemeClr val="dk1"/>
              </a:solidFill>
            </a:endParaRPr>
          </a:p>
          <a:p>
            <a:pPr marL="76200" lvl="0" indent="0" algn="l" rtl="0">
              <a:lnSpc>
                <a:spcPct val="120000"/>
              </a:lnSpc>
              <a:spcBef>
                <a:spcPts val="600"/>
              </a:spcBef>
              <a:spcAft>
                <a:spcPts val="600"/>
              </a:spcAft>
              <a:buSzPct val="119999"/>
              <a:buNone/>
            </a:pPr>
            <a:endParaRPr dirty="0">
              <a:solidFill>
                <a:schemeClr val="dk1"/>
              </a:solidFill>
            </a:endParaRPr>
          </a:p>
          <a:p>
            <a:pPr marL="457200" lvl="0" indent="-228600" algn="l" rtl="0">
              <a:lnSpc>
                <a:spcPct val="120000"/>
              </a:lnSpc>
              <a:spcBef>
                <a:spcPts val="600"/>
              </a:spcBef>
              <a:spcAft>
                <a:spcPts val="600"/>
              </a:spcAft>
              <a:buSzPts val="2400"/>
              <a:buNone/>
            </a:pPr>
            <a:endParaRPr dirty="0">
              <a:solidFill>
                <a:schemeClr val="dk1"/>
              </a:solidFill>
            </a:endParaRPr>
          </a:p>
          <a:p>
            <a:pPr marL="457200" lvl="0" indent="-228600" algn="l" rtl="0">
              <a:lnSpc>
                <a:spcPct val="120000"/>
              </a:lnSpc>
              <a:spcBef>
                <a:spcPts val="600"/>
              </a:spcBef>
              <a:spcAft>
                <a:spcPts val="600"/>
              </a:spcAft>
              <a:buSzPts val="2400"/>
              <a:buNone/>
            </a:pPr>
            <a:endParaRPr dirty="0">
              <a:solidFill>
                <a:schemeClr val="dk1"/>
              </a:solidFill>
            </a:endParaRPr>
          </a:p>
          <a:p>
            <a:pPr marL="457200" lvl="0" indent="-228600" algn="l" rtl="0">
              <a:lnSpc>
                <a:spcPct val="120000"/>
              </a:lnSpc>
              <a:spcBef>
                <a:spcPts val="600"/>
              </a:spcBef>
              <a:spcAft>
                <a:spcPts val="600"/>
              </a:spcAft>
              <a:buSzPts val="2400"/>
              <a:buNone/>
            </a:pPr>
            <a:endParaRPr dirty="0">
              <a:solidFill>
                <a:schemeClr val="dk1"/>
              </a:solidFill>
            </a:endParaRPr>
          </a:p>
        </p:txBody>
      </p:sp>
      <p:sp>
        <p:nvSpPr>
          <p:cNvPr id="119" name="Google Shape;119;p43"/>
          <p:cNvSpPr txBox="1"/>
          <p:nvPr/>
        </p:nvSpPr>
        <p:spPr>
          <a:xfrm>
            <a:off x="834037" y="1627170"/>
            <a:ext cx="6796918" cy="41866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u="none" strike="noStrike" cap="none" dirty="0">
                <a:solidFill>
                  <a:srgbClr val="203864"/>
                </a:solidFill>
                <a:latin typeface="Arial"/>
                <a:ea typeface="Arial"/>
                <a:cs typeface="Arial"/>
                <a:sym typeface="Arial"/>
              </a:rPr>
              <a:t>Why is it important for me to be vaccinated?</a:t>
            </a:r>
            <a:endParaRPr sz="1800" b="0" u="none" strike="noStrike" cap="none" dirty="0">
              <a:solidFill>
                <a:srgbClr val="203864"/>
              </a:solidFill>
              <a:latin typeface="Arial"/>
              <a:ea typeface="Arial"/>
              <a:cs typeface="Arial"/>
              <a:sym typeface="Arial"/>
            </a:endParaRPr>
          </a:p>
        </p:txBody>
      </p:sp>
      <p:pic>
        <p:nvPicPr>
          <p:cNvPr id="120" name="Google Shape;120;p43"/>
          <p:cNvPicPr preferRelativeResize="0"/>
          <p:nvPr/>
        </p:nvPicPr>
        <p:blipFill rotWithShape="1">
          <a:blip r:embed="rId3">
            <a:alphaModFix/>
          </a:blip>
          <a:srcRect/>
          <a:stretch/>
        </p:blipFill>
        <p:spPr>
          <a:xfrm>
            <a:off x="8724900" y="2136278"/>
            <a:ext cx="3384004" cy="2324466"/>
          </a:xfrm>
          <a:prstGeom prst="rect">
            <a:avLst/>
          </a:prstGeom>
          <a:noFill/>
          <a:ln>
            <a:noFill/>
          </a:ln>
        </p:spPr>
      </p:pic>
      <p:sp>
        <p:nvSpPr>
          <p:cNvPr id="121" name="Google Shape;121;p43"/>
          <p:cNvSpPr/>
          <p:nvPr/>
        </p:nvSpPr>
        <p:spPr>
          <a:xfrm>
            <a:off x="9424437" y="6417399"/>
            <a:ext cx="244605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rPr>
              <a:t>Pexels</a:t>
            </a:r>
            <a:r>
              <a:rPr lang="en-US" sz="1200" b="0" i="0" u="sng" strike="noStrike" cap="none" dirty="0">
                <a:solidFill>
                  <a:schemeClr val="dk1"/>
                </a:solidFill>
                <a:latin typeface="Calibri"/>
                <a:ea typeface="Calibri"/>
                <a:cs typeface="Calibri"/>
                <a:sym typeface="Calibri"/>
                <a:hlinkClick r:id="rId5"/>
              </a:rPr>
              <a:t> license</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123" name="Google Shape;123;p43"/>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0DC458B4-56CA-4C95-9583-ACFE2026411E}"/>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67238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8" name="Google Shape;138;p4"/>
          <p:cNvGrpSpPr/>
          <p:nvPr/>
        </p:nvGrpSpPr>
        <p:grpSpPr>
          <a:xfrm>
            <a:off x="281687" y="2914650"/>
            <a:ext cx="9430893" cy="1889781"/>
            <a:chOff x="199712" y="1198537"/>
            <a:chExt cx="7642622" cy="1552964"/>
          </a:xfrm>
        </p:grpSpPr>
        <p:sp>
          <p:nvSpPr>
            <p:cNvPr id="139" name="Google Shape;139;p4"/>
            <p:cNvSpPr/>
            <p:nvPr/>
          </p:nvSpPr>
          <p:spPr>
            <a:xfrm>
              <a:off x="199712" y="1198537"/>
              <a:ext cx="1546028" cy="1552964"/>
            </a:xfrm>
            <a:prstGeom prst="ellipse">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4"/>
            <p:cNvSpPr/>
            <p:nvPr/>
          </p:nvSpPr>
          <p:spPr>
            <a:xfrm>
              <a:off x="503986" y="1510072"/>
              <a:ext cx="937480" cy="929895"/>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
            <p:cNvSpPr/>
            <p:nvPr/>
          </p:nvSpPr>
          <p:spPr>
            <a:xfrm>
              <a:off x="1785477" y="1489781"/>
              <a:ext cx="2128788" cy="9031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4"/>
            <p:cNvSpPr/>
            <p:nvPr/>
          </p:nvSpPr>
          <p:spPr>
            <a:xfrm>
              <a:off x="5713546" y="1524695"/>
              <a:ext cx="2128788" cy="90312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7" name="Google Shape;147;p4"/>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200" b="1"/>
              <a:t>Objectives</a:t>
            </a:r>
            <a:endParaRPr/>
          </a:p>
        </p:txBody>
      </p:sp>
      <p:sp>
        <p:nvSpPr>
          <p:cNvPr id="148" name="Google Shape;148;p4"/>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4"/>
          <p:cNvSpPr txBox="1"/>
          <p:nvPr/>
        </p:nvSpPr>
        <p:spPr>
          <a:xfrm>
            <a:off x="526419" y="348996"/>
            <a:ext cx="8471838" cy="613530"/>
          </a:xfrm>
          <a:prstGeom prst="rect">
            <a:avLst/>
          </a:prstGeom>
          <a:solidFill>
            <a:srgbClr val="203864"/>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200"/>
              <a:buFont typeface="Calibri"/>
              <a:buNone/>
            </a:pPr>
            <a:r>
              <a:rPr lang="en-US" sz="2200" b="1" i="0" u="none" strike="noStrike" cap="none">
                <a:solidFill>
                  <a:schemeClr val="lt1"/>
                </a:solidFill>
                <a:latin typeface="Calibri"/>
                <a:ea typeface="Calibri"/>
                <a:cs typeface="Calibri"/>
                <a:sym typeface="Calibri"/>
              </a:rPr>
              <a:t>What are the main health issues when landing in a new country?</a:t>
            </a:r>
            <a:endParaRPr sz="1400" b="0" i="0" u="none" strike="noStrike" cap="none">
              <a:solidFill>
                <a:srgbClr val="000000"/>
              </a:solidFill>
              <a:latin typeface="Arial"/>
              <a:ea typeface="Arial"/>
              <a:cs typeface="Arial"/>
              <a:sym typeface="Arial"/>
            </a:endParaRPr>
          </a:p>
        </p:txBody>
      </p:sp>
      <p:sp>
        <p:nvSpPr>
          <p:cNvPr id="150" name="Google Shape;150;p4"/>
          <p:cNvSpPr/>
          <p:nvPr/>
        </p:nvSpPr>
        <p:spPr>
          <a:xfrm>
            <a:off x="117332" y="438863"/>
            <a:ext cx="4092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2</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pic>
        <p:nvPicPr>
          <p:cNvPr id="151" name="Google Shape;151;p4" descr="Στόχος με συμπαγές γέμισμα"/>
          <p:cNvPicPr preferRelativeResize="0"/>
          <p:nvPr/>
        </p:nvPicPr>
        <p:blipFill rotWithShape="1">
          <a:blip r:embed="rId4">
            <a:alphaModFix/>
          </a:blip>
          <a:srcRect/>
          <a:stretch/>
        </p:blipFill>
        <p:spPr>
          <a:xfrm>
            <a:off x="8998257" y="2480511"/>
            <a:ext cx="3326302" cy="3234490"/>
          </a:xfrm>
          <a:prstGeom prst="rect">
            <a:avLst/>
          </a:prstGeom>
          <a:noFill/>
          <a:ln>
            <a:noFill/>
          </a:ln>
        </p:spPr>
      </p:pic>
      <p:sp>
        <p:nvSpPr>
          <p:cNvPr id="18" name="TextBox 17">
            <a:extLst>
              <a:ext uri="{FF2B5EF4-FFF2-40B4-BE49-F238E27FC236}">
                <a16:creationId xmlns:a16="http://schemas.microsoft.com/office/drawing/2014/main" id="{3AE4C40A-5197-438A-A6E1-420A0922F67A}"/>
              </a:ext>
            </a:extLst>
          </p:cNvPr>
          <p:cNvSpPr txBox="1"/>
          <p:nvPr/>
        </p:nvSpPr>
        <p:spPr>
          <a:xfrm>
            <a:off x="2238500" y="2360644"/>
            <a:ext cx="6924550" cy="4555093"/>
          </a:xfrm>
          <a:prstGeom prst="rect">
            <a:avLst/>
          </a:prstGeom>
          <a:noFill/>
        </p:spPr>
        <p:txBody>
          <a:bodyPr wrap="square">
            <a:spAutoFit/>
          </a:bodyPr>
          <a:lstStyle/>
          <a:p>
            <a:pPr marL="180000" marR="0" lvl="0" indent="-180000" algn="l" rtl="0">
              <a:lnSpc>
                <a:spcPct val="100000"/>
              </a:lnSpc>
              <a:spcBef>
                <a:spcPts val="0"/>
              </a:spcBef>
              <a:spcAft>
                <a:spcPts val="300"/>
              </a:spcAft>
              <a:buClr>
                <a:schemeClr val="bg1"/>
              </a:buClr>
              <a:buSzPct val="100000"/>
              <a:buFont typeface="Wingdings" panose="05000000000000000000" pitchFamily="2" charset="2"/>
              <a:buChar char="ü"/>
            </a:pPr>
            <a:r>
              <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To understand the various risks to migrant health during all the stages of the migrant journey</a:t>
            </a:r>
          </a:p>
          <a:p>
            <a:pPr marL="180000" indent="-180000">
              <a:spcAft>
                <a:spcPts val="300"/>
              </a:spcAft>
              <a:buClr>
                <a:schemeClr val="bg1"/>
              </a:buClr>
              <a:buSzPct val="100000"/>
              <a:buFont typeface="Wingdings" panose="05000000000000000000" pitchFamily="2" charset="2"/>
              <a:buChar char="ü"/>
            </a:pPr>
            <a:r>
              <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To understand the cultural differences influencing health narratives between the country of origin and the host country </a:t>
            </a:r>
          </a:p>
          <a:p>
            <a:pPr marL="180000" indent="-180000">
              <a:spcAft>
                <a:spcPts val="300"/>
              </a:spcAft>
              <a:buClr>
                <a:schemeClr val="bg1"/>
              </a:buClr>
              <a:buSzPct val="100000"/>
              <a:buFont typeface="Wingdings" panose="05000000000000000000" pitchFamily="2" charset="2"/>
              <a:buChar char="ü"/>
            </a:pPr>
            <a:r>
              <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To use online tools that can facilitate understanding of health issues and country specific health related circumstances</a:t>
            </a:r>
            <a:endPar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a:p>
            <a:pPr marL="180000" indent="-180000">
              <a:spcAft>
                <a:spcPts val="300"/>
              </a:spcAft>
              <a:buClr>
                <a:schemeClr val="bg1"/>
              </a:buClr>
              <a:buSzPct val="100000"/>
              <a:buFont typeface="Wingdings" panose="05000000000000000000" pitchFamily="2" charset="2"/>
              <a:buChar char="ü"/>
            </a:pPr>
            <a:r>
              <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To learn relevant to health country specific terminology and explore useful online tools</a:t>
            </a:r>
          </a:p>
          <a:p>
            <a:pPr marL="180000" indent="-180000">
              <a:spcAft>
                <a:spcPts val="300"/>
              </a:spcAft>
              <a:buClr>
                <a:schemeClr val="bg1"/>
              </a:buClr>
              <a:buSzPct val="100000"/>
              <a:buFont typeface="Wingdings" panose="05000000000000000000" pitchFamily="2" charset="2"/>
              <a:buChar char="ü"/>
            </a:pPr>
            <a:r>
              <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To understand the main health protective </a:t>
            </a:r>
            <a:r>
              <a:rPr lang="en-US" sz="1800" b="0" i="0" u="none" strike="noStrike" cap="none" dirty="0" err="1">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behaviours</a:t>
            </a:r>
            <a:r>
              <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and learn how to find reliable relevant online sources</a:t>
            </a:r>
            <a:endPar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a:p>
            <a:pPr marL="180000" indent="-180000">
              <a:spcAft>
                <a:spcPts val="300"/>
              </a:spcAft>
              <a:buClr>
                <a:schemeClr val="bg1"/>
              </a:buClr>
              <a:buSzPct val="100000"/>
              <a:buFont typeface="Wingdings" panose="05000000000000000000" pitchFamily="2" charset="2"/>
              <a:buChar char="ü"/>
            </a:pPr>
            <a:r>
              <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To learn relevant to health country specific terminology and explore useful online tools</a:t>
            </a:r>
            <a:endParaRPr lang="en-US" sz="1800" b="0" i="0" u="none" strike="noStrike" cap="none" dirty="0">
              <a:solidFill>
                <a:schemeClr val="l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a:p>
            <a:pPr marL="171450" indent="-171450">
              <a:spcAft>
                <a:spcPts val="300"/>
              </a:spcAft>
              <a:buClr>
                <a:schemeClr val="bg1"/>
              </a:buClr>
              <a:buSzPct val="100000"/>
              <a:buFont typeface="Wingdings" panose="05000000000000000000" pitchFamily="2" charset="2"/>
              <a:buChar char="ü"/>
            </a:pPr>
            <a:endParaRPr lang="en-US" sz="1800" b="0" i="0" u="none" strike="noStrike" cap="none" dirty="0">
              <a:solidFill>
                <a:schemeClr val="lt1"/>
              </a:solidFill>
              <a:latin typeface="Arial"/>
              <a:ea typeface="Arial"/>
              <a:cs typeface="Arial"/>
              <a:sym typeface="Arial"/>
            </a:endParaRPr>
          </a:p>
          <a:p>
            <a:pPr marL="171450" indent="-171450">
              <a:spcAft>
                <a:spcPts val="300"/>
              </a:spcAft>
              <a:buClr>
                <a:schemeClr val="bg1"/>
              </a:buClr>
              <a:buSzPct val="100000"/>
              <a:buFont typeface="Wingdings" panose="05000000000000000000" pitchFamily="2" charset="2"/>
              <a:buChar char="ü"/>
            </a:pPr>
            <a:endParaRPr lang="en-US" sz="1800" b="0" i="0" u="none" strike="noStrike" cap="none" dirty="0">
              <a:solidFill>
                <a:schemeClr val="lt1"/>
              </a:solidFill>
              <a:latin typeface="Arial"/>
              <a:ea typeface="Arial"/>
              <a:cs typeface="Arial"/>
              <a:sym typeface="Arial"/>
            </a:endParaRPr>
          </a:p>
          <a:p>
            <a:pPr marL="171450" marR="0" lvl="0" indent="-171450" algn="l" rtl="0">
              <a:lnSpc>
                <a:spcPct val="100000"/>
              </a:lnSpc>
              <a:spcBef>
                <a:spcPts val="0"/>
              </a:spcBef>
              <a:spcAft>
                <a:spcPts val="300"/>
              </a:spcAft>
              <a:buClr>
                <a:schemeClr val="bg1"/>
              </a:buClr>
              <a:buSzPct val="100000"/>
              <a:buFont typeface="Wingdings" panose="05000000000000000000" pitchFamily="2" charset="2"/>
              <a:buChar char="ü"/>
            </a:pPr>
            <a:endParaRPr lang="en-US" sz="18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br>
              <a:rPr lang="en-US" b="1">
                <a:solidFill>
                  <a:srgbClr val="002060"/>
                </a:solidFill>
                <a:latin typeface="Arial"/>
                <a:ea typeface="Arial"/>
                <a:cs typeface="Arial"/>
                <a:sym typeface="Arial"/>
              </a:rPr>
            </a:br>
            <a:r>
              <a:rPr lang="en-US" sz="2800"/>
              <a:t>Vaccination</a:t>
            </a:r>
            <a:endParaRPr sz="2800"/>
          </a:p>
        </p:txBody>
      </p:sp>
      <p:sp>
        <p:nvSpPr>
          <p:cNvPr id="129" name="Google Shape;129;p57"/>
          <p:cNvSpPr txBox="1">
            <a:spLocks noGrp="1"/>
          </p:cNvSpPr>
          <p:nvPr>
            <p:ph type="body" idx="3"/>
          </p:nvPr>
        </p:nvSpPr>
        <p:spPr>
          <a:xfrm>
            <a:off x="930013" y="1828445"/>
            <a:ext cx="5183188" cy="596866"/>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600"/>
              </a:spcBef>
              <a:spcAft>
                <a:spcPts val="0"/>
              </a:spcAft>
              <a:buSzPts val="2400"/>
              <a:buNone/>
            </a:pPr>
            <a:r>
              <a:rPr lang="en-US" sz="1800" i="1" dirty="0">
                <a:solidFill>
                  <a:srgbClr val="203864"/>
                </a:solidFill>
                <a:latin typeface="Arial"/>
                <a:ea typeface="Arial"/>
                <a:cs typeface="Arial"/>
                <a:sym typeface="Arial"/>
              </a:rPr>
              <a:t>Are vaccines safe?</a:t>
            </a:r>
            <a:endParaRPr sz="1800" i="1" dirty="0">
              <a:solidFill>
                <a:srgbClr val="203864"/>
              </a:solidFill>
              <a:latin typeface="Arial"/>
              <a:ea typeface="Arial"/>
              <a:cs typeface="Arial"/>
              <a:sym typeface="Arial"/>
            </a:endParaRPr>
          </a:p>
        </p:txBody>
      </p:sp>
      <p:sp>
        <p:nvSpPr>
          <p:cNvPr id="130" name="Google Shape;130;p57"/>
          <p:cNvSpPr txBox="1">
            <a:spLocks noGrp="1"/>
          </p:cNvSpPr>
          <p:nvPr>
            <p:ph type="body" idx="4"/>
          </p:nvPr>
        </p:nvSpPr>
        <p:spPr>
          <a:xfrm>
            <a:off x="838200" y="2483818"/>
            <a:ext cx="5183188" cy="2771318"/>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600"/>
              </a:spcBef>
              <a:spcAft>
                <a:spcPts val="0"/>
              </a:spcAft>
              <a:buSzPts val="2400"/>
              <a:buChar char="▪"/>
            </a:pPr>
            <a:r>
              <a:rPr lang="en-US" sz="2000" dirty="0">
                <a:solidFill>
                  <a:schemeClr val="dk1"/>
                </a:solidFill>
              </a:rPr>
              <a:t>All countries have a </a:t>
            </a:r>
            <a:r>
              <a:rPr lang="en-US" sz="2000" b="1" dirty="0">
                <a:solidFill>
                  <a:schemeClr val="dk1"/>
                </a:solidFill>
              </a:rPr>
              <a:t>National Immunization </a:t>
            </a:r>
            <a:r>
              <a:rPr lang="en-US" sz="2000" b="1" dirty="0" err="1">
                <a:solidFill>
                  <a:schemeClr val="dk1"/>
                </a:solidFill>
              </a:rPr>
              <a:t>Programme</a:t>
            </a:r>
            <a:r>
              <a:rPr lang="en-US" sz="2000" dirty="0">
                <a:solidFill>
                  <a:schemeClr val="dk1"/>
                </a:solidFill>
              </a:rPr>
              <a:t> to protect the population against vaccine-preventable diseases (UNICEF)</a:t>
            </a:r>
            <a:endParaRPr dirty="0">
              <a:solidFill>
                <a:schemeClr val="dk1"/>
              </a:solidFill>
            </a:endParaRPr>
          </a:p>
          <a:p>
            <a:pPr marL="457200" lvl="0" indent="-381000" algn="l" rtl="0">
              <a:lnSpc>
                <a:spcPct val="100000"/>
              </a:lnSpc>
              <a:spcBef>
                <a:spcPts val="600"/>
              </a:spcBef>
              <a:spcAft>
                <a:spcPts val="0"/>
              </a:spcAft>
              <a:buSzPts val="2400"/>
              <a:buChar char="▪"/>
            </a:pPr>
            <a:r>
              <a:rPr lang="en-US" sz="2000" dirty="0">
                <a:solidFill>
                  <a:schemeClr val="dk1"/>
                </a:solidFill>
              </a:rPr>
              <a:t>All vaccines used in national immunization </a:t>
            </a:r>
            <a:r>
              <a:rPr lang="en-US" sz="2000" dirty="0" err="1">
                <a:solidFill>
                  <a:schemeClr val="dk1"/>
                </a:solidFill>
              </a:rPr>
              <a:t>programmes</a:t>
            </a:r>
            <a:r>
              <a:rPr lang="en-US" sz="2000" dirty="0">
                <a:solidFill>
                  <a:schemeClr val="dk1"/>
                </a:solidFill>
              </a:rPr>
              <a:t> are </a:t>
            </a:r>
            <a:r>
              <a:rPr lang="en-US" sz="2000" b="1" dirty="0">
                <a:solidFill>
                  <a:schemeClr val="dk1"/>
                </a:solidFill>
              </a:rPr>
              <a:t>safe and effective</a:t>
            </a:r>
            <a:r>
              <a:rPr lang="en-US" sz="2000" dirty="0">
                <a:solidFill>
                  <a:schemeClr val="dk1"/>
                </a:solidFill>
              </a:rPr>
              <a:t> (WHO)</a:t>
            </a:r>
            <a:endParaRPr dirty="0">
              <a:solidFill>
                <a:schemeClr val="dk1"/>
              </a:solidFill>
            </a:endParaRPr>
          </a:p>
          <a:p>
            <a:pPr marL="457200" lvl="0" indent="-381000" algn="l" rtl="0">
              <a:lnSpc>
                <a:spcPct val="100000"/>
              </a:lnSpc>
              <a:spcBef>
                <a:spcPts val="600"/>
              </a:spcBef>
              <a:spcAft>
                <a:spcPts val="0"/>
              </a:spcAft>
              <a:buSzPts val="2400"/>
              <a:buChar char="▪"/>
            </a:pPr>
            <a:r>
              <a:rPr lang="en-US" sz="2000" b="1" dirty="0">
                <a:solidFill>
                  <a:schemeClr val="dk1"/>
                </a:solidFill>
              </a:rPr>
              <a:t>Most side effects are minor</a:t>
            </a:r>
            <a:r>
              <a:rPr lang="en-US" sz="2000" dirty="0">
                <a:solidFill>
                  <a:schemeClr val="dk1"/>
                </a:solidFill>
              </a:rPr>
              <a:t> and short-lived</a:t>
            </a:r>
            <a:endParaRPr dirty="0">
              <a:solidFill>
                <a:schemeClr val="dk1"/>
              </a:solidFill>
            </a:endParaRPr>
          </a:p>
          <a:p>
            <a:pPr marL="457200" lvl="0" indent="-228600" algn="l" rtl="0">
              <a:lnSpc>
                <a:spcPct val="100000"/>
              </a:lnSpc>
              <a:spcBef>
                <a:spcPts val="600"/>
              </a:spcBef>
              <a:spcAft>
                <a:spcPts val="0"/>
              </a:spcAft>
              <a:buSzPts val="2400"/>
              <a:buNone/>
            </a:pPr>
            <a:endParaRPr dirty="0"/>
          </a:p>
        </p:txBody>
      </p:sp>
      <p:sp>
        <p:nvSpPr>
          <p:cNvPr id="131" name="Google Shape;131;p57"/>
          <p:cNvSpPr/>
          <p:nvPr/>
        </p:nvSpPr>
        <p:spPr>
          <a:xfrm>
            <a:off x="9405514" y="641742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rPr>
              <a:t>Pixabay</a:t>
            </a:r>
            <a:r>
              <a:rPr lang="en-US" sz="1200" b="0" i="0" u="sng" strike="noStrike" cap="none" dirty="0">
                <a:solidFill>
                  <a:schemeClr val="dk1"/>
                </a:solidFill>
                <a:latin typeface="Calibri"/>
                <a:ea typeface="Calibri"/>
                <a:cs typeface="Calibri"/>
                <a:sym typeface="Calibri"/>
                <a:hlinkClick r:id="rId4"/>
              </a:rPr>
              <a:t> license</a:t>
            </a:r>
            <a:endParaRPr sz="1200" b="0" i="0" u="none" strike="noStrike" cap="none" dirty="0">
              <a:solidFill>
                <a:schemeClr val="dk1"/>
              </a:solidFill>
              <a:latin typeface="Calibri"/>
              <a:ea typeface="Calibri"/>
              <a:cs typeface="Calibri"/>
              <a:sym typeface="Calibri"/>
            </a:endParaRPr>
          </a:p>
        </p:txBody>
      </p:sp>
      <p:pic>
        <p:nvPicPr>
          <p:cNvPr id="132" name="Google Shape;132;p57" descr="Map&#10;&#10;Description automatically generated"/>
          <p:cNvPicPr preferRelativeResize="0"/>
          <p:nvPr/>
        </p:nvPicPr>
        <p:blipFill rotWithShape="1">
          <a:blip r:embed="rId5">
            <a:alphaModFix/>
          </a:blip>
          <a:srcRect/>
          <a:stretch/>
        </p:blipFill>
        <p:spPr>
          <a:xfrm>
            <a:off x="6647551" y="2483818"/>
            <a:ext cx="5273615" cy="3136969"/>
          </a:xfrm>
          <a:prstGeom prst="rect">
            <a:avLst/>
          </a:prstGeom>
          <a:noFill/>
          <a:ln>
            <a:noFill/>
          </a:ln>
        </p:spPr>
      </p:pic>
      <p:pic>
        <p:nvPicPr>
          <p:cNvPr id="134" name="Google Shape;134;p57"/>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8212184F-6347-4F84-ABF9-BD696D4CDB86}"/>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015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5"/>
          <p:cNvSpPr txBox="1">
            <a:spLocks noGrp="1"/>
          </p:cNvSpPr>
          <p:nvPr>
            <p:ph type="title"/>
          </p:nvPr>
        </p:nvSpPr>
        <p:spPr>
          <a:xfrm>
            <a:off x="839788" y="1152913"/>
            <a:ext cx="10515600" cy="9910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800"/>
              <a:t>Vaccine-Preventable Diseases</a:t>
            </a:r>
            <a:endParaRPr sz="2800"/>
          </a:p>
        </p:txBody>
      </p:sp>
      <p:sp>
        <p:nvSpPr>
          <p:cNvPr id="140" name="Google Shape;140;p45"/>
          <p:cNvSpPr txBox="1">
            <a:spLocks noGrp="1"/>
          </p:cNvSpPr>
          <p:nvPr>
            <p:ph type="body" idx="2"/>
          </p:nvPr>
        </p:nvSpPr>
        <p:spPr>
          <a:xfrm>
            <a:off x="823650" y="2373312"/>
            <a:ext cx="5802233" cy="3832415"/>
          </a:xfrm>
          <a:prstGeom prst="rect">
            <a:avLst/>
          </a:prstGeom>
          <a:noFill/>
          <a:ln>
            <a:noFill/>
          </a:ln>
        </p:spPr>
        <p:txBody>
          <a:bodyPr spcFirstLastPara="1" wrap="square" lIns="91425" tIns="45700" rIns="91425" bIns="45700" numCol="2" anchor="t" anchorCtr="0">
            <a:noAutofit/>
          </a:bodyPr>
          <a:lstStyle/>
          <a:p>
            <a:pPr marL="457200" lvl="0" indent="-381000" algn="l" rtl="0">
              <a:lnSpc>
                <a:spcPct val="100000"/>
              </a:lnSpc>
              <a:spcBef>
                <a:spcPts val="600"/>
              </a:spcBef>
              <a:spcAft>
                <a:spcPts val="0"/>
              </a:spcAft>
              <a:buSzPts val="2400"/>
              <a:buChar char="▪"/>
            </a:pPr>
            <a:r>
              <a:rPr lang="en-US" sz="2200" dirty="0">
                <a:solidFill>
                  <a:schemeClr val="dk1"/>
                </a:solidFill>
              </a:rPr>
              <a:t>Tubercle bacillus</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Poliovirus </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Diphtheria</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Tetanus</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Pertussis</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Measles</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Hepatitis A/B</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Rotavirus</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Yellow fever virus</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HPV</a:t>
            </a:r>
            <a:endParaRPr dirty="0"/>
          </a:p>
          <a:p>
            <a:pPr marL="457200" lvl="0" indent="-381000" algn="l" rtl="0">
              <a:lnSpc>
                <a:spcPct val="100000"/>
              </a:lnSpc>
              <a:spcBef>
                <a:spcPts val="600"/>
              </a:spcBef>
              <a:spcAft>
                <a:spcPts val="0"/>
              </a:spcAft>
              <a:buSzPts val="2400"/>
              <a:buChar char="▪"/>
            </a:pPr>
            <a:r>
              <a:rPr lang="en-US" sz="2200" dirty="0">
                <a:solidFill>
                  <a:schemeClr val="dk1"/>
                </a:solidFill>
              </a:rPr>
              <a:t>COVID-19</a:t>
            </a:r>
            <a:endParaRPr dirty="0"/>
          </a:p>
          <a:p>
            <a:pPr marL="457200" lvl="0" indent="-381000" algn="l" rtl="0">
              <a:lnSpc>
                <a:spcPct val="100000"/>
              </a:lnSpc>
              <a:spcBef>
                <a:spcPts val="600"/>
              </a:spcBef>
              <a:spcAft>
                <a:spcPts val="0"/>
              </a:spcAft>
              <a:buSzPts val="2400"/>
              <a:buChar char="▪"/>
            </a:pPr>
            <a:r>
              <a:rPr lang="en-US" sz="2200" u="sng" dirty="0">
                <a:solidFill>
                  <a:schemeClr val="hlink"/>
                </a:solidFill>
                <a:hlinkClick r:id="rId3"/>
              </a:rPr>
              <a:t>related videos</a:t>
            </a:r>
            <a:endParaRPr sz="2200" dirty="0">
              <a:solidFill>
                <a:schemeClr val="dk1"/>
              </a:solidFill>
            </a:endParaRPr>
          </a:p>
          <a:p>
            <a:pPr marL="457200" lvl="0" indent="-228600" algn="l" rtl="0">
              <a:lnSpc>
                <a:spcPct val="100000"/>
              </a:lnSpc>
              <a:spcBef>
                <a:spcPts val="600"/>
              </a:spcBef>
              <a:spcAft>
                <a:spcPts val="0"/>
              </a:spcAft>
              <a:buSzPts val="2400"/>
              <a:buNone/>
            </a:pPr>
            <a:endParaRPr sz="2200" dirty="0">
              <a:solidFill>
                <a:schemeClr val="dk1"/>
              </a:solidFill>
            </a:endParaRPr>
          </a:p>
        </p:txBody>
      </p:sp>
      <p:sp>
        <p:nvSpPr>
          <p:cNvPr id="142" name="Google Shape;142;p45"/>
          <p:cNvSpPr txBox="1"/>
          <p:nvPr/>
        </p:nvSpPr>
        <p:spPr>
          <a:xfrm>
            <a:off x="839788" y="1955212"/>
            <a:ext cx="6119446" cy="369332"/>
          </a:xfrm>
          <a:prstGeom prst="rect">
            <a:avLst/>
          </a:prstGeom>
          <a:noFill/>
          <a:ln>
            <a:noFill/>
          </a:ln>
        </p:spPr>
        <p:txBody>
          <a:bodyPr spcFirstLastPara="1" wrap="square" lIns="91425" tIns="45700" rIns="91425" bIns="45700" anchor="t" anchorCtr="0">
            <a:spAutoFit/>
          </a:bodyPr>
          <a:lstStyle/>
          <a:p>
            <a:pPr marL="76200" marR="0" lvl="0" indent="0" algn="l" rtl="0">
              <a:lnSpc>
                <a:spcPct val="100000"/>
              </a:lnSpc>
              <a:spcBef>
                <a:spcPts val="0"/>
              </a:spcBef>
              <a:spcAft>
                <a:spcPts val="0"/>
              </a:spcAft>
              <a:buClr>
                <a:srgbClr val="C01E24"/>
              </a:buClr>
              <a:buSzPts val="2400"/>
              <a:buFont typeface="Noto Sans Symbols"/>
              <a:buNone/>
            </a:pPr>
            <a:r>
              <a:rPr lang="en-US" sz="1800" b="1" i="0" u="none" strike="noStrike" cap="none">
                <a:solidFill>
                  <a:srgbClr val="203864"/>
                </a:solidFill>
                <a:latin typeface="Arial"/>
                <a:ea typeface="Arial"/>
                <a:cs typeface="Arial"/>
                <a:sym typeface="Arial"/>
              </a:rPr>
              <a:t>When I get vaccinated I can be protected from:</a:t>
            </a:r>
            <a:endParaRPr/>
          </a:p>
        </p:txBody>
      </p:sp>
      <p:pic>
        <p:nvPicPr>
          <p:cNvPr id="143" name="Google Shape;143;p45"/>
          <p:cNvPicPr preferRelativeResize="0"/>
          <p:nvPr/>
        </p:nvPicPr>
        <p:blipFill rotWithShape="1">
          <a:blip r:embed="rId4">
            <a:alphaModFix/>
          </a:blip>
          <a:srcRect/>
          <a:stretch/>
        </p:blipFill>
        <p:spPr>
          <a:xfrm>
            <a:off x="6372174" y="1523700"/>
            <a:ext cx="5570275" cy="3190324"/>
          </a:xfrm>
          <a:prstGeom prst="rect">
            <a:avLst/>
          </a:prstGeom>
          <a:noFill/>
          <a:ln>
            <a:noFill/>
          </a:ln>
        </p:spPr>
      </p:pic>
      <p:sp>
        <p:nvSpPr>
          <p:cNvPr id="144" name="Google Shape;144;p45"/>
          <p:cNvSpPr/>
          <p:nvPr/>
        </p:nvSpPr>
        <p:spPr>
          <a:xfrm>
            <a:off x="9397268" y="641742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145" name="Google Shape;145;p45"/>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6A51CEB3-DFEB-459F-9139-D0EBDDA08794}"/>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63200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6"/>
          <p:cNvSpPr txBox="1">
            <a:spLocks noGrp="1"/>
          </p:cNvSpPr>
          <p:nvPr>
            <p:ph type="title"/>
          </p:nvPr>
        </p:nvSpPr>
        <p:spPr>
          <a:xfrm>
            <a:off x="725089" y="996443"/>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Nutrition</a:t>
            </a:r>
            <a:br>
              <a:rPr lang="en-US" b="1">
                <a:latin typeface="Arial"/>
                <a:ea typeface="Arial"/>
                <a:cs typeface="Arial"/>
                <a:sym typeface="Arial"/>
              </a:rPr>
            </a:br>
            <a:br>
              <a:rPr lang="en-US" b="1">
                <a:latin typeface="Arial"/>
                <a:ea typeface="Arial"/>
                <a:cs typeface="Arial"/>
                <a:sym typeface="Arial"/>
              </a:rPr>
            </a:br>
            <a:endParaRPr b="1">
              <a:latin typeface="Arial"/>
              <a:ea typeface="Arial"/>
              <a:cs typeface="Arial"/>
              <a:sym typeface="Arial"/>
            </a:endParaRPr>
          </a:p>
        </p:txBody>
      </p:sp>
      <p:sp>
        <p:nvSpPr>
          <p:cNvPr id="151" name="Google Shape;151;p46"/>
          <p:cNvSpPr txBox="1">
            <a:spLocks noGrp="1"/>
          </p:cNvSpPr>
          <p:nvPr>
            <p:ph type="body" idx="1"/>
          </p:nvPr>
        </p:nvSpPr>
        <p:spPr>
          <a:xfrm>
            <a:off x="725089" y="1969501"/>
            <a:ext cx="7471350" cy="4468936"/>
          </a:xfrm>
          <a:prstGeom prst="rect">
            <a:avLst/>
          </a:prstGeom>
          <a:noFill/>
          <a:ln>
            <a:noFill/>
          </a:ln>
        </p:spPr>
        <p:txBody>
          <a:bodyPr spcFirstLastPara="1" wrap="square" lIns="91425" tIns="91425" rIns="91425" bIns="91425" anchor="t" anchorCtr="0">
            <a:noAutofit/>
          </a:bodyPr>
          <a:lstStyle/>
          <a:p>
            <a:pPr marL="393700" lvl="0" indent="-241300" algn="l" rtl="0">
              <a:lnSpc>
                <a:spcPct val="100000"/>
              </a:lnSpc>
              <a:spcBef>
                <a:spcPts val="600"/>
              </a:spcBef>
              <a:spcAft>
                <a:spcPts val="600"/>
              </a:spcAft>
              <a:buSzPct val="100000"/>
              <a:buFont typeface="Noto Sans Symbols"/>
              <a:buChar char="▪"/>
            </a:pPr>
            <a:r>
              <a:rPr lang="en-US" sz="2000" dirty="0">
                <a:solidFill>
                  <a:schemeClr val="dk1"/>
                </a:solidFill>
              </a:rPr>
              <a:t>Nutrition is extremely </a:t>
            </a:r>
            <a:r>
              <a:rPr lang="en-US" sz="2000" b="1" dirty="0">
                <a:solidFill>
                  <a:schemeClr val="dk1"/>
                </a:solidFill>
              </a:rPr>
              <a:t>important for your health</a:t>
            </a:r>
            <a:r>
              <a:rPr lang="en-US" sz="2000" dirty="0">
                <a:solidFill>
                  <a:schemeClr val="dk1"/>
                </a:solidFill>
              </a:rPr>
              <a:t> and for the </a:t>
            </a:r>
            <a:r>
              <a:rPr lang="en-US" sz="2000" b="1" dirty="0">
                <a:solidFill>
                  <a:schemeClr val="dk1"/>
                </a:solidFill>
              </a:rPr>
              <a:t>development of human beings</a:t>
            </a:r>
            <a:endParaRPr b="1" dirty="0">
              <a:solidFill>
                <a:schemeClr val="dk1"/>
              </a:solidFill>
            </a:endParaRPr>
          </a:p>
          <a:p>
            <a:pPr marL="393700" lvl="0" indent="-241300" algn="l" rtl="0">
              <a:lnSpc>
                <a:spcPct val="100000"/>
              </a:lnSpc>
              <a:spcBef>
                <a:spcPts val="600"/>
              </a:spcBef>
              <a:spcAft>
                <a:spcPts val="600"/>
              </a:spcAft>
              <a:buSzPct val="100000"/>
              <a:buFont typeface="Noto Sans Symbols"/>
              <a:buChar char="▪"/>
            </a:pPr>
            <a:r>
              <a:rPr lang="en-US" sz="2000" dirty="0">
                <a:solidFill>
                  <a:schemeClr val="dk1"/>
                </a:solidFill>
              </a:rPr>
              <a:t>Good nutrition is related to </a:t>
            </a:r>
            <a:r>
              <a:rPr lang="en-US" sz="2000" b="1" dirty="0">
                <a:solidFill>
                  <a:schemeClr val="dk1"/>
                </a:solidFill>
              </a:rPr>
              <a:t>better infant and maternal health, stronger immune systems, safer pregnancy and child birth, and lower risk of non-contagious diseases</a:t>
            </a:r>
            <a:r>
              <a:rPr lang="en-US" sz="2000" dirty="0">
                <a:solidFill>
                  <a:schemeClr val="dk1"/>
                </a:solidFill>
              </a:rPr>
              <a:t> (WHO).</a:t>
            </a:r>
            <a:endParaRPr dirty="0"/>
          </a:p>
          <a:p>
            <a:pPr marL="393700" lvl="0" indent="-241300" algn="l" rtl="0">
              <a:lnSpc>
                <a:spcPct val="100000"/>
              </a:lnSpc>
              <a:spcBef>
                <a:spcPts val="600"/>
              </a:spcBef>
              <a:spcAft>
                <a:spcPts val="600"/>
              </a:spcAft>
              <a:buSzPct val="100000"/>
              <a:buFont typeface="Noto Sans Symbols"/>
              <a:buChar char="▪"/>
            </a:pPr>
            <a:r>
              <a:rPr lang="en-US" sz="2000" dirty="0">
                <a:solidFill>
                  <a:schemeClr val="dk1"/>
                </a:solidFill>
              </a:rPr>
              <a:t>Poor nutrition can lead to </a:t>
            </a:r>
            <a:r>
              <a:rPr lang="en-US" sz="2000" b="1" dirty="0">
                <a:solidFill>
                  <a:schemeClr val="dk1"/>
                </a:solidFill>
              </a:rPr>
              <a:t>malnutrition</a:t>
            </a:r>
            <a:r>
              <a:rPr lang="en-US" sz="2000" dirty="0">
                <a:solidFill>
                  <a:schemeClr val="dk1"/>
                </a:solidFill>
              </a:rPr>
              <a:t> - a condition of not getting enough or getting too much of a nutrient or nutrients. </a:t>
            </a:r>
            <a:endParaRPr lang="el-GR" sz="2000" dirty="0">
              <a:solidFill>
                <a:schemeClr val="dk1"/>
              </a:solidFill>
            </a:endParaRPr>
          </a:p>
          <a:p>
            <a:pPr marL="393700" lvl="0" indent="-241300" algn="l" rtl="0">
              <a:lnSpc>
                <a:spcPct val="100000"/>
              </a:lnSpc>
              <a:spcBef>
                <a:spcPts val="600"/>
              </a:spcBef>
              <a:spcAft>
                <a:spcPts val="600"/>
              </a:spcAft>
              <a:buSzPct val="100000"/>
              <a:buFont typeface="Noto Sans Symbols"/>
              <a:buChar char="▪"/>
            </a:pPr>
            <a:r>
              <a:rPr lang="en-US" sz="2000" b="1" dirty="0">
                <a:solidFill>
                  <a:schemeClr val="dk1"/>
                </a:solidFill>
              </a:rPr>
              <a:t>Malnutrition</a:t>
            </a:r>
            <a:r>
              <a:rPr lang="en-US" sz="2000" dirty="0">
                <a:solidFill>
                  <a:schemeClr val="dk1"/>
                </a:solidFill>
              </a:rPr>
              <a:t> is a serious threat to human health and includes both </a:t>
            </a:r>
            <a:r>
              <a:rPr lang="en-US" sz="2000" b="1" dirty="0">
                <a:solidFill>
                  <a:schemeClr val="dk1"/>
                </a:solidFill>
              </a:rPr>
              <a:t>undernutrition and overweight</a:t>
            </a:r>
            <a:endParaRPr dirty="0"/>
          </a:p>
          <a:p>
            <a:pPr marL="609600" lvl="0" indent="-228600" algn="l" rtl="0">
              <a:lnSpc>
                <a:spcPct val="100000"/>
              </a:lnSpc>
              <a:spcBef>
                <a:spcPts val="600"/>
              </a:spcBef>
              <a:spcAft>
                <a:spcPts val="600"/>
              </a:spcAft>
              <a:buSzPts val="1800"/>
              <a:buFont typeface="Noto Sans Symbols"/>
              <a:buNone/>
            </a:pPr>
            <a:endParaRPr sz="2000" dirty="0">
              <a:solidFill>
                <a:srgbClr val="7030A0"/>
              </a:solidFill>
            </a:endParaRPr>
          </a:p>
          <a:p>
            <a:pPr marL="609600" lvl="0" indent="-228600" algn="l" rtl="0">
              <a:lnSpc>
                <a:spcPct val="100000"/>
              </a:lnSpc>
              <a:spcBef>
                <a:spcPts val="600"/>
              </a:spcBef>
              <a:spcAft>
                <a:spcPts val="600"/>
              </a:spcAft>
              <a:buSzPts val="1800"/>
              <a:buFont typeface="Noto Sans Symbols"/>
              <a:buNone/>
            </a:pPr>
            <a:endParaRPr dirty="0"/>
          </a:p>
        </p:txBody>
      </p:sp>
      <p:sp>
        <p:nvSpPr>
          <p:cNvPr id="152" name="Google Shape;152;p46"/>
          <p:cNvSpPr txBox="1"/>
          <p:nvPr/>
        </p:nvSpPr>
        <p:spPr>
          <a:xfrm>
            <a:off x="725089" y="1311040"/>
            <a:ext cx="7774578"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Why is it important for me to have a good nutrition?</a:t>
            </a:r>
            <a:endParaRPr sz="1800" b="1" i="1" u="none" strike="noStrike" cap="none" dirty="0">
              <a:solidFill>
                <a:srgbClr val="203864"/>
              </a:solidFill>
              <a:latin typeface="Arial"/>
              <a:ea typeface="Arial"/>
              <a:cs typeface="Arial"/>
              <a:sym typeface="Arial"/>
            </a:endParaRPr>
          </a:p>
        </p:txBody>
      </p:sp>
      <p:pic>
        <p:nvPicPr>
          <p:cNvPr id="156" name="Google Shape;156;p46"/>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85D81A3B-EE96-4CE2-A6AF-DC2BC190592F}"/>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pic>
        <p:nvPicPr>
          <p:cNvPr id="1026" name="Picture 2" descr="Veggies, Fruit, Pepper, Grapes, Onions, Strawberries">
            <a:extLst>
              <a:ext uri="{FF2B5EF4-FFF2-40B4-BE49-F238E27FC236}">
                <a16:creationId xmlns:a16="http://schemas.microsoft.com/office/drawing/2014/main" id="{82C0D9C0-1D60-4CA2-9C17-2C1614ACC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9" y="4743450"/>
            <a:ext cx="9144000" cy="211455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44;p45">
            <a:extLst>
              <a:ext uri="{FF2B5EF4-FFF2-40B4-BE49-F238E27FC236}">
                <a16:creationId xmlns:a16="http://schemas.microsoft.com/office/drawing/2014/main" id="{5ADDED51-1C73-4CF6-90E3-CC1DDE9B59F0}"/>
              </a:ext>
            </a:extLst>
          </p:cNvPr>
          <p:cNvSpPr/>
          <p:nvPr/>
        </p:nvSpPr>
        <p:spPr>
          <a:xfrm>
            <a:off x="9724086" y="6555879"/>
            <a:ext cx="24117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rgbClr val="5F5F5F"/>
                </a:solidFill>
                <a:effectLst>
                  <a:outerShdw blurRad="38100" dist="38100" dir="2700000" algn="tl">
                    <a:srgbClr val="000000">
                      <a:alpha val="43137"/>
                    </a:srgbClr>
                  </a:outerShdw>
                </a:effectLst>
                <a:latin typeface="Calibri"/>
                <a:ea typeface="Calibri"/>
                <a:cs typeface="Calibri"/>
                <a:sym typeface="Calibri"/>
                <a:hlinkClick r:id="rId5">
                  <a:extLst>
                    <a:ext uri="{A12FA001-AC4F-418D-AE19-62706E023703}">
                      <ahyp:hlinkClr xmlns:ahyp="http://schemas.microsoft.com/office/drawing/2018/hyperlinkcolor" val="tx"/>
                    </a:ext>
                  </a:extLst>
                </a:hlinkClick>
              </a:rPr>
              <a:t>Source</a:t>
            </a:r>
            <a:r>
              <a:rPr lang="en-US" sz="1200" b="0"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200" b="0"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rPr>
              <a:t>| </a:t>
            </a:r>
            <a:r>
              <a:rPr lang="en-US" sz="1200" b="0" i="0" u="sng" strike="noStrike" cap="none" dirty="0" err="1">
                <a:solidFill>
                  <a:schemeClr val="bg1"/>
                </a:solidFill>
                <a:effectLst>
                  <a:outerShdw blurRad="38100" dist="38100" dir="2700000" algn="tl">
                    <a:srgbClr val="000000">
                      <a:alpha val="43137"/>
                    </a:srgbClr>
                  </a:outerShdw>
                </a:effectLst>
                <a:latin typeface="Calibri"/>
                <a:ea typeface="Calibri"/>
                <a:cs typeface="Calibri"/>
                <a:sym typeface="Calibri"/>
                <a:hlinkClick r:id="rId6">
                  <a:extLst>
                    <a:ext uri="{A12FA001-AC4F-418D-AE19-62706E023703}">
                      <ahyp:hlinkClr xmlns:ahyp="http://schemas.microsoft.com/office/drawing/2018/hyperlinkcolor" val="tx"/>
                    </a:ext>
                  </a:extLst>
                </a:hlinkClick>
              </a:rPr>
              <a:t>Pixabay</a:t>
            </a:r>
            <a:r>
              <a:rPr lang="en-US" sz="1200" b="0" i="0" u="sng"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hlinkClick r:id="rId6">
                  <a:extLst>
                    <a:ext uri="{A12FA001-AC4F-418D-AE19-62706E023703}">
                      <ahyp:hlinkClr xmlns:ahyp="http://schemas.microsoft.com/office/drawing/2018/hyperlinkcolor" val="tx"/>
                    </a:ext>
                  </a:extLst>
                </a:hlinkClick>
              </a:rPr>
              <a:t> license</a:t>
            </a:r>
            <a:endParaRPr sz="1200" b="0" i="0" u="none" strike="noStrike" cap="none" dirty="0">
              <a:solidFill>
                <a:schemeClr val="bg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040510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47"/>
          <p:cNvSpPr txBox="1">
            <a:spLocks noGrp="1"/>
          </p:cNvSpPr>
          <p:nvPr>
            <p:ph type="title"/>
          </p:nvPr>
        </p:nvSpPr>
        <p:spPr>
          <a:xfrm>
            <a:off x="415600" y="1119836"/>
            <a:ext cx="5494838" cy="802836"/>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Signs of Malnutrition</a:t>
            </a:r>
            <a:br>
              <a:rPr lang="en-US" b="1"/>
            </a:br>
            <a:endParaRPr b="1"/>
          </a:p>
        </p:txBody>
      </p:sp>
      <p:sp>
        <p:nvSpPr>
          <p:cNvPr id="162" name="Google Shape;162;p47"/>
          <p:cNvSpPr txBox="1">
            <a:spLocks noGrp="1"/>
          </p:cNvSpPr>
          <p:nvPr>
            <p:ph type="body" idx="1"/>
          </p:nvPr>
        </p:nvSpPr>
        <p:spPr>
          <a:xfrm>
            <a:off x="187569" y="1861623"/>
            <a:ext cx="6093995" cy="6037385"/>
          </a:xfrm>
          <a:prstGeom prst="rect">
            <a:avLst/>
          </a:prstGeom>
          <a:noFill/>
          <a:ln>
            <a:noFill/>
          </a:ln>
        </p:spPr>
        <p:txBody>
          <a:bodyPr spcFirstLastPara="1" wrap="square" lIns="91425" tIns="91425" rIns="91425" bIns="91425" anchor="t" anchorCtr="0">
            <a:noAutofit/>
          </a:bodyPr>
          <a:lstStyle/>
          <a:p>
            <a:pPr marL="186055" lvl="0" indent="0" algn="l" rtl="0">
              <a:lnSpc>
                <a:spcPct val="100000"/>
              </a:lnSpc>
              <a:spcBef>
                <a:spcPts val="0"/>
              </a:spcBef>
              <a:spcAft>
                <a:spcPts val="0"/>
              </a:spcAft>
              <a:buSzPts val="1400"/>
              <a:buNone/>
            </a:pPr>
            <a:r>
              <a:rPr lang="en-US" sz="2000" b="1" dirty="0">
                <a:solidFill>
                  <a:srgbClr val="000000"/>
                </a:solidFill>
                <a:latin typeface="Calibri"/>
                <a:ea typeface="Calibri"/>
                <a:cs typeface="Calibri"/>
                <a:sym typeface="Calibri"/>
              </a:rPr>
              <a:t>Undernutrition signs:</a:t>
            </a:r>
            <a:endParaRPr b="1"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Weight loss</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Lowered appetite</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Fatigue/Weakness</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Frequent illness</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Reduced concentration</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Poor wound healing</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Hair thinning</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Mood disruptions (Johns Hopkins Medicine)</a:t>
            </a:r>
            <a:endParaRPr dirty="0">
              <a:solidFill>
                <a:srgbClr val="000000"/>
              </a:solidFill>
            </a:endParaRPr>
          </a:p>
          <a:p>
            <a:pPr marL="1231900" lvl="1" indent="-266700" algn="l" rtl="0">
              <a:lnSpc>
                <a:spcPct val="150000"/>
              </a:lnSpc>
              <a:spcBef>
                <a:spcPts val="0"/>
              </a:spcBef>
              <a:spcAft>
                <a:spcPts val="0"/>
              </a:spcAft>
              <a:buSzPts val="1200"/>
              <a:buFont typeface="Noto Sans Symbols"/>
              <a:buNone/>
            </a:pPr>
            <a:endParaRPr sz="2000" dirty="0">
              <a:solidFill>
                <a:srgbClr val="000000"/>
              </a:solidFill>
              <a:latin typeface="Calibri"/>
              <a:ea typeface="Calibri"/>
              <a:cs typeface="Calibri"/>
              <a:sym typeface="Calibri"/>
            </a:endParaRPr>
          </a:p>
          <a:p>
            <a:pPr marL="812165" lvl="1" indent="0" algn="l" rtl="0">
              <a:lnSpc>
                <a:spcPct val="100000"/>
              </a:lnSpc>
              <a:spcBef>
                <a:spcPts val="2133"/>
              </a:spcBef>
              <a:spcAft>
                <a:spcPts val="0"/>
              </a:spcAft>
              <a:buSzPts val="1200"/>
              <a:buNone/>
            </a:pPr>
            <a:endParaRPr dirty="0">
              <a:solidFill>
                <a:srgbClr val="000000"/>
              </a:solidFill>
            </a:endParaRPr>
          </a:p>
        </p:txBody>
      </p:sp>
      <p:sp>
        <p:nvSpPr>
          <p:cNvPr id="163" name="Google Shape;163;p47"/>
          <p:cNvSpPr txBox="1">
            <a:spLocks noGrp="1"/>
          </p:cNvSpPr>
          <p:nvPr>
            <p:ph type="body" idx="2"/>
          </p:nvPr>
        </p:nvSpPr>
        <p:spPr>
          <a:xfrm>
            <a:off x="6371313" y="1857420"/>
            <a:ext cx="5333200" cy="5650522"/>
          </a:xfrm>
          <a:prstGeom prst="rect">
            <a:avLst/>
          </a:prstGeom>
          <a:noFill/>
          <a:ln>
            <a:noFill/>
          </a:ln>
        </p:spPr>
        <p:txBody>
          <a:bodyPr spcFirstLastPara="1" wrap="square" lIns="91425" tIns="91425" rIns="91425" bIns="91425" anchor="t" anchorCtr="0">
            <a:noAutofit/>
          </a:bodyPr>
          <a:lstStyle/>
          <a:p>
            <a:pPr marL="186055" lvl="0" indent="0" algn="l" rtl="0">
              <a:lnSpc>
                <a:spcPct val="100000"/>
              </a:lnSpc>
              <a:spcBef>
                <a:spcPts val="0"/>
              </a:spcBef>
              <a:spcAft>
                <a:spcPts val="0"/>
              </a:spcAft>
              <a:buSzPts val="1400"/>
              <a:buNone/>
            </a:pPr>
            <a:r>
              <a:rPr lang="en-US" sz="2000" b="1" dirty="0">
                <a:solidFill>
                  <a:srgbClr val="000000"/>
                </a:solidFill>
                <a:latin typeface="Calibri"/>
                <a:ea typeface="Calibri"/>
                <a:cs typeface="Calibri"/>
                <a:sym typeface="Calibri"/>
              </a:rPr>
              <a:t>Overnutrition signs: </a:t>
            </a:r>
            <a:endParaRPr b="1"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Weight gain</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Diabetes</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High blood pressure</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High cholesterol</a:t>
            </a:r>
            <a:endParaRPr dirty="0">
              <a:solidFill>
                <a:srgbClr val="000000"/>
              </a:solidFill>
            </a:endParaRPr>
          </a:p>
          <a:p>
            <a:pPr marL="1218565" lvl="1" indent="-405764" algn="l" rtl="0">
              <a:lnSpc>
                <a:spcPct val="150000"/>
              </a:lnSpc>
              <a:spcBef>
                <a:spcPts val="0"/>
              </a:spcBef>
              <a:spcAft>
                <a:spcPts val="0"/>
              </a:spcAft>
              <a:buSzPct val="100000"/>
              <a:buFont typeface="Noto Sans Symbols"/>
              <a:buChar char="▪"/>
            </a:pPr>
            <a:r>
              <a:rPr lang="en-US" sz="2000" dirty="0">
                <a:solidFill>
                  <a:srgbClr val="000000"/>
                </a:solidFill>
                <a:latin typeface="Calibri"/>
                <a:ea typeface="Calibri"/>
                <a:cs typeface="Calibri"/>
                <a:sym typeface="Calibri"/>
              </a:rPr>
              <a:t>Inflammation </a:t>
            </a:r>
            <a:endParaRPr dirty="0">
              <a:solidFill>
                <a:srgbClr val="000000"/>
              </a:solidFill>
            </a:endParaRPr>
          </a:p>
          <a:p>
            <a:pPr marL="1218565" lvl="1" indent="-329564" algn="l" rtl="0">
              <a:lnSpc>
                <a:spcPct val="100000"/>
              </a:lnSpc>
              <a:spcBef>
                <a:spcPts val="2133"/>
              </a:spcBef>
              <a:spcAft>
                <a:spcPts val="0"/>
              </a:spcAft>
              <a:buSzPct val="100000"/>
              <a:buNone/>
            </a:pPr>
            <a:endParaRPr dirty="0">
              <a:solidFill>
                <a:srgbClr val="000000"/>
              </a:solidFill>
            </a:endParaRPr>
          </a:p>
        </p:txBody>
      </p:sp>
      <p:sp>
        <p:nvSpPr>
          <p:cNvPr id="164" name="Google Shape;164;p47"/>
          <p:cNvSpPr txBox="1"/>
          <p:nvPr/>
        </p:nvSpPr>
        <p:spPr>
          <a:xfrm>
            <a:off x="6290189" y="1114085"/>
            <a:ext cx="5494838" cy="802836"/>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203864"/>
              </a:buClr>
              <a:buSzPts val="2800"/>
              <a:buFont typeface="Calibri"/>
              <a:buNone/>
            </a:pPr>
            <a:endParaRPr sz="4400" b="1" i="0" u="none" strike="noStrike" cap="none">
              <a:solidFill>
                <a:srgbClr val="002060"/>
              </a:solidFill>
              <a:latin typeface="Arial"/>
              <a:ea typeface="Arial"/>
              <a:cs typeface="Arial"/>
              <a:sym typeface="Arial"/>
            </a:endParaRPr>
          </a:p>
        </p:txBody>
      </p:sp>
      <p:pic>
        <p:nvPicPr>
          <p:cNvPr id="166" name="Google Shape;166;p47"/>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BE5B5937-C92A-42FA-9066-B2078C83BA2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75730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8"/>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35802"/>
              <a:buNone/>
            </a:pP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br>
              <a:rPr lang="en-US" sz="3600" b="1" dirty="0">
                <a:latin typeface="Arial"/>
                <a:ea typeface="Arial"/>
                <a:cs typeface="Arial"/>
                <a:sym typeface="Arial"/>
              </a:rPr>
            </a:br>
            <a:r>
              <a:rPr lang="en-US" sz="3100" dirty="0"/>
              <a:t>Treating and Preventing Malnutrition</a:t>
            </a:r>
            <a:endParaRPr sz="3100" dirty="0"/>
          </a:p>
        </p:txBody>
      </p:sp>
      <p:sp>
        <p:nvSpPr>
          <p:cNvPr id="172" name="Google Shape;172;p48"/>
          <p:cNvSpPr txBox="1">
            <a:spLocks noGrp="1"/>
          </p:cNvSpPr>
          <p:nvPr>
            <p:ph type="body" idx="2"/>
          </p:nvPr>
        </p:nvSpPr>
        <p:spPr>
          <a:xfrm>
            <a:off x="499979" y="2178956"/>
            <a:ext cx="6407258" cy="452899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600"/>
              </a:spcBef>
              <a:spcAft>
                <a:spcPts val="600"/>
              </a:spcAft>
              <a:buSzPts val="2400"/>
              <a:buFont typeface="Noto Sans Symbols"/>
              <a:buChar char="▪"/>
            </a:pPr>
            <a:r>
              <a:rPr lang="en-US" sz="2000" b="1" dirty="0">
                <a:solidFill>
                  <a:schemeClr val="dk1"/>
                </a:solidFill>
              </a:rPr>
              <a:t>Treat malnutrition: </a:t>
            </a:r>
            <a:r>
              <a:rPr lang="en-US" sz="2000" dirty="0">
                <a:solidFill>
                  <a:schemeClr val="dk1"/>
                </a:solidFill>
              </a:rPr>
              <a:t>foods rich in nutrients – eat plenty foods such fruits and vegetables, whole grains and lean proteins </a:t>
            </a:r>
            <a:endParaRPr lang="el-GR" sz="2000" dirty="0">
              <a:solidFill>
                <a:schemeClr val="dk1"/>
              </a:solidFill>
            </a:endParaRPr>
          </a:p>
          <a:p>
            <a:pPr marL="342900" lvl="0" indent="-342900" algn="l" rtl="0">
              <a:lnSpc>
                <a:spcPct val="100000"/>
              </a:lnSpc>
              <a:spcBef>
                <a:spcPts val="600"/>
              </a:spcBef>
              <a:spcAft>
                <a:spcPts val="600"/>
              </a:spcAft>
              <a:buSzPts val="2400"/>
              <a:buFont typeface="Noto Sans Symbols"/>
              <a:buChar char="▪"/>
            </a:pPr>
            <a:r>
              <a:rPr lang="en-US" sz="2000" b="1" dirty="0">
                <a:solidFill>
                  <a:schemeClr val="dk1"/>
                </a:solidFill>
              </a:rPr>
              <a:t>Treat </a:t>
            </a:r>
            <a:r>
              <a:rPr lang="en-US" sz="2000" b="1" dirty="0" err="1">
                <a:solidFill>
                  <a:schemeClr val="dk1"/>
                </a:solidFill>
              </a:rPr>
              <a:t>overnutrition</a:t>
            </a:r>
            <a:r>
              <a:rPr lang="en-US" sz="2000" b="1" dirty="0">
                <a:solidFill>
                  <a:schemeClr val="dk1"/>
                </a:solidFill>
              </a:rPr>
              <a:t>: </a:t>
            </a:r>
            <a:r>
              <a:rPr lang="en-US" sz="2000" dirty="0">
                <a:solidFill>
                  <a:schemeClr val="dk1"/>
                </a:solidFill>
              </a:rPr>
              <a:t>reduce overall calories and improving the balance of your diet</a:t>
            </a:r>
            <a:endParaRPr dirty="0"/>
          </a:p>
          <a:p>
            <a:pPr marL="342900" lvl="0" indent="-342900" algn="l" rtl="0">
              <a:lnSpc>
                <a:spcPct val="100000"/>
              </a:lnSpc>
              <a:spcBef>
                <a:spcPts val="600"/>
              </a:spcBef>
              <a:spcAft>
                <a:spcPts val="600"/>
              </a:spcAft>
              <a:buSzPts val="2400"/>
              <a:buFont typeface="Noto Sans Symbols"/>
              <a:buChar char="▪"/>
            </a:pPr>
            <a:r>
              <a:rPr lang="en-US" sz="2000" b="1" dirty="0"/>
              <a:t>Treat undernutrition: </a:t>
            </a:r>
            <a:r>
              <a:rPr lang="en-US" sz="2000" dirty="0"/>
              <a:t>increase overall calories by adding food rich in nutrients</a:t>
            </a:r>
            <a:endParaRPr dirty="0">
              <a:solidFill>
                <a:schemeClr val="dk1"/>
              </a:solidFill>
            </a:endParaRPr>
          </a:p>
          <a:p>
            <a:pPr marL="342900" lvl="0" indent="-342900" algn="l" rtl="0">
              <a:lnSpc>
                <a:spcPct val="100000"/>
              </a:lnSpc>
              <a:spcBef>
                <a:spcPts val="600"/>
              </a:spcBef>
              <a:spcAft>
                <a:spcPts val="600"/>
              </a:spcAft>
              <a:buSzPts val="2400"/>
              <a:buFont typeface="Noto Sans Symbols"/>
              <a:buChar char="▪"/>
            </a:pPr>
            <a:r>
              <a:rPr lang="en-US" sz="2000" b="1" dirty="0">
                <a:solidFill>
                  <a:schemeClr val="dk1"/>
                </a:solidFill>
              </a:rPr>
              <a:t>Avoid junk foods </a:t>
            </a:r>
            <a:r>
              <a:rPr lang="en-US" sz="2000" dirty="0">
                <a:solidFill>
                  <a:schemeClr val="dk1"/>
                </a:solidFill>
              </a:rPr>
              <a:t>which are high in calories but have little nutritional value</a:t>
            </a:r>
            <a:endParaRPr dirty="0">
              <a:solidFill>
                <a:schemeClr val="dk1"/>
              </a:solidFill>
            </a:endParaRPr>
          </a:p>
        </p:txBody>
      </p:sp>
      <p:sp>
        <p:nvSpPr>
          <p:cNvPr id="173" name="Google Shape;173;p48"/>
          <p:cNvSpPr txBox="1"/>
          <p:nvPr/>
        </p:nvSpPr>
        <p:spPr>
          <a:xfrm>
            <a:off x="499978" y="1408995"/>
            <a:ext cx="7774578"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What can I do to prevent malnutrition? </a:t>
            </a:r>
            <a:endParaRPr sz="1800" b="1" i="1" u="none" strike="noStrike" cap="none" dirty="0">
              <a:solidFill>
                <a:srgbClr val="203864"/>
              </a:solidFill>
              <a:latin typeface="Arial"/>
              <a:ea typeface="Arial"/>
              <a:cs typeface="Arial"/>
              <a:sym typeface="Arial"/>
            </a:endParaRPr>
          </a:p>
        </p:txBody>
      </p:sp>
      <p:pic>
        <p:nvPicPr>
          <p:cNvPr id="174" name="Google Shape;174;p48"/>
          <p:cNvPicPr preferRelativeResize="0"/>
          <p:nvPr/>
        </p:nvPicPr>
        <p:blipFill rotWithShape="1">
          <a:blip r:embed="rId3">
            <a:alphaModFix/>
          </a:blip>
          <a:srcRect/>
          <a:stretch/>
        </p:blipFill>
        <p:spPr>
          <a:xfrm>
            <a:off x="7351969" y="2305882"/>
            <a:ext cx="4419024" cy="3042618"/>
          </a:xfrm>
          <a:prstGeom prst="rect">
            <a:avLst/>
          </a:prstGeom>
          <a:noFill/>
          <a:ln>
            <a:noFill/>
          </a:ln>
        </p:spPr>
      </p:pic>
      <p:sp>
        <p:nvSpPr>
          <p:cNvPr id="175" name="Google Shape;175;p48"/>
          <p:cNvSpPr/>
          <p:nvPr/>
        </p:nvSpPr>
        <p:spPr>
          <a:xfrm>
            <a:off x="8056424" y="6430987"/>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177" name="Google Shape;177;p48"/>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4B3F241D-D5A4-456C-AEDC-88A76B0BB4B2}"/>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95230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35802"/>
              <a:buNone/>
            </a:pP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br>
              <a:rPr lang="en-US" sz="3600" b="1">
                <a:latin typeface="Arial"/>
                <a:ea typeface="Arial"/>
                <a:cs typeface="Arial"/>
                <a:sym typeface="Arial"/>
              </a:rPr>
            </a:br>
            <a:r>
              <a:rPr lang="en-US" sz="3100"/>
              <a:t>Preparing Meals at Low Budget</a:t>
            </a:r>
            <a:endParaRPr sz="3100"/>
          </a:p>
        </p:txBody>
      </p:sp>
      <p:sp>
        <p:nvSpPr>
          <p:cNvPr id="183" name="Google Shape;183;p6"/>
          <p:cNvSpPr txBox="1"/>
          <p:nvPr/>
        </p:nvSpPr>
        <p:spPr>
          <a:xfrm>
            <a:off x="359299" y="1408995"/>
            <a:ext cx="10683837"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How can I plan and prepare nutritious meals without spending a lot of money?</a:t>
            </a:r>
            <a:endParaRPr sz="1800" b="0" i="1" u="none" strike="noStrike" cap="none" dirty="0">
              <a:solidFill>
                <a:srgbClr val="203864"/>
              </a:solidFill>
              <a:latin typeface="Arial"/>
              <a:ea typeface="Arial"/>
              <a:cs typeface="Arial"/>
              <a:sym typeface="Arial"/>
            </a:endParaRPr>
          </a:p>
        </p:txBody>
      </p:sp>
      <p:sp>
        <p:nvSpPr>
          <p:cNvPr id="185" name="Google Shape;185;p6"/>
          <p:cNvSpPr txBox="1">
            <a:spLocks noGrp="1"/>
          </p:cNvSpPr>
          <p:nvPr>
            <p:ph type="body" idx="1"/>
          </p:nvPr>
        </p:nvSpPr>
        <p:spPr>
          <a:xfrm>
            <a:off x="77947" y="2100829"/>
            <a:ext cx="3946164" cy="4152930"/>
          </a:xfrm>
          <a:prstGeom prst="rect">
            <a:avLst/>
          </a:prstGeom>
          <a:solidFill>
            <a:schemeClr val="bg1">
              <a:lumMod val="95000"/>
            </a:schemeClr>
          </a:solidFill>
          <a:ln>
            <a:noFill/>
          </a:ln>
        </p:spPr>
        <p:txBody>
          <a:bodyPr spcFirstLastPara="1" wrap="square" lIns="91425" tIns="45700" rIns="91425" bIns="45700" anchor="t" anchorCtr="0">
            <a:normAutofit lnSpcReduction="10000"/>
          </a:bodyPr>
          <a:lstStyle/>
          <a:p>
            <a:pPr marL="0" lvl="0" indent="0" algn="l" rtl="0">
              <a:lnSpc>
                <a:spcPct val="100000"/>
              </a:lnSpc>
              <a:spcBef>
                <a:spcPts val="600"/>
              </a:spcBef>
              <a:spcAft>
                <a:spcPts val="0"/>
              </a:spcAft>
              <a:buSzPts val="2400"/>
              <a:buNone/>
            </a:pPr>
            <a:r>
              <a:rPr lang="en-US" sz="2000" b="1" dirty="0">
                <a:solidFill>
                  <a:srgbClr val="C00000"/>
                </a:solidFill>
              </a:rPr>
              <a:t>1. Plan your meal  </a:t>
            </a:r>
            <a:endParaRPr sz="2000" dirty="0">
              <a:solidFill>
                <a:srgbClr val="C00000"/>
              </a:solidFill>
            </a:endParaRPr>
          </a:p>
          <a:p>
            <a:pPr marL="225425" lvl="0" indent="-152400" algn="l" rtl="0">
              <a:lnSpc>
                <a:spcPct val="100000"/>
              </a:lnSpc>
              <a:spcBef>
                <a:spcPts val="600"/>
              </a:spcBef>
              <a:spcAft>
                <a:spcPts val="0"/>
              </a:spcAft>
              <a:buSzPts val="2400"/>
              <a:buFont typeface="Noto Sans Symbols"/>
              <a:buChar char="▪"/>
            </a:pPr>
            <a:r>
              <a:rPr lang="en-US" sz="1800" dirty="0">
                <a:solidFill>
                  <a:schemeClr val="dk1"/>
                </a:solidFill>
              </a:rPr>
              <a:t>Choose some </a:t>
            </a:r>
            <a:r>
              <a:rPr lang="en-US" sz="1800" b="1" dirty="0">
                <a:solidFill>
                  <a:schemeClr val="dk1"/>
                </a:solidFill>
              </a:rPr>
              <a:t>recipes</a:t>
            </a:r>
            <a:endParaRPr sz="3600" dirty="0"/>
          </a:p>
          <a:p>
            <a:pPr marL="225425" lvl="0" indent="-152400" algn="l" rtl="0">
              <a:lnSpc>
                <a:spcPct val="100000"/>
              </a:lnSpc>
              <a:spcBef>
                <a:spcPts val="600"/>
              </a:spcBef>
              <a:spcAft>
                <a:spcPts val="0"/>
              </a:spcAft>
              <a:buSzPts val="2400"/>
              <a:buFont typeface="Noto Sans Symbols"/>
              <a:buChar char="▪"/>
            </a:pPr>
            <a:r>
              <a:rPr lang="en-US" sz="1800" dirty="0"/>
              <a:t>M</a:t>
            </a:r>
            <a:r>
              <a:rPr lang="en-US" sz="1800" dirty="0">
                <a:solidFill>
                  <a:schemeClr val="dk1"/>
                </a:solidFill>
              </a:rPr>
              <a:t>ake a </a:t>
            </a:r>
            <a:r>
              <a:rPr lang="en-US" sz="1800" b="1" dirty="0">
                <a:solidFill>
                  <a:schemeClr val="dk1"/>
                </a:solidFill>
              </a:rPr>
              <a:t>list</a:t>
            </a:r>
            <a:r>
              <a:rPr lang="en-US" sz="1800" dirty="0">
                <a:solidFill>
                  <a:schemeClr val="dk1"/>
                </a:solidFill>
              </a:rPr>
              <a:t> of all ingredients</a:t>
            </a:r>
            <a:endParaRPr sz="1800" dirty="0">
              <a:solidFill>
                <a:schemeClr val="dk1"/>
              </a:solidFill>
            </a:endParaRPr>
          </a:p>
          <a:p>
            <a:pPr marL="225425" lvl="0" indent="-152400" algn="l" rtl="0">
              <a:lnSpc>
                <a:spcPct val="100000"/>
              </a:lnSpc>
              <a:spcBef>
                <a:spcPts val="600"/>
              </a:spcBef>
              <a:spcAft>
                <a:spcPts val="0"/>
              </a:spcAft>
              <a:buSzPts val="2400"/>
              <a:buFont typeface="Noto Sans Symbols"/>
              <a:buChar char="▪"/>
            </a:pPr>
            <a:r>
              <a:rPr lang="en-US" sz="1800" b="1" dirty="0">
                <a:solidFill>
                  <a:schemeClr val="dk1"/>
                </a:solidFill>
              </a:rPr>
              <a:t>Prioritize</a:t>
            </a:r>
            <a:r>
              <a:rPr lang="en-US" sz="1800" dirty="0">
                <a:solidFill>
                  <a:schemeClr val="dk1"/>
                </a:solidFill>
              </a:rPr>
              <a:t> according to nutritional value and price.</a:t>
            </a:r>
            <a:endParaRPr sz="2800" dirty="0"/>
          </a:p>
          <a:p>
            <a:pPr marL="225425" lvl="0" indent="-152400" algn="l" rtl="0">
              <a:lnSpc>
                <a:spcPct val="100000"/>
              </a:lnSpc>
              <a:spcBef>
                <a:spcPts val="600"/>
              </a:spcBef>
              <a:spcAft>
                <a:spcPts val="0"/>
              </a:spcAft>
              <a:buSzPts val="2400"/>
              <a:buFont typeface="Noto Sans Symbols"/>
              <a:buChar char="▪"/>
            </a:pPr>
            <a:r>
              <a:rPr lang="en-US" sz="1800" b="1" dirty="0">
                <a:solidFill>
                  <a:schemeClr val="dk1"/>
                </a:solidFill>
              </a:rPr>
              <a:t>Balance out </a:t>
            </a:r>
            <a:r>
              <a:rPr lang="en-US" sz="1800" dirty="0">
                <a:solidFill>
                  <a:schemeClr val="dk1"/>
                </a:solidFill>
              </a:rPr>
              <a:t>the most expensive foods </a:t>
            </a:r>
            <a:endParaRPr sz="3600" dirty="0"/>
          </a:p>
          <a:p>
            <a:pPr marL="225425" lvl="0" indent="-152400" algn="l" rtl="0">
              <a:lnSpc>
                <a:spcPct val="100000"/>
              </a:lnSpc>
              <a:spcBef>
                <a:spcPts val="600"/>
              </a:spcBef>
              <a:spcAft>
                <a:spcPts val="0"/>
              </a:spcAft>
              <a:buSzPts val="2400"/>
              <a:buFont typeface="Noto Sans Symbols"/>
              <a:buChar char="▪"/>
            </a:pPr>
            <a:r>
              <a:rPr lang="en-US" sz="1800" b="1" dirty="0"/>
              <a:t>L</a:t>
            </a:r>
            <a:r>
              <a:rPr lang="en-US" sz="1800" b="1" dirty="0">
                <a:solidFill>
                  <a:schemeClr val="dk1"/>
                </a:solidFill>
              </a:rPr>
              <a:t>imit processed </a:t>
            </a:r>
            <a:r>
              <a:rPr lang="en-US" sz="1800" dirty="0">
                <a:solidFill>
                  <a:schemeClr val="dk1"/>
                </a:solidFill>
              </a:rPr>
              <a:t>foods</a:t>
            </a:r>
            <a:endParaRPr sz="2800" dirty="0"/>
          </a:p>
          <a:p>
            <a:pPr marL="225425" lvl="0" indent="-152400" algn="l" rtl="0">
              <a:lnSpc>
                <a:spcPct val="100000"/>
              </a:lnSpc>
              <a:spcBef>
                <a:spcPts val="600"/>
              </a:spcBef>
              <a:spcAft>
                <a:spcPts val="0"/>
              </a:spcAft>
              <a:buSzPts val="2400"/>
              <a:buFont typeface="Noto Sans Symbols"/>
              <a:buChar char="▪"/>
            </a:pPr>
            <a:r>
              <a:rPr lang="en-US" sz="1800" dirty="0">
                <a:solidFill>
                  <a:schemeClr val="dk1"/>
                </a:solidFill>
              </a:rPr>
              <a:t>Plan at least one </a:t>
            </a:r>
            <a:r>
              <a:rPr lang="en-US" sz="1800" b="1" dirty="0">
                <a:solidFill>
                  <a:schemeClr val="dk1"/>
                </a:solidFill>
              </a:rPr>
              <a:t>meal without meat </a:t>
            </a:r>
            <a:r>
              <a:rPr lang="en-US" sz="1800" dirty="0">
                <a:solidFill>
                  <a:schemeClr val="dk1"/>
                </a:solidFill>
              </a:rPr>
              <a:t>a week </a:t>
            </a:r>
            <a:endParaRPr sz="2800" dirty="0"/>
          </a:p>
          <a:p>
            <a:pPr marL="225425" lvl="0" indent="-152400" algn="l" rtl="0">
              <a:lnSpc>
                <a:spcPct val="100000"/>
              </a:lnSpc>
              <a:spcBef>
                <a:spcPts val="600"/>
              </a:spcBef>
              <a:spcAft>
                <a:spcPts val="0"/>
              </a:spcAft>
              <a:buSzPts val="2400"/>
              <a:buFont typeface="Noto Sans Symbols"/>
              <a:buChar char="▪"/>
            </a:pPr>
            <a:r>
              <a:rPr lang="en-US" sz="1800" dirty="0">
                <a:solidFill>
                  <a:schemeClr val="dk1"/>
                </a:solidFill>
              </a:rPr>
              <a:t>Plan meals around foods that are </a:t>
            </a:r>
            <a:r>
              <a:rPr lang="en-US" sz="1800" b="1" dirty="0">
                <a:solidFill>
                  <a:schemeClr val="dk1"/>
                </a:solidFill>
              </a:rPr>
              <a:t>on sale</a:t>
            </a:r>
            <a:endParaRPr sz="2800" b="1" dirty="0"/>
          </a:p>
          <a:p>
            <a:pPr marL="225425" lvl="0" indent="-152400" algn="l" rtl="0">
              <a:lnSpc>
                <a:spcPct val="100000"/>
              </a:lnSpc>
              <a:spcBef>
                <a:spcPts val="600"/>
              </a:spcBef>
              <a:spcAft>
                <a:spcPts val="0"/>
              </a:spcAft>
              <a:buSzPts val="2400"/>
              <a:buFont typeface="Noto Sans Symbols"/>
              <a:buChar char="▪"/>
            </a:pPr>
            <a:r>
              <a:rPr lang="en-US" sz="1800" dirty="0">
                <a:solidFill>
                  <a:schemeClr val="dk1"/>
                </a:solidFill>
              </a:rPr>
              <a:t>Plan to </a:t>
            </a:r>
            <a:r>
              <a:rPr lang="en-US" sz="1800" b="1" dirty="0">
                <a:solidFill>
                  <a:schemeClr val="dk1"/>
                </a:solidFill>
              </a:rPr>
              <a:t>use leftovers</a:t>
            </a:r>
            <a:endParaRPr sz="2800" b="1" dirty="0">
              <a:solidFill>
                <a:schemeClr val="dk1"/>
              </a:solidFill>
            </a:endParaRPr>
          </a:p>
          <a:p>
            <a:pPr marL="0" lvl="0" indent="0" algn="l" rtl="0">
              <a:lnSpc>
                <a:spcPct val="100000"/>
              </a:lnSpc>
              <a:spcBef>
                <a:spcPts val="600"/>
              </a:spcBef>
              <a:spcAft>
                <a:spcPts val="0"/>
              </a:spcAft>
              <a:buSzPts val="2400"/>
              <a:buNone/>
            </a:pPr>
            <a:endParaRPr sz="1800" dirty="0">
              <a:solidFill>
                <a:srgbClr val="7030A0"/>
              </a:solidFill>
            </a:endParaRPr>
          </a:p>
        </p:txBody>
      </p:sp>
      <p:sp>
        <p:nvSpPr>
          <p:cNvPr id="186" name="Google Shape;186;p6"/>
          <p:cNvSpPr txBox="1"/>
          <p:nvPr/>
        </p:nvSpPr>
        <p:spPr>
          <a:xfrm>
            <a:off x="4128691" y="2142794"/>
            <a:ext cx="3946164" cy="2379761"/>
          </a:xfrm>
          <a:prstGeom prst="rect">
            <a:avLst/>
          </a:prstGeom>
          <a:solidFill>
            <a:schemeClr val="bg1">
              <a:lumMod val="95000"/>
            </a:schemeClr>
          </a:solidFill>
          <a:ln>
            <a:noFill/>
          </a:ln>
        </p:spPr>
        <p:txBody>
          <a:bodyPr spcFirstLastPara="1" wrap="square" lIns="91425" tIns="45700" rIns="91425" bIns="45700" anchor="t" anchorCtr="0">
            <a:normAutofit/>
          </a:bodyPr>
          <a:lstStyle/>
          <a:p>
            <a:pPr marL="76200" marR="0" lvl="0" indent="0" algn="l" rtl="0">
              <a:lnSpc>
                <a:spcPct val="100000"/>
              </a:lnSpc>
              <a:spcBef>
                <a:spcPts val="600"/>
              </a:spcBef>
              <a:spcAft>
                <a:spcPts val="0"/>
              </a:spcAft>
              <a:buClr>
                <a:srgbClr val="C01E24"/>
              </a:buClr>
              <a:buSzPct val="136557"/>
              <a:buFont typeface="Noto Sans Symbols"/>
              <a:buNone/>
            </a:pPr>
            <a:r>
              <a:rPr lang="en-US" sz="2000" b="1" i="0" u="none" strike="noStrike" cap="none" dirty="0">
                <a:solidFill>
                  <a:srgbClr val="C00000"/>
                </a:solidFill>
                <a:latin typeface="Calibri"/>
                <a:ea typeface="Calibri"/>
                <a:cs typeface="Calibri"/>
                <a:sym typeface="Calibri"/>
              </a:rPr>
              <a:t>2. Consider farmer’s markets </a:t>
            </a:r>
            <a:endParaRPr dirty="0">
              <a:solidFill>
                <a:srgbClr val="C00000"/>
              </a:solidFill>
            </a:endParaRPr>
          </a:p>
          <a:p>
            <a:pPr marL="338138" marR="0" lvl="0" indent="-169863" algn="l" rtl="0">
              <a:lnSpc>
                <a:spcPct val="100000"/>
              </a:lnSpc>
              <a:spcBef>
                <a:spcPts val="600"/>
              </a:spcBef>
              <a:spcAft>
                <a:spcPts val="0"/>
              </a:spcAft>
              <a:buClr>
                <a:srgbClr val="C01E24"/>
              </a:buClr>
              <a:buSzPct val="162162"/>
              <a:buFont typeface="Noto Sans Symbols"/>
              <a:buChar char="▪"/>
            </a:pPr>
            <a:r>
              <a:rPr lang="en-US" sz="1800" b="0" i="0" u="none" strike="noStrike" cap="none" dirty="0">
                <a:solidFill>
                  <a:schemeClr val="dk1"/>
                </a:solidFill>
                <a:latin typeface="Calibri"/>
                <a:ea typeface="Calibri"/>
                <a:cs typeface="Calibri"/>
                <a:sym typeface="Calibri"/>
              </a:rPr>
              <a:t>Local, fresh and in-season produce </a:t>
            </a:r>
            <a:endParaRPr sz="2800" b="0" i="0" u="none" strike="noStrike" cap="none" dirty="0">
              <a:solidFill>
                <a:schemeClr val="dk1"/>
              </a:solidFill>
              <a:latin typeface="Calibri"/>
              <a:ea typeface="Calibri"/>
              <a:cs typeface="Calibri"/>
              <a:sym typeface="Calibri"/>
            </a:endParaRPr>
          </a:p>
          <a:p>
            <a:pPr marL="338138" marR="0" lvl="0" indent="-169863" algn="l" rtl="0">
              <a:lnSpc>
                <a:spcPct val="100000"/>
              </a:lnSpc>
              <a:spcBef>
                <a:spcPts val="600"/>
              </a:spcBef>
              <a:spcAft>
                <a:spcPts val="0"/>
              </a:spcAft>
              <a:buClr>
                <a:srgbClr val="C01E24"/>
              </a:buClr>
              <a:buSzPct val="162162"/>
              <a:buFont typeface="Noto Sans Symbols"/>
              <a:buChar char="▪"/>
            </a:pPr>
            <a:r>
              <a:rPr lang="en-US" sz="1800" b="1" i="0" u="none" strike="noStrike" cap="none" dirty="0">
                <a:solidFill>
                  <a:schemeClr val="dk1"/>
                </a:solidFill>
                <a:latin typeface="Calibri"/>
                <a:ea typeface="Calibri"/>
                <a:cs typeface="Calibri"/>
                <a:sym typeface="Calibri"/>
              </a:rPr>
              <a:t>‘Green’ and ‘organic’ fruits and vegetables</a:t>
            </a:r>
            <a:r>
              <a:rPr lang="en-US" sz="1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338138" marR="0" lvl="0" indent="-169863" algn="l" rtl="0">
              <a:lnSpc>
                <a:spcPct val="100000"/>
              </a:lnSpc>
              <a:spcBef>
                <a:spcPts val="600"/>
              </a:spcBef>
              <a:spcAft>
                <a:spcPts val="0"/>
              </a:spcAft>
              <a:buClr>
                <a:srgbClr val="C01E24"/>
              </a:buClr>
              <a:buSzPct val="162162"/>
              <a:buFont typeface="Noto Sans Symbols"/>
              <a:buChar char="▪"/>
            </a:pPr>
            <a:r>
              <a:rPr lang="en-US" sz="1800" b="1" i="0" u="none" strike="noStrike" cap="none" dirty="0">
                <a:solidFill>
                  <a:schemeClr val="dk1"/>
                </a:solidFill>
                <a:latin typeface="Calibri"/>
                <a:ea typeface="Calibri"/>
                <a:cs typeface="Calibri"/>
                <a:sym typeface="Calibri"/>
              </a:rPr>
              <a:t>Form relationships with growers/farmers</a:t>
            </a:r>
            <a:endParaRPr sz="2800" b="0" i="0" u="none" strike="noStrike" cap="none" dirty="0">
              <a:solidFill>
                <a:schemeClr val="dk1"/>
              </a:solidFill>
              <a:latin typeface="Calibri"/>
              <a:ea typeface="Calibri"/>
              <a:cs typeface="Calibri"/>
              <a:sym typeface="Calibri"/>
            </a:endParaRPr>
          </a:p>
        </p:txBody>
      </p:sp>
      <p:sp>
        <p:nvSpPr>
          <p:cNvPr id="187" name="Google Shape;187;p6"/>
          <p:cNvSpPr txBox="1"/>
          <p:nvPr/>
        </p:nvSpPr>
        <p:spPr>
          <a:xfrm>
            <a:off x="4272972" y="4648786"/>
            <a:ext cx="3657600" cy="1600438"/>
          </a:xfrm>
          <a:prstGeom prst="rect">
            <a:avLst/>
          </a:prstGeom>
          <a:noFill/>
          <a:ln w="19050" cap="flat" cmpd="sng">
            <a:solidFill>
              <a:srgbClr val="C01E2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chemeClr val="dk1"/>
                </a:solidFill>
                <a:latin typeface="Calibri"/>
                <a:ea typeface="Calibri"/>
                <a:cs typeface="Calibri"/>
                <a:sym typeface="Calibri"/>
              </a:rPr>
              <a:t>TIPS</a:t>
            </a:r>
            <a:endParaRPr b="1" dirty="0"/>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Calibri"/>
                <a:ea typeface="Calibri"/>
                <a:cs typeface="Calibri"/>
                <a:sym typeface="Calibri"/>
              </a:rPr>
              <a:t>Carry </a:t>
            </a:r>
            <a:r>
              <a:rPr lang="en-US" sz="1400" b="1" i="0" u="none" strike="noStrike" cap="none" dirty="0">
                <a:solidFill>
                  <a:schemeClr val="dk1"/>
                </a:solidFill>
                <a:latin typeface="Calibri"/>
                <a:ea typeface="Calibri"/>
                <a:cs typeface="Calibri"/>
                <a:sym typeface="Calibri"/>
              </a:rPr>
              <a:t>small change </a:t>
            </a:r>
            <a:r>
              <a:rPr lang="en-US" sz="1400" b="0" i="0" u="none" strike="noStrike" cap="none" dirty="0">
                <a:solidFill>
                  <a:schemeClr val="dk1"/>
                </a:solidFill>
                <a:latin typeface="Calibri"/>
                <a:ea typeface="Calibri"/>
                <a:cs typeface="Calibri"/>
                <a:sym typeface="Calibri"/>
              </a:rPr>
              <a:t>(cash) and </a:t>
            </a:r>
            <a:r>
              <a:rPr lang="en-US" sz="1400" b="1" i="0" u="none" strike="noStrike" cap="none" dirty="0">
                <a:solidFill>
                  <a:schemeClr val="dk1"/>
                </a:solidFill>
                <a:latin typeface="Calibri"/>
                <a:ea typeface="Calibri"/>
                <a:cs typeface="Calibri"/>
                <a:sym typeface="Calibri"/>
              </a:rPr>
              <a:t>shopping bags </a:t>
            </a:r>
            <a:r>
              <a:rPr lang="en-US" sz="1400" b="0" i="0" u="none" strike="noStrike" cap="none" dirty="0">
                <a:solidFill>
                  <a:schemeClr val="dk1"/>
                </a:solidFill>
                <a:latin typeface="Calibri"/>
                <a:ea typeface="Calibri"/>
                <a:cs typeface="Calibri"/>
                <a:sym typeface="Calibri"/>
              </a:rPr>
              <a:t>with handles </a:t>
            </a:r>
            <a:endParaRPr dirty="0"/>
          </a:p>
          <a:p>
            <a:pPr marL="228600" marR="0" lvl="0" indent="-228600" algn="l" rtl="0">
              <a:lnSpc>
                <a:spcPct val="100000"/>
              </a:lnSpc>
              <a:spcBef>
                <a:spcPts val="0"/>
              </a:spcBef>
              <a:spcAft>
                <a:spcPts val="0"/>
              </a:spcAft>
              <a:buClr>
                <a:schemeClr val="dk1"/>
              </a:buClr>
              <a:buSzPts val="1400"/>
              <a:buFont typeface="Arial"/>
              <a:buAutoNum type="arabicPeriod"/>
            </a:pPr>
            <a:r>
              <a:rPr lang="en-US" sz="1400" b="0" i="0" u="none" strike="noStrike" cap="none" dirty="0">
                <a:solidFill>
                  <a:schemeClr val="dk1"/>
                </a:solidFill>
                <a:latin typeface="Calibri"/>
                <a:ea typeface="Calibri"/>
                <a:cs typeface="Calibri"/>
                <a:sym typeface="Calibri"/>
              </a:rPr>
              <a:t>Consider the </a:t>
            </a:r>
            <a:r>
              <a:rPr lang="en-US" sz="1400" b="1" i="0" u="none" strike="noStrike" cap="none" dirty="0">
                <a:solidFill>
                  <a:schemeClr val="dk1"/>
                </a:solidFill>
                <a:latin typeface="Calibri"/>
                <a:ea typeface="Calibri"/>
                <a:cs typeface="Calibri"/>
                <a:sym typeface="Calibri"/>
              </a:rPr>
              <a:t>shopping time </a:t>
            </a:r>
            <a:r>
              <a:rPr lang="en-US" sz="1400" b="0" i="0" u="none" strike="noStrike" cap="none" dirty="0">
                <a:solidFill>
                  <a:schemeClr val="dk1"/>
                </a:solidFill>
                <a:latin typeface="Calibri"/>
                <a:ea typeface="Calibri"/>
                <a:cs typeface="Calibri"/>
                <a:sym typeface="Calibri"/>
              </a:rPr>
              <a:t>– you might get even lower prices when farmers are getting ready to leave </a:t>
            </a:r>
            <a:endParaRPr dirty="0"/>
          </a:p>
          <a:p>
            <a:pPr marL="228600" marR="0" lvl="0" indent="-13970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p:txBody>
      </p:sp>
      <p:sp>
        <p:nvSpPr>
          <p:cNvPr id="188" name="Google Shape;188;p6"/>
          <p:cNvSpPr txBox="1"/>
          <p:nvPr/>
        </p:nvSpPr>
        <p:spPr>
          <a:xfrm>
            <a:off x="834036" y="6314187"/>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400" b="0" i="0" u="none" strike="noStrike" cap="none" dirty="0">
                <a:solidFill>
                  <a:srgbClr val="002060"/>
                </a:solidFill>
                <a:latin typeface="Calibri"/>
                <a:ea typeface="Calibri"/>
                <a:cs typeface="Calibri"/>
                <a:sym typeface="Calibri"/>
              </a:rPr>
              <a:t>More information: </a:t>
            </a:r>
            <a:r>
              <a:rPr lang="en-US" sz="1400" b="0" i="0" u="none" strike="noStrike" cap="none" dirty="0">
                <a:solidFill>
                  <a:srgbClr val="002060"/>
                </a:solidFill>
                <a:latin typeface="Calibri"/>
                <a:ea typeface="Calibri"/>
                <a:cs typeface="Calibri"/>
                <a:sym typeface="Calibri"/>
                <a:hlinkClick r:id="rId3"/>
              </a:rPr>
              <a:t>https://www.sunriseseniorliving.com/blog/july-2020/5-tips-for-shopping-a-farmers-market-this-summer.aspx</a:t>
            </a:r>
            <a:endParaRPr sz="1400" b="0" i="0" u="none" strike="noStrike" cap="none" dirty="0">
              <a:solidFill>
                <a:srgbClr val="002060"/>
              </a:solidFill>
              <a:sym typeface="Arial"/>
            </a:endParaRPr>
          </a:p>
        </p:txBody>
      </p:sp>
      <p:sp>
        <p:nvSpPr>
          <p:cNvPr id="189" name="Google Shape;189;p6"/>
          <p:cNvSpPr txBox="1"/>
          <p:nvPr/>
        </p:nvSpPr>
        <p:spPr>
          <a:xfrm>
            <a:off x="8179434" y="2130185"/>
            <a:ext cx="3934619" cy="3718165"/>
          </a:xfrm>
          <a:prstGeom prst="rect">
            <a:avLst/>
          </a:prstGeom>
          <a:solidFill>
            <a:schemeClr val="bg1">
              <a:lumMod val="95000"/>
            </a:schemeClr>
          </a:solidFill>
          <a:ln>
            <a:noFill/>
          </a:ln>
        </p:spPr>
        <p:txBody>
          <a:bodyPr spcFirstLastPara="1" wrap="square" lIns="91425" tIns="45700" rIns="91425" bIns="45700" anchor="t" anchorCtr="0">
            <a:normAutofit/>
          </a:bodyPr>
          <a:lstStyle/>
          <a:p>
            <a:pPr marL="0" marR="0" lvl="0" indent="0" algn="l" rtl="0">
              <a:lnSpc>
                <a:spcPct val="100000"/>
              </a:lnSpc>
              <a:spcBef>
                <a:spcPts val="600"/>
              </a:spcBef>
              <a:spcAft>
                <a:spcPts val="0"/>
              </a:spcAft>
              <a:buClr>
                <a:srgbClr val="C01E24"/>
              </a:buClr>
              <a:buSzPts val="2400"/>
              <a:buFont typeface="Noto Sans Symbols"/>
              <a:buNone/>
            </a:pPr>
            <a:r>
              <a:rPr lang="en-US" sz="2000" b="1" i="0" u="none" strike="noStrike" cap="none" dirty="0">
                <a:solidFill>
                  <a:srgbClr val="C00000"/>
                </a:solidFill>
                <a:latin typeface="Calibri"/>
                <a:ea typeface="Calibri"/>
                <a:cs typeface="Calibri"/>
                <a:sym typeface="Calibri"/>
              </a:rPr>
              <a:t>3. Adopt "cheap" Eating Habits</a:t>
            </a:r>
            <a:endParaRPr sz="2000" b="0" i="0" u="none" strike="noStrike" cap="none" dirty="0">
              <a:solidFill>
                <a:srgbClr val="C00000"/>
              </a:solidFill>
              <a:latin typeface="Calibri"/>
              <a:ea typeface="Calibri"/>
              <a:cs typeface="Calibri"/>
              <a:sym typeface="Calibri"/>
            </a:endParaRPr>
          </a:p>
          <a:p>
            <a:pPr marL="285750" marR="0" lvl="0" indent="-173037" algn="l"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Buy </a:t>
            </a:r>
            <a:r>
              <a:rPr lang="en-US" sz="1800" b="1" i="0" u="none" strike="noStrike" cap="none" dirty="0">
                <a:solidFill>
                  <a:schemeClr val="dk1"/>
                </a:solidFill>
                <a:latin typeface="Calibri"/>
                <a:ea typeface="Calibri"/>
                <a:cs typeface="Calibri"/>
                <a:sym typeface="Calibri"/>
              </a:rPr>
              <a:t>fresh foods </a:t>
            </a:r>
            <a:r>
              <a:rPr lang="en-US" sz="1800" b="0" i="0" u="none" strike="noStrike" cap="none" dirty="0">
                <a:solidFill>
                  <a:schemeClr val="dk1"/>
                </a:solidFill>
                <a:latin typeface="Calibri"/>
                <a:ea typeface="Calibri"/>
                <a:cs typeface="Calibri"/>
                <a:sym typeface="Calibri"/>
              </a:rPr>
              <a:t>and process them yourself</a:t>
            </a:r>
            <a:endParaRPr sz="1800" dirty="0"/>
          </a:p>
          <a:p>
            <a:pPr marL="285750" marR="0" lvl="0" indent="-173037" algn="l"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Invest in </a:t>
            </a:r>
            <a:r>
              <a:rPr lang="en-US" sz="1800" b="1" i="0" u="none" strike="noStrike" cap="none" dirty="0">
                <a:solidFill>
                  <a:schemeClr val="dk1"/>
                </a:solidFill>
                <a:latin typeface="Calibri"/>
                <a:ea typeface="Calibri"/>
                <a:cs typeface="Calibri"/>
                <a:sym typeface="Calibri"/>
              </a:rPr>
              <a:t>food storage </a:t>
            </a:r>
            <a:r>
              <a:rPr lang="en-US" sz="1800" b="0" i="0" u="none" strike="noStrike" cap="none" dirty="0">
                <a:solidFill>
                  <a:schemeClr val="dk1"/>
                </a:solidFill>
                <a:latin typeface="Calibri"/>
                <a:ea typeface="Calibri"/>
                <a:cs typeface="Calibri"/>
                <a:sym typeface="Calibri"/>
              </a:rPr>
              <a:t>utensils </a:t>
            </a:r>
            <a:endParaRPr sz="1800" b="0" i="0" u="none" strike="noStrike" cap="none" dirty="0">
              <a:solidFill>
                <a:schemeClr val="dk1"/>
              </a:solidFill>
              <a:latin typeface="Calibri"/>
              <a:ea typeface="Calibri"/>
              <a:cs typeface="Calibri"/>
              <a:sym typeface="Calibri"/>
            </a:endParaRPr>
          </a:p>
          <a:p>
            <a:pPr marL="285750" marR="0" lvl="0" indent="-173037" algn="l"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Eat in restaurants only on rare occasions </a:t>
            </a:r>
            <a:endParaRPr sz="1800" b="0" i="0" u="none" strike="noStrike" cap="none" dirty="0">
              <a:solidFill>
                <a:schemeClr val="dk1"/>
              </a:solidFill>
              <a:latin typeface="Calibri"/>
              <a:ea typeface="Calibri"/>
              <a:cs typeface="Calibri"/>
              <a:sym typeface="Calibri"/>
            </a:endParaRPr>
          </a:p>
          <a:p>
            <a:pPr marL="285750" marR="0" lvl="0" indent="-173037" algn="l" rtl="0">
              <a:lnSpc>
                <a:spcPct val="100000"/>
              </a:lnSpc>
              <a:spcBef>
                <a:spcPts val="600"/>
              </a:spcBef>
              <a:spcAft>
                <a:spcPts val="0"/>
              </a:spcAft>
              <a:buClr>
                <a:srgbClr val="C01E24"/>
              </a:buClr>
              <a:buSzPts val="2400"/>
              <a:buFont typeface="Noto Sans Symbols"/>
              <a:buChar char="▪"/>
            </a:pPr>
            <a:r>
              <a:rPr lang="en-US" sz="1800" b="1" i="0" u="none" strike="noStrike" cap="none" dirty="0">
                <a:solidFill>
                  <a:schemeClr val="dk1"/>
                </a:solidFill>
                <a:latin typeface="Calibri"/>
                <a:ea typeface="Calibri"/>
                <a:cs typeface="Calibri"/>
                <a:sym typeface="Calibri"/>
              </a:rPr>
              <a:t>Learn</a:t>
            </a:r>
            <a:r>
              <a:rPr lang="en-US" sz="1800" b="0" i="0" u="none" strike="noStrike" cap="none" dirty="0">
                <a:solidFill>
                  <a:schemeClr val="dk1"/>
                </a:solidFill>
                <a:latin typeface="Calibri"/>
                <a:ea typeface="Calibri"/>
                <a:cs typeface="Calibri"/>
                <a:sym typeface="Calibri"/>
              </a:rPr>
              <a:t> to cook from scratch</a:t>
            </a:r>
            <a:endParaRPr sz="1800" b="0" i="0" u="none" strike="noStrike" cap="none" dirty="0">
              <a:solidFill>
                <a:schemeClr val="dk1"/>
              </a:solidFill>
              <a:latin typeface="Calibri"/>
              <a:ea typeface="Calibri"/>
              <a:cs typeface="Calibri"/>
              <a:sym typeface="Calibri"/>
            </a:endParaRPr>
          </a:p>
          <a:p>
            <a:pPr marL="285750" marR="0" lvl="0" indent="-173037" algn="l"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Don't waste your food - </a:t>
            </a:r>
            <a:r>
              <a:rPr lang="en-US" sz="1800" b="1" i="0" u="none" strike="noStrike" cap="none" dirty="0">
                <a:solidFill>
                  <a:schemeClr val="dk1"/>
                </a:solidFill>
                <a:latin typeface="Calibri"/>
                <a:ea typeface="Calibri"/>
                <a:cs typeface="Calibri"/>
                <a:sym typeface="Calibri"/>
              </a:rPr>
              <a:t>Freeze</a:t>
            </a:r>
            <a:r>
              <a:rPr lang="en-US" sz="1800" b="0" i="0" u="none" strike="noStrike" cap="none" dirty="0">
                <a:solidFill>
                  <a:schemeClr val="dk1"/>
                </a:solidFill>
                <a:latin typeface="Calibri"/>
                <a:ea typeface="Calibri"/>
                <a:cs typeface="Calibri"/>
                <a:sym typeface="Calibri"/>
              </a:rPr>
              <a:t> it</a:t>
            </a:r>
            <a:endParaRPr sz="1800" b="0" i="0" u="none" strike="noStrike" cap="none" dirty="0">
              <a:solidFill>
                <a:schemeClr val="dk1"/>
              </a:solidFill>
              <a:latin typeface="Calibri"/>
              <a:ea typeface="Calibri"/>
              <a:cs typeface="Calibri"/>
              <a:sym typeface="Calibri"/>
            </a:endParaRPr>
          </a:p>
          <a:p>
            <a:pPr marL="285750" marR="0" lvl="0" indent="-173037" algn="l"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Eat </a:t>
            </a:r>
            <a:r>
              <a:rPr lang="en-US" sz="1800" b="1" i="0" u="none" strike="noStrike" cap="none" dirty="0">
                <a:solidFill>
                  <a:schemeClr val="dk1"/>
                </a:solidFill>
                <a:latin typeface="Calibri"/>
                <a:ea typeface="Calibri"/>
                <a:cs typeface="Calibri"/>
                <a:sym typeface="Calibri"/>
              </a:rPr>
              <a:t>grains</a:t>
            </a:r>
            <a:r>
              <a:rPr lang="en-US" sz="1800" b="0" i="0" u="none" strike="noStrike" cap="none" dirty="0">
                <a:solidFill>
                  <a:schemeClr val="dk1"/>
                </a:solidFill>
                <a:latin typeface="Calibri"/>
                <a:ea typeface="Calibri"/>
                <a:cs typeface="Calibri"/>
                <a:sym typeface="Calibri"/>
              </a:rPr>
              <a:t> more often </a:t>
            </a:r>
            <a:endParaRPr sz="1800" b="0" i="0" u="none" strike="noStrike" cap="none" dirty="0">
              <a:solidFill>
                <a:schemeClr val="dk1"/>
              </a:solidFill>
              <a:latin typeface="Calibri"/>
              <a:ea typeface="Calibri"/>
              <a:cs typeface="Calibri"/>
              <a:sym typeface="Calibri"/>
            </a:endParaRPr>
          </a:p>
          <a:p>
            <a:pPr marL="285750" marR="0" lvl="0" indent="-173037" algn="l" rtl="0">
              <a:lnSpc>
                <a:spcPct val="100000"/>
              </a:lnSpc>
              <a:spcBef>
                <a:spcPts val="600"/>
              </a:spcBef>
              <a:spcAft>
                <a:spcPts val="0"/>
              </a:spcAft>
              <a:buClr>
                <a:srgbClr val="C01E24"/>
              </a:buClr>
              <a:buSzPts val="2400"/>
              <a:buFont typeface="Noto Sans Symbols"/>
              <a:buChar char="▪"/>
            </a:pPr>
            <a:r>
              <a:rPr lang="en-US" sz="1800" b="0" i="0" u="none" strike="noStrike" cap="none" dirty="0">
                <a:solidFill>
                  <a:schemeClr val="dk1"/>
                </a:solidFill>
                <a:latin typeface="Calibri"/>
                <a:ea typeface="Calibri"/>
                <a:cs typeface="Calibri"/>
                <a:sym typeface="Calibri"/>
              </a:rPr>
              <a:t>Use bigger quantities of </a:t>
            </a:r>
            <a:r>
              <a:rPr lang="en-US" sz="1800" b="1" i="0" u="none" strike="noStrike" cap="none" dirty="0">
                <a:solidFill>
                  <a:schemeClr val="dk1"/>
                </a:solidFill>
                <a:latin typeface="Calibri"/>
                <a:ea typeface="Calibri"/>
                <a:cs typeface="Calibri"/>
                <a:sym typeface="Calibri"/>
              </a:rPr>
              <a:t>cheap food </a:t>
            </a:r>
            <a:endParaRPr sz="1800" b="1" i="0" u="none" strike="noStrike" cap="none" dirty="0">
              <a:solidFill>
                <a:schemeClr val="dk1"/>
              </a:solidFill>
              <a:latin typeface="Calibri"/>
              <a:ea typeface="Calibri"/>
              <a:cs typeface="Calibri"/>
              <a:sym typeface="Calibri"/>
            </a:endParaRPr>
          </a:p>
          <a:p>
            <a:pPr marL="76200" marR="0" lvl="0" indent="0" algn="l" rtl="0">
              <a:lnSpc>
                <a:spcPct val="100000"/>
              </a:lnSpc>
              <a:spcBef>
                <a:spcPts val="600"/>
              </a:spcBef>
              <a:spcAft>
                <a:spcPts val="0"/>
              </a:spcAft>
              <a:buClr>
                <a:srgbClr val="C01E24"/>
              </a:buClr>
              <a:buSzPts val="2400"/>
              <a:buFont typeface="Noto Sans Symbols"/>
              <a:buNone/>
            </a:pPr>
            <a:endParaRPr sz="1600" b="0" i="0" u="none" strike="noStrike" cap="none" dirty="0">
              <a:solidFill>
                <a:srgbClr val="7030A0"/>
              </a:solidFill>
              <a:latin typeface="Calibri"/>
              <a:ea typeface="Calibri"/>
              <a:cs typeface="Calibri"/>
              <a:sym typeface="Calibri"/>
            </a:endParaRPr>
          </a:p>
          <a:p>
            <a:pPr marL="0" marR="0" lvl="0" indent="0" algn="l" rtl="0">
              <a:lnSpc>
                <a:spcPct val="100000"/>
              </a:lnSpc>
              <a:spcBef>
                <a:spcPts val="600"/>
              </a:spcBef>
              <a:spcAft>
                <a:spcPts val="0"/>
              </a:spcAft>
              <a:buClr>
                <a:srgbClr val="C01E24"/>
              </a:buClr>
              <a:buSzPts val="2400"/>
              <a:buFont typeface="Noto Sans Symbols"/>
              <a:buNone/>
            </a:pPr>
            <a:endParaRPr sz="16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ts val="2400"/>
              <a:buFont typeface="Noto Sans Symbols"/>
              <a:buNone/>
            </a:pPr>
            <a:endParaRPr sz="18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ts val="2400"/>
              <a:buFont typeface="Noto Sans Symbols"/>
              <a:buNone/>
            </a:pPr>
            <a:endParaRPr sz="18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ts val="2400"/>
              <a:buFont typeface="Noto Sans Symbols"/>
              <a:buNone/>
            </a:pPr>
            <a:endParaRPr sz="1800" b="0" i="0" u="none" strike="noStrike" cap="none" dirty="0">
              <a:solidFill>
                <a:srgbClr val="7030A0"/>
              </a:solidFill>
              <a:latin typeface="Calibri"/>
              <a:ea typeface="Calibri"/>
              <a:cs typeface="Calibri"/>
              <a:sym typeface="Calibri"/>
            </a:endParaRPr>
          </a:p>
        </p:txBody>
      </p:sp>
      <p:pic>
        <p:nvPicPr>
          <p:cNvPr id="190" name="Google Shape;190;p6"/>
          <p:cNvPicPr preferRelativeResize="0"/>
          <p:nvPr/>
        </p:nvPicPr>
        <p:blipFill rotWithShape="1">
          <a:blip r:embed="rId4">
            <a:alphaModFix/>
          </a:blip>
          <a:srcRect l="26648" t="70260" r="70336" b="24439"/>
          <a:stretch/>
        </p:blipFill>
        <p:spPr>
          <a:xfrm flipH="1">
            <a:off x="-1904" y="6253759"/>
            <a:ext cx="610941" cy="604241"/>
          </a:xfrm>
          <a:prstGeom prst="rect">
            <a:avLst/>
          </a:prstGeom>
          <a:noFill/>
          <a:ln>
            <a:noFill/>
          </a:ln>
        </p:spPr>
      </p:pic>
      <p:sp>
        <p:nvSpPr>
          <p:cNvPr id="11" name="Google Shape;171;p8">
            <a:extLst>
              <a:ext uri="{FF2B5EF4-FFF2-40B4-BE49-F238E27FC236}">
                <a16:creationId xmlns:a16="http://schemas.microsoft.com/office/drawing/2014/main" id="{EF21CEE5-43A3-45CB-B7C6-9AA8C1BA92B4}"/>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61546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333350" y="636812"/>
            <a:ext cx="10345798" cy="8968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35802"/>
              <a:buNone/>
            </a:pP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br>
              <a:rPr lang="en-US" sz="3600" b="1">
                <a:solidFill>
                  <a:srgbClr val="002060"/>
                </a:solidFill>
                <a:latin typeface="Arial"/>
                <a:ea typeface="Arial"/>
                <a:cs typeface="Arial"/>
                <a:sym typeface="Arial"/>
              </a:rPr>
            </a:br>
            <a:r>
              <a:rPr lang="en-US" sz="3100"/>
              <a:t>Smoking and Drinking Alcohol</a:t>
            </a:r>
            <a:endParaRPr sz="3100"/>
          </a:p>
        </p:txBody>
      </p:sp>
      <p:sp>
        <p:nvSpPr>
          <p:cNvPr id="197" name="Google Shape;197;p7"/>
          <p:cNvSpPr txBox="1">
            <a:spLocks noGrp="1"/>
          </p:cNvSpPr>
          <p:nvPr>
            <p:ph type="body" idx="1"/>
          </p:nvPr>
        </p:nvSpPr>
        <p:spPr>
          <a:xfrm>
            <a:off x="333350" y="1572352"/>
            <a:ext cx="10515600" cy="896888"/>
          </a:xfrm>
          <a:prstGeom prst="rect">
            <a:avLst/>
          </a:prstGeom>
          <a:noFill/>
          <a:ln>
            <a:noFill/>
          </a:ln>
        </p:spPr>
        <p:txBody>
          <a:bodyPr spcFirstLastPara="1" wrap="square" lIns="91425" tIns="45700" rIns="91425" bIns="45700" anchor="t" anchorCtr="0">
            <a:normAutofit/>
          </a:bodyPr>
          <a:lstStyle/>
          <a:p>
            <a:pPr marL="76200" lvl="0" indent="0" rtl="0">
              <a:lnSpc>
                <a:spcPct val="120000"/>
              </a:lnSpc>
              <a:spcBef>
                <a:spcPts val="0"/>
              </a:spcBef>
              <a:spcAft>
                <a:spcPts val="0"/>
              </a:spcAft>
              <a:buSzPts val="2595"/>
              <a:buNone/>
            </a:pPr>
            <a:r>
              <a:rPr lang="en-US" sz="2000" dirty="0">
                <a:solidFill>
                  <a:schemeClr val="dk1"/>
                </a:solidFill>
              </a:rPr>
              <a:t>Similar to </a:t>
            </a:r>
            <a:r>
              <a:rPr lang="en-US" sz="2000" b="1" dirty="0">
                <a:solidFill>
                  <a:schemeClr val="dk1"/>
                </a:solidFill>
              </a:rPr>
              <a:t>poor nutrition</a:t>
            </a:r>
            <a:r>
              <a:rPr lang="en-US" sz="2000" dirty="0">
                <a:solidFill>
                  <a:schemeClr val="dk1"/>
                </a:solidFill>
              </a:rPr>
              <a:t>, </a:t>
            </a:r>
            <a:r>
              <a:rPr lang="en-US" sz="2000" b="1" dirty="0">
                <a:solidFill>
                  <a:schemeClr val="dk1"/>
                </a:solidFill>
              </a:rPr>
              <a:t>smoking tobacco</a:t>
            </a:r>
            <a:r>
              <a:rPr lang="en-US" sz="2000" dirty="0">
                <a:solidFill>
                  <a:schemeClr val="dk1"/>
                </a:solidFill>
              </a:rPr>
              <a:t> and </a:t>
            </a:r>
            <a:r>
              <a:rPr lang="en-US" sz="2000" b="1" dirty="0">
                <a:solidFill>
                  <a:schemeClr val="dk1"/>
                </a:solidFill>
              </a:rPr>
              <a:t>excessive alcohol use </a:t>
            </a:r>
            <a:r>
              <a:rPr lang="en-US" sz="2000" dirty="0">
                <a:solidFill>
                  <a:schemeClr val="dk1"/>
                </a:solidFill>
              </a:rPr>
              <a:t>are some of the main </a:t>
            </a:r>
            <a:r>
              <a:rPr lang="en-US" sz="2000" b="1" dirty="0">
                <a:solidFill>
                  <a:schemeClr val="dk1"/>
                </a:solidFill>
              </a:rPr>
              <a:t>causes of preventable diseases</a:t>
            </a:r>
            <a:endParaRPr dirty="0">
              <a:solidFill>
                <a:srgbClr val="7030A0"/>
              </a:solidFill>
            </a:endParaRPr>
          </a:p>
        </p:txBody>
      </p:sp>
      <p:sp>
        <p:nvSpPr>
          <p:cNvPr id="198" name="Google Shape;198;p7"/>
          <p:cNvSpPr txBox="1"/>
          <p:nvPr/>
        </p:nvSpPr>
        <p:spPr>
          <a:xfrm>
            <a:off x="923696" y="2469240"/>
            <a:ext cx="6644720" cy="3973763"/>
          </a:xfrm>
          <a:prstGeom prst="rect">
            <a:avLst/>
          </a:prstGeom>
          <a:noFill/>
          <a:ln>
            <a:noFill/>
          </a:ln>
        </p:spPr>
        <p:txBody>
          <a:bodyPr spcFirstLastPara="1" wrap="square" lIns="91425" tIns="45700" rIns="91425" bIns="45700" anchor="t" anchorCtr="0">
            <a:normAutofit fontScale="92500" lnSpcReduction="10000"/>
          </a:bodyPr>
          <a:lstStyle/>
          <a:p>
            <a:pPr marL="76200" marR="0" lvl="0" indent="0" algn="l" rtl="0">
              <a:lnSpc>
                <a:spcPct val="120000"/>
              </a:lnSpc>
              <a:spcBef>
                <a:spcPts val="0"/>
              </a:spcBef>
              <a:spcAft>
                <a:spcPts val="0"/>
              </a:spcAft>
              <a:buClr>
                <a:srgbClr val="C01E24"/>
              </a:buClr>
              <a:buSzPct val="129729"/>
              <a:buFont typeface="Noto Sans Symbols"/>
              <a:buNone/>
            </a:pPr>
            <a:r>
              <a:rPr lang="en-US" sz="2000" b="1" i="0" u="none" strike="noStrike" cap="none" dirty="0">
                <a:solidFill>
                  <a:srgbClr val="C00000"/>
                </a:solidFill>
                <a:latin typeface="Calibri"/>
                <a:ea typeface="Calibri"/>
                <a:cs typeface="Calibri"/>
                <a:sym typeface="Calibri"/>
              </a:rPr>
              <a:t>Effects of smoking</a:t>
            </a:r>
            <a:endParaRPr sz="3200" b="0" i="0" u="none" strike="noStrike" cap="none" dirty="0">
              <a:solidFill>
                <a:srgbClr val="C00000"/>
              </a:solidFill>
              <a:latin typeface="Calibri"/>
              <a:ea typeface="Calibri"/>
              <a:cs typeface="Calibri"/>
              <a:sym typeface="Calibri"/>
            </a:endParaRPr>
          </a:p>
          <a:p>
            <a:pPr marL="419100" marR="0" lvl="0" indent="-342900" algn="l" rtl="0">
              <a:lnSpc>
                <a:spcPct val="120000"/>
              </a:lnSpc>
              <a:spcBef>
                <a:spcPts val="0"/>
              </a:spcBef>
              <a:spcAft>
                <a:spcPts val="0"/>
              </a:spcAft>
              <a:buClr>
                <a:srgbClr val="C01E24"/>
              </a:buClr>
              <a:buSzPct val="129729"/>
              <a:buFont typeface="Noto Sans Symbols"/>
              <a:buChar char="▪"/>
            </a:pPr>
            <a:r>
              <a:rPr lang="en-US" sz="2000" b="0" i="0" u="none" strike="noStrike" cap="none" dirty="0">
                <a:solidFill>
                  <a:schemeClr val="dk1"/>
                </a:solidFill>
                <a:latin typeface="Calibri"/>
                <a:ea typeface="Calibri"/>
                <a:cs typeface="Calibri"/>
                <a:sym typeface="Calibri"/>
              </a:rPr>
              <a:t>M</a:t>
            </a:r>
            <a:r>
              <a:rPr lang="en-US" sz="2000" b="1" i="0" u="none" strike="noStrike" cap="none" dirty="0">
                <a:solidFill>
                  <a:schemeClr val="dk1"/>
                </a:solidFill>
                <a:latin typeface="Calibri"/>
                <a:ea typeface="Calibri"/>
                <a:cs typeface="Calibri"/>
                <a:sym typeface="Calibri"/>
              </a:rPr>
              <a:t>ain risk factor for most of the leading causes of death</a:t>
            </a:r>
            <a:r>
              <a:rPr lang="en-US" sz="2000" b="0" i="0" u="none" strike="noStrike" cap="none" dirty="0">
                <a:solidFill>
                  <a:schemeClr val="dk1"/>
                </a:solidFill>
                <a:latin typeface="Calibri"/>
                <a:ea typeface="Calibri"/>
                <a:cs typeface="Calibri"/>
                <a:sym typeface="Calibri"/>
              </a:rPr>
              <a:t> </a:t>
            </a:r>
            <a:endParaRPr dirty="0"/>
          </a:p>
          <a:p>
            <a:pPr marL="419100" marR="0" lvl="0" indent="-342900" algn="l" rtl="0">
              <a:lnSpc>
                <a:spcPct val="120000"/>
              </a:lnSpc>
              <a:spcBef>
                <a:spcPts val="0"/>
              </a:spcBef>
              <a:spcAft>
                <a:spcPts val="0"/>
              </a:spcAft>
              <a:buClr>
                <a:srgbClr val="C01E24"/>
              </a:buClr>
              <a:buSzPct val="129729"/>
              <a:buFont typeface="Noto Sans Symbols"/>
              <a:buChar char="▪"/>
            </a:pPr>
            <a:r>
              <a:rPr lang="en-US" sz="2000" b="0" i="0" u="none" strike="noStrike" cap="none" dirty="0">
                <a:solidFill>
                  <a:schemeClr val="dk1"/>
                </a:solidFill>
                <a:latin typeface="Calibri"/>
                <a:ea typeface="Calibri"/>
                <a:cs typeface="Calibri"/>
                <a:sym typeface="Calibri"/>
              </a:rPr>
              <a:t>1.6 million people die every year because of smoking in Europe (WHO)</a:t>
            </a:r>
            <a:endParaRPr sz="3200" b="0" i="0" u="none" strike="noStrike" cap="none" dirty="0">
              <a:solidFill>
                <a:schemeClr val="dk1"/>
              </a:solidFill>
              <a:latin typeface="Calibri"/>
              <a:ea typeface="Calibri"/>
              <a:cs typeface="Calibri"/>
              <a:sym typeface="Calibri"/>
            </a:endParaRPr>
          </a:p>
          <a:p>
            <a:pPr marL="419100" marR="0" lvl="0" indent="-342900" algn="l" rtl="0">
              <a:lnSpc>
                <a:spcPct val="120000"/>
              </a:lnSpc>
              <a:spcBef>
                <a:spcPts val="0"/>
              </a:spcBef>
              <a:spcAft>
                <a:spcPts val="0"/>
              </a:spcAft>
              <a:buClr>
                <a:srgbClr val="C01E24"/>
              </a:buClr>
              <a:buSzPct val="129729"/>
              <a:buFont typeface="Noto Sans Symbols"/>
              <a:buChar char="▪"/>
            </a:pPr>
            <a:r>
              <a:rPr lang="en-US" sz="2000" b="0" i="0" u="none" strike="noStrike" cap="none" dirty="0">
                <a:solidFill>
                  <a:schemeClr val="dk1"/>
                </a:solidFill>
                <a:latin typeface="Calibri"/>
                <a:ea typeface="Calibri"/>
                <a:cs typeface="Calibri"/>
                <a:sym typeface="Calibri"/>
              </a:rPr>
              <a:t>Impact on diseases such as: </a:t>
            </a:r>
            <a:r>
              <a:rPr lang="en-US" sz="2000" b="1" i="0" u="none" strike="noStrike" cap="none" dirty="0">
                <a:solidFill>
                  <a:schemeClr val="dk1"/>
                </a:solidFill>
                <a:latin typeface="Calibri"/>
                <a:ea typeface="Calibri"/>
                <a:cs typeface="Calibri"/>
                <a:sym typeface="Calibri"/>
              </a:rPr>
              <a:t>cancer, cardiovascular disease, high blood pressure, eye damage, osteoporosis, tooth and gum disease</a:t>
            </a:r>
            <a:endParaRPr sz="3200" b="0" i="0" u="none" strike="noStrike" cap="none" dirty="0">
              <a:solidFill>
                <a:schemeClr val="dk1"/>
              </a:solidFill>
              <a:latin typeface="Calibri"/>
              <a:ea typeface="Calibri"/>
              <a:cs typeface="Calibri"/>
              <a:sym typeface="Calibri"/>
            </a:endParaRPr>
          </a:p>
          <a:p>
            <a:pPr marL="419100" marR="0" lvl="0" indent="-190500" algn="l" rtl="0">
              <a:lnSpc>
                <a:spcPct val="120000"/>
              </a:lnSpc>
              <a:spcBef>
                <a:spcPts val="0"/>
              </a:spcBef>
              <a:spcAft>
                <a:spcPts val="0"/>
              </a:spcAft>
              <a:buClr>
                <a:srgbClr val="C01E24"/>
              </a:buClr>
              <a:buSzPct val="129729"/>
              <a:buFont typeface="Noto Sans Symbols"/>
              <a:buNone/>
            </a:pPr>
            <a:endParaRPr sz="2000" b="1" i="0" u="none" strike="noStrike" cap="none" dirty="0">
              <a:solidFill>
                <a:schemeClr val="dk1"/>
              </a:solidFill>
              <a:latin typeface="Calibri"/>
              <a:ea typeface="Calibri"/>
              <a:cs typeface="Calibri"/>
              <a:sym typeface="Calibri"/>
            </a:endParaRPr>
          </a:p>
          <a:p>
            <a:pPr marL="76200" marR="0" lvl="0" indent="0" algn="l" rtl="0">
              <a:lnSpc>
                <a:spcPct val="120000"/>
              </a:lnSpc>
              <a:spcBef>
                <a:spcPts val="0"/>
              </a:spcBef>
              <a:spcAft>
                <a:spcPts val="0"/>
              </a:spcAft>
              <a:buClr>
                <a:srgbClr val="C01E24"/>
              </a:buClr>
              <a:buSzPct val="129729"/>
              <a:buFont typeface="Noto Sans Symbols"/>
              <a:buNone/>
            </a:pPr>
            <a:r>
              <a:rPr lang="en-US" sz="2000" b="1" i="0" u="none" strike="noStrike" cap="none" dirty="0">
                <a:solidFill>
                  <a:srgbClr val="C00000"/>
                </a:solidFill>
                <a:latin typeface="Calibri"/>
                <a:ea typeface="Calibri"/>
                <a:cs typeface="Calibri"/>
                <a:sym typeface="Calibri"/>
              </a:rPr>
              <a:t>Quitting smoking</a:t>
            </a:r>
            <a:endParaRPr sz="3200" b="0" i="0" u="none" strike="noStrike" cap="none" dirty="0">
              <a:solidFill>
                <a:srgbClr val="C00000"/>
              </a:solidFill>
              <a:latin typeface="Calibri"/>
              <a:ea typeface="Calibri"/>
              <a:cs typeface="Calibri"/>
              <a:sym typeface="Calibri"/>
            </a:endParaRPr>
          </a:p>
          <a:p>
            <a:pPr marL="457200" marR="0" lvl="0" indent="-381000" algn="l" rtl="0">
              <a:lnSpc>
                <a:spcPct val="120000"/>
              </a:lnSpc>
              <a:spcBef>
                <a:spcPts val="0"/>
              </a:spcBef>
              <a:spcAft>
                <a:spcPts val="0"/>
              </a:spcAft>
              <a:buClr>
                <a:srgbClr val="C01E24"/>
              </a:buClr>
              <a:buSzPct val="129729"/>
              <a:buFont typeface="Noto Sans Symbols"/>
              <a:buChar char="▪"/>
            </a:pPr>
            <a:r>
              <a:rPr lang="en-US" sz="2000" b="1" i="0" u="none" strike="noStrike" cap="none" dirty="0">
                <a:solidFill>
                  <a:schemeClr val="dk1"/>
                </a:solidFill>
                <a:latin typeface="Calibri"/>
                <a:ea typeface="Calibri"/>
                <a:cs typeface="Calibri"/>
                <a:sym typeface="Calibri"/>
              </a:rPr>
              <a:t>Life expectancy, breathing, health and overall well-being can be improved</a:t>
            </a:r>
            <a:endParaRPr sz="3200" b="0" i="0" u="none" strike="noStrike" cap="none" dirty="0">
              <a:solidFill>
                <a:schemeClr val="dk1"/>
              </a:solidFill>
              <a:latin typeface="Calibri"/>
              <a:ea typeface="Calibri"/>
              <a:cs typeface="Calibri"/>
              <a:sym typeface="Calibri"/>
            </a:endParaRPr>
          </a:p>
          <a:p>
            <a:pPr marL="457200" marR="0" lvl="0" indent="-381000" algn="l" rtl="0">
              <a:lnSpc>
                <a:spcPct val="120000"/>
              </a:lnSpc>
              <a:spcBef>
                <a:spcPts val="0"/>
              </a:spcBef>
              <a:spcAft>
                <a:spcPts val="0"/>
              </a:spcAft>
              <a:buClr>
                <a:srgbClr val="C01E24"/>
              </a:buClr>
              <a:buSzPct val="129729"/>
              <a:buFont typeface="Noto Sans Symbols"/>
              <a:buChar char="▪"/>
            </a:pPr>
            <a:r>
              <a:rPr lang="en-US" sz="2000" b="0" i="0" u="none" strike="noStrike" cap="none" dirty="0">
                <a:solidFill>
                  <a:schemeClr val="dk1"/>
                </a:solidFill>
                <a:latin typeface="Calibri"/>
                <a:ea typeface="Calibri"/>
                <a:cs typeface="Calibri"/>
                <a:sym typeface="Calibri"/>
              </a:rPr>
              <a:t>Quit smoking Apps: </a:t>
            </a:r>
            <a:r>
              <a:rPr lang="en-US" sz="2000" b="1" i="0" u="sng" strike="noStrike" cap="none" dirty="0" err="1">
                <a:solidFill>
                  <a:schemeClr val="dk1"/>
                </a:solidFill>
                <a:latin typeface="Calibri"/>
                <a:ea typeface="Calibri"/>
                <a:cs typeface="Calibri"/>
                <a:sym typeface="Calibri"/>
                <a:hlinkClick r:id="rId3"/>
              </a:rPr>
              <a:t>QuitNow</a:t>
            </a:r>
            <a:r>
              <a:rPr lang="en-US" sz="2000" b="1" i="0" u="none" strike="noStrike" cap="none" dirty="0">
                <a:solidFill>
                  <a:schemeClr val="dk1"/>
                </a:solidFill>
                <a:latin typeface="Calibri"/>
                <a:ea typeface="Calibri"/>
                <a:cs typeface="Calibri"/>
                <a:sym typeface="Calibri"/>
              </a:rPr>
              <a:t>, </a:t>
            </a:r>
            <a:r>
              <a:rPr lang="en-US" sz="2000" b="1" i="0" u="sng" strike="noStrike" cap="none" dirty="0">
                <a:solidFill>
                  <a:schemeClr val="dk1"/>
                </a:solidFill>
                <a:latin typeface="Calibri"/>
                <a:ea typeface="Calibri"/>
                <a:cs typeface="Calibri"/>
                <a:sym typeface="Calibri"/>
                <a:hlinkClick r:id="rId4"/>
              </a:rPr>
              <a:t>Smoke Free</a:t>
            </a:r>
            <a:r>
              <a:rPr lang="en-US" sz="2000" b="1" i="0" u="none" strike="noStrike" cap="none" dirty="0">
                <a:solidFill>
                  <a:schemeClr val="dk1"/>
                </a:solidFill>
                <a:latin typeface="Calibri"/>
                <a:ea typeface="Calibri"/>
                <a:cs typeface="Calibri"/>
                <a:sym typeface="Calibri"/>
              </a:rPr>
              <a:t> and </a:t>
            </a:r>
            <a:r>
              <a:rPr lang="en-US" sz="2000" b="1" i="0" u="sng" strike="noStrike" cap="none" dirty="0" err="1">
                <a:solidFill>
                  <a:schemeClr val="dk1"/>
                </a:solidFill>
                <a:latin typeface="Calibri"/>
                <a:ea typeface="Calibri"/>
                <a:cs typeface="Calibri"/>
                <a:sym typeface="Calibri"/>
                <a:hlinkClick r:id="rId5"/>
              </a:rPr>
              <a:t>quitSTART</a:t>
            </a:r>
            <a:endParaRPr sz="32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600"/>
              </a:spcBef>
              <a:spcAft>
                <a:spcPts val="0"/>
              </a:spcAft>
              <a:buClr>
                <a:srgbClr val="C01E24"/>
              </a:buClr>
              <a:buSzPct val="129729"/>
              <a:buFont typeface="Noto Sans Symbols"/>
              <a:buNone/>
            </a:pPr>
            <a:endParaRPr sz="2000" b="0" i="0" u="none" strike="noStrike" cap="none" dirty="0">
              <a:solidFill>
                <a:srgbClr val="7030A0"/>
              </a:solidFill>
              <a:latin typeface="Calibri"/>
              <a:ea typeface="Calibri"/>
              <a:cs typeface="Calibri"/>
              <a:sym typeface="Calibri"/>
            </a:endParaRPr>
          </a:p>
          <a:p>
            <a:pPr marL="285750" marR="0" lvl="0" indent="-133350" algn="l" rtl="0">
              <a:lnSpc>
                <a:spcPct val="100000"/>
              </a:lnSpc>
              <a:spcBef>
                <a:spcPts val="600"/>
              </a:spcBef>
              <a:spcAft>
                <a:spcPts val="0"/>
              </a:spcAft>
              <a:buClr>
                <a:srgbClr val="C01E24"/>
              </a:buClr>
              <a:buSzPct val="129729"/>
              <a:buFont typeface="Noto Sans Symbols"/>
              <a:buNone/>
            </a:pPr>
            <a:endParaRPr sz="2000" b="0" i="0" u="none" strike="noStrike" cap="none" dirty="0">
              <a:solidFill>
                <a:srgbClr val="7030A0"/>
              </a:solidFill>
              <a:latin typeface="Calibri"/>
              <a:ea typeface="Calibri"/>
              <a:cs typeface="Calibri"/>
              <a:sym typeface="Calibri"/>
            </a:endParaRPr>
          </a:p>
          <a:p>
            <a:pPr marL="76200" marR="0" lvl="0" indent="0" algn="l" rtl="0">
              <a:lnSpc>
                <a:spcPct val="100000"/>
              </a:lnSpc>
              <a:spcBef>
                <a:spcPts val="600"/>
              </a:spcBef>
              <a:spcAft>
                <a:spcPts val="0"/>
              </a:spcAft>
              <a:buClr>
                <a:srgbClr val="C01E24"/>
              </a:buClr>
              <a:buSzPct val="129729"/>
              <a:buFont typeface="Noto Sans Symbols"/>
              <a:buNone/>
            </a:pPr>
            <a:endParaRPr sz="2000" b="0" i="0" u="none" strike="noStrike" cap="none" dirty="0">
              <a:solidFill>
                <a:srgbClr val="7030A0"/>
              </a:solidFill>
              <a:latin typeface="Calibri"/>
              <a:ea typeface="Calibri"/>
              <a:cs typeface="Calibri"/>
              <a:sym typeface="Calibri"/>
            </a:endParaRPr>
          </a:p>
          <a:p>
            <a:pPr marL="0" marR="0" lvl="0" indent="0" algn="l" rtl="0">
              <a:lnSpc>
                <a:spcPct val="100000"/>
              </a:lnSpc>
              <a:spcBef>
                <a:spcPts val="600"/>
              </a:spcBef>
              <a:spcAft>
                <a:spcPts val="0"/>
              </a:spcAft>
              <a:buClr>
                <a:srgbClr val="C01E24"/>
              </a:buClr>
              <a:buSzPct val="129729"/>
              <a:buFont typeface="Noto Sans Symbols"/>
              <a:buNone/>
            </a:pPr>
            <a:endParaRPr sz="20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8"/>
              <a:buFont typeface="Noto Sans Symbols"/>
              <a:buNone/>
            </a:pPr>
            <a:endParaRPr sz="24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8"/>
              <a:buFont typeface="Noto Sans Symbols"/>
              <a:buNone/>
            </a:pPr>
            <a:endParaRPr sz="24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7"/>
              <a:buFont typeface="Noto Sans Symbols"/>
              <a:buNone/>
            </a:pPr>
            <a:endParaRPr sz="3200" b="0" i="0" u="none" strike="noStrike" cap="none" dirty="0">
              <a:solidFill>
                <a:srgbClr val="7030A0"/>
              </a:solidFill>
              <a:latin typeface="Calibri"/>
              <a:ea typeface="Calibri"/>
              <a:cs typeface="Calibri"/>
              <a:sym typeface="Calibri"/>
            </a:endParaRPr>
          </a:p>
          <a:p>
            <a:pPr marL="457200" marR="0" lvl="0" indent="-228600" algn="l" rtl="0">
              <a:lnSpc>
                <a:spcPct val="100000"/>
              </a:lnSpc>
              <a:spcBef>
                <a:spcPts val="600"/>
              </a:spcBef>
              <a:spcAft>
                <a:spcPts val="0"/>
              </a:spcAft>
              <a:buClr>
                <a:srgbClr val="C01E24"/>
              </a:buClr>
              <a:buSzPct val="108107"/>
              <a:buFont typeface="Noto Sans Symbols"/>
              <a:buNone/>
            </a:pPr>
            <a:endParaRPr sz="3200" b="0" i="0" u="none" strike="noStrike" cap="none" dirty="0">
              <a:solidFill>
                <a:srgbClr val="7030A0"/>
              </a:solidFill>
              <a:latin typeface="Calibri"/>
              <a:ea typeface="Calibri"/>
              <a:cs typeface="Calibri"/>
              <a:sym typeface="Calibri"/>
            </a:endParaRPr>
          </a:p>
        </p:txBody>
      </p:sp>
      <p:pic>
        <p:nvPicPr>
          <p:cNvPr id="199" name="Google Shape;199;p7" descr="Απαγορεύεται Το Κάπνισμα, Τσιγάρο, Υγεία, Προειδοποίηση"/>
          <p:cNvPicPr preferRelativeResize="0"/>
          <p:nvPr/>
        </p:nvPicPr>
        <p:blipFill rotWithShape="1">
          <a:blip r:embed="rId6">
            <a:alphaModFix/>
          </a:blip>
          <a:srcRect/>
          <a:stretch/>
        </p:blipFill>
        <p:spPr>
          <a:xfrm>
            <a:off x="8328529" y="2710197"/>
            <a:ext cx="3147825" cy="3147825"/>
          </a:xfrm>
          <a:prstGeom prst="rect">
            <a:avLst/>
          </a:prstGeom>
          <a:noFill/>
          <a:ln>
            <a:noFill/>
          </a:ln>
        </p:spPr>
      </p:pic>
      <p:sp>
        <p:nvSpPr>
          <p:cNvPr id="200" name="Google Shape;200;p7"/>
          <p:cNvSpPr/>
          <p:nvPr/>
        </p:nvSpPr>
        <p:spPr>
          <a:xfrm>
            <a:off x="8003681" y="6400415"/>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201" name="Google Shape;201;p7"/>
          <p:cNvPicPr preferRelativeResize="0"/>
          <p:nvPr/>
        </p:nvPicPr>
        <p:blipFill rotWithShape="1">
          <a:blip r:embed="rId9">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1D545290-EC9F-4C20-A97E-6A9B9DB3F357}"/>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78112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2"/>
          <p:cNvSpPr txBox="1">
            <a:spLocks noGrp="1"/>
          </p:cNvSpPr>
          <p:nvPr>
            <p:ph type="body" idx="1"/>
          </p:nvPr>
        </p:nvSpPr>
        <p:spPr>
          <a:xfrm>
            <a:off x="331192" y="1479289"/>
            <a:ext cx="7560783" cy="5245313"/>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600"/>
              </a:spcBef>
              <a:spcAft>
                <a:spcPts val="600"/>
              </a:spcAft>
              <a:buSzPts val="1800"/>
              <a:buNone/>
            </a:pPr>
            <a:r>
              <a:rPr lang="en-US" sz="1800" b="1" i="1" dirty="0">
                <a:solidFill>
                  <a:srgbClr val="203864"/>
                </a:solidFill>
                <a:latin typeface="Arial"/>
                <a:ea typeface="Arial"/>
                <a:cs typeface="Arial"/>
                <a:sym typeface="Arial"/>
              </a:rPr>
              <a:t>Effects of excessive alcohol use </a:t>
            </a:r>
            <a:endParaRPr sz="1800" i="1" dirty="0">
              <a:solidFill>
                <a:srgbClr val="203864"/>
              </a:solidFill>
              <a:latin typeface="Arial"/>
              <a:ea typeface="Arial"/>
              <a:cs typeface="Arial"/>
              <a:sym typeface="Arial"/>
            </a:endParaRPr>
          </a:p>
          <a:p>
            <a:pPr marL="495300" lvl="0" indent="-342900" algn="l" rtl="0">
              <a:lnSpc>
                <a:spcPct val="100000"/>
              </a:lnSpc>
              <a:spcBef>
                <a:spcPts val="600"/>
              </a:spcBef>
              <a:spcAft>
                <a:spcPts val="600"/>
              </a:spcAft>
              <a:buSzPts val="1800"/>
              <a:buFont typeface="Wingdings" panose="05000000000000000000" pitchFamily="2" charset="2"/>
              <a:buChar char="§"/>
            </a:pPr>
            <a:r>
              <a:rPr lang="en-US" sz="2000" dirty="0"/>
              <a:t>Causal factor for </a:t>
            </a:r>
            <a:r>
              <a:rPr lang="en-US" sz="2000" b="1" dirty="0">
                <a:solidFill>
                  <a:schemeClr val="dk1"/>
                </a:solidFill>
              </a:rPr>
              <a:t>over</a:t>
            </a:r>
            <a:r>
              <a:rPr lang="en-US" sz="2000" b="1" dirty="0"/>
              <a:t> 200 diseases </a:t>
            </a:r>
            <a:r>
              <a:rPr lang="en-US" sz="2000" dirty="0"/>
              <a:t>including seven types of </a:t>
            </a:r>
            <a:r>
              <a:rPr lang="en-US" sz="2000" b="1" dirty="0"/>
              <a:t>cancer, neuropsychiatric disorders, cardiovascular diseases, cirrhosis of the liver </a:t>
            </a:r>
            <a:r>
              <a:rPr lang="en-US" sz="2000" dirty="0"/>
              <a:t>and</a:t>
            </a:r>
            <a:r>
              <a:rPr lang="en-US" sz="2000" b="1" dirty="0"/>
              <a:t> several infectious diseases</a:t>
            </a:r>
            <a:endParaRPr dirty="0"/>
          </a:p>
          <a:p>
            <a:pPr marL="495300" lvl="0" indent="-342900" algn="l" rtl="0">
              <a:lnSpc>
                <a:spcPct val="100000"/>
              </a:lnSpc>
              <a:spcBef>
                <a:spcPts val="600"/>
              </a:spcBef>
              <a:spcAft>
                <a:spcPts val="600"/>
              </a:spcAft>
              <a:buSzPts val="1800"/>
              <a:buFont typeface="Wingdings" panose="05000000000000000000" pitchFamily="2" charset="2"/>
              <a:buChar char="§"/>
            </a:pPr>
            <a:r>
              <a:rPr lang="en-US" sz="2000" dirty="0"/>
              <a:t>Across the WHO European Region, alcohol causes almost </a:t>
            </a:r>
            <a:r>
              <a:rPr lang="en-US" sz="2000" b="1" dirty="0"/>
              <a:t>1 million deaths annually</a:t>
            </a:r>
            <a:r>
              <a:rPr lang="en-US" sz="2000" dirty="0"/>
              <a:t>, contributing significantly to unintentional and intentional injuries. (WHO).</a:t>
            </a:r>
            <a:endParaRPr dirty="0"/>
          </a:p>
          <a:p>
            <a:pPr marL="495300" lvl="0" indent="-342900" algn="l" rtl="0">
              <a:lnSpc>
                <a:spcPct val="100000"/>
              </a:lnSpc>
              <a:spcBef>
                <a:spcPts val="600"/>
              </a:spcBef>
              <a:spcAft>
                <a:spcPts val="600"/>
              </a:spcAft>
              <a:buSzPts val="1800"/>
              <a:buFont typeface="Wingdings" panose="05000000000000000000" pitchFamily="2" charset="2"/>
              <a:buChar char="§"/>
            </a:pPr>
            <a:r>
              <a:rPr lang="en-US" sz="2000" dirty="0">
                <a:solidFill>
                  <a:srgbClr val="000000"/>
                </a:solidFill>
              </a:rPr>
              <a:t>Alcohol is </a:t>
            </a:r>
            <a:r>
              <a:rPr lang="en-US" sz="2000" b="1" dirty="0">
                <a:solidFill>
                  <a:srgbClr val="000000"/>
                </a:solidFill>
              </a:rPr>
              <a:t>never safe </a:t>
            </a:r>
            <a:r>
              <a:rPr lang="en-US" sz="2000" dirty="0">
                <a:solidFill>
                  <a:srgbClr val="000000"/>
                </a:solidFill>
              </a:rPr>
              <a:t>for </a:t>
            </a:r>
            <a:r>
              <a:rPr lang="en-US" sz="2000" b="1" dirty="0">
                <a:solidFill>
                  <a:srgbClr val="000000"/>
                </a:solidFill>
              </a:rPr>
              <a:t>pregnant</a:t>
            </a:r>
            <a:r>
              <a:rPr lang="en-US" sz="2000" dirty="0">
                <a:solidFill>
                  <a:srgbClr val="000000"/>
                </a:solidFill>
              </a:rPr>
              <a:t> women</a:t>
            </a:r>
            <a:endParaRPr sz="2000" dirty="0"/>
          </a:p>
          <a:p>
            <a:pPr marL="952500" lvl="1" indent="-342900" algn="l" rtl="0">
              <a:lnSpc>
                <a:spcPct val="100000"/>
              </a:lnSpc>
              <a:spcBef>
                <a:spcPts val="600"/>
              </a:spcBef>
              <a:spcAft>
                <a:spcPts val="600"/>
              </a:spcAft>
              <a:buSzPts val="1800"/>
              <a:buFont typeface="Courier New" panose="02070309020205020404" pitchFamily="49" charset="0"/>
              <a:buChar char="o"/>
            </a:pPr>
            <a:r>
              <a:rPr lang="en-US" sz="2000" dirty="0">
                <a:solidFill>
                  <a:srgbClr val="000000"/>
                </a:solidFill>
              </a:rPr>
              <a:t>Prenatal alcohol exposure can cause </a:t>
            </a:r>
            <a:r>
              <a:rPr lang="en-US" sz="2000" b="1" dirty="0"/>
              <a:t>defects</a:t>
            </a:r>
            <a:r>
              <a:rPr lang="en-US" sz="2000" dirty="0"/>
              <a:t> which include </a:t>
            </a:r>
            <a:r>
              <a:rPr lang="en-US" sz="2000" b="1" dirty="0"/>
              <a:t>physical, mental, </a:t>
            </a:r>
            <a:r>
              <a:rPr lang="en-US" sz="2000" b="1" dirty="0" err="1"/>
              <a:t>behavioural</a:t>
            </a:r>
            <a:r>
              <a:rPr lang="en-US" sz="2000" b="1" dirty="0"/>
              <a:t> and/or learning disabilities </a:t>
            </a:r>
            <a:r>
              <a:rPr lang="en-US" sz="2000" dirty="0"/>
              <a:t>with possible lifelong implication of the baby/child (WHO)</a:t>
            </a:r>
            <a:endParaRPr sz="2000" dirty="0">
              <a:solidFill>
                <a:srgbClr val="000000"/>
              </a:solidFill>
            </a:endParaRPr>
          </a:p>
        </p:txBody>
      </p:sp>
      <p:sp>
        <p:nvSpPr>
          <p:cNvPr id="207" name="Google Shape;207;p52"/>
          <p:cNvSpPr txBox="1"/>
          <p:nvPr/>
        </p:nvSpPr>
        <p:spPr>
          <a:xfrm>
            <a:off x="505684" y="912929"/>
            <a:ext cx="11360800" cy="56636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203864"/>
              </a:buClr>
              <a:buSzPts val="2800"/>
              <a:buFont typeface="Calibri"/>
              <a:buNone/>
            </a:pPr>
            <a:r>
              <a:rPr lang="en-US" sz="2800" b="1" i="0" u="none" strike="noStrike" cap="none">
                <a:solidFill>
                  <a:srgbClr val="203864"/>
                </a:solidFill>
                <a:latin typeface="Calibri"/>
                <a:ea typeface="Calibri"/>
                <a:cs typeface="Calibri"/>
                <a:sym typeface="Calibri"/>
              </a:rPr>
              <a:t>Smoking and Drinking Alcohol</a:t>
            </a:r>
            <a:endParaRPr sz="2800" b="1" i="0" u="none" strike="noStrike" cap="none">
              <a:solidFill>
                <a:srgbClr val="203864"/>
              </a:solidFill>
              <a:latin typeface="Calibri"/>
              <a:ea typeface="Calibri"/>
              <a:cs typeface="Calibri"/>
              <a:sym typeface="Calibri"/>
            </a:endParaRPr>
          </a:p>
        </p:txBody>
      </p:sp>
      <p:pic>
        <p:nvPicPr>
          <p:cNvPr id="208" name="Google Shape;208;p52"/>
          <p:cNvPicPr preferRelativeResize="0"/>
          <p:nvPr/>
        </p:nvPicPr>
        <p:blipFill rotWithShape="1">
          <a:blip r:embed="rId3">
            <a:alphaModFix/>
          </a:blip>
          <a:srcRect/>
          <a:stretch/>
        </p:blipFill>
        <p:spPr>
          <a:xfrm>
            <a:off x="8609502" y="1479289"/>
            <a:ext cx="3145766" cy="4203939"/>
          </a:xfrm>
          <a:prstGeom prst="rect">
            <a:avLst/>
          </a:prstGeom>
          <a:noFill/>
          <a:ln>
            <a:noFill/>
          </a:ln>
        </p:spPr>
      </p:pic>
      <p:sp>
        <p:nvSpPr>
          <p:cNvPr id="209" name="Google Shape;209;p52"/>
          <p:cNvSpPr/>
          <p:nvPr/>
        </p:nvSpPr>
        <p:spPr>
          <a:xfrm>
            <a:off x="9166343" y="6555879"/>
            <a:ext cx="244605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211" name="Google Shape;211;p5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D004AFF0-9D34-46EB-88A9-F85E4BFE4E36}"/>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1C386F8A-9B5D-4249-9F4A-4E5F85BF959A}"/>
              </a:ext>
            </a:extLst>
          </p:cNvPr>
          <p:cNvSpPr txBox="1"/>
          <p:nvPr/>
        </p:nvSpPr>
        <p:spPr>
          <a:xfrm>
            <a:off x="609037" y="6529691"/>
            <a:ext cx="1547218" cy="261610"/>
          </a:xfrm>
          <a:prstGeom prst="rect">
            <a:avLst/>
          </a:prstGeom>
          <a:noFill/>
        </p:spPr>
        <p:txBody>
          <a:bodyPr wrap="none" rtlCol="0">
            <a:spAutoFit/>
          </a:bodyPr>
          <a:lstStyle/>
          <a:p>
            <a:r>
              <a:rPr lang="en-US" sz="1100" dirty="0"/>
              <a:t>Source: </a:t>
            </a:r>
            <a:r>
              <a:rPr lang="en-US" sz="1100" dirty="0">
                <a:hlinkClick r:id="rId7"/>
              </a:rPr>
              <a:t>WHO/Europe</a:t>
            </a:r>
            <a:endParaRPr lang="en-GB" sz="1100" dirty="0"/>
          </a:p>
        </p:txBody>
      </p:sp>
    </p:spTree>
    <p:extLst>
      <p:ext uri="{BB962C8B-B14F-4D97-AF65-F5344CB8AC3E}">
        <p14:creationId xmlns:p14="http://schemas.microsoft.com/office/powerpoint/2010/main" val="4182484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8"/>
          <p:cNvSpPr txBox="1">
            <a:spLocks noGrp="1"/>
          </p:cNvSpPr>
          <p:nvPr>
            <p:ph type="title"/>
          </p:nvPr>
        </p:nvSpPr>
        <p:spPr>
          <a:xfrm>
            <a:off x="618228" y="1032915"/>
            <a:ext cx="11360800" cy="56636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Physical Activity</a:t>
            </a:r>
            <a:endParaRPr sz="2800"/>
          </a:p>
        </p:txBody>
      </p:sp>
      <p:sp>
        <p:nvSpPr>
          <p:cNvPr id="217" name="Google Shape;217;p78"/>
          <p:cNvSpPr txBox="1">
            <a:spLocks noGrp="1"/>
          </p:cNvSpPr>
          <p:nvPr>
            <p:ph type="body" idx="1"/>
          </p:nvPr>
        </p:nvSpPr>
        <p:spPr>
          <a:xfrm>
            <a:off x="415600" y="2095803"/>
            <a:ext cx="5883028" cy="3799622"/>
          </a:xfrm>
          <a:prstGeom prst="rect">
            <a:avLst/>
          </a:prstGeom>
          <a:noFill/>
          <a:ln>
            <a:noFill/>
          </a:ln>
        </p:spPr>
        <p:txBody>
          <a:bodyPr spcFirstLastPara="1" wrap="square" lIns="91425" tIns="91425" rIns="91425" bIns="91425" anchor="t" anchorCtr="0">
            <a:noAutofit/>
          </a:bodyPr>
          <a:lstStyle/>
          <a:p>
            <a:pPr marL="681038" lvl="0" algn="l" rtl="0">
              <a:lnSpc>
                <a:spcPct val="100000"/>
              </a:lnSpc>
              <a:spcBef>
                <a:spcPts val="600"/>
              </a:spcBef>
              <a:spcAft>
                <a:spcPts val="600"/>
              </a:spcAft>
              <a:buSzPts val="1800"/>
              <a:buFont typeface="Wingdings" panose="05000000000000000000" pitchFamily="2" charset="2"/>
              <a:buChar char="§"/>
            </a:pPr>
            <a:r>
              <a:rPr lang="en-US" sz="2000" dirty="0">
                <a:solidFill>
                  <a:schemeClr val="dk1"/>
                </a:solidFill>
                <a:latin typeface="Calibri"/>
                <a:ea typeface="Calibri"/>
                <a:cs typeface="Calibri"/>
                <a:sym typeface="Calibri"/>
              </a:rPr>
              <a:t>“</a:t>
            </a:r>
            <a:r>
              <a:rPr lang="en-US" sz="2000" b="1" i="1" dirty="0">
                <a:solidFill>
                  <a:schemeClr val="dk1"/>
                </a:solidFill>
                <a:latin typeface="Calibri"/>
                <a:ea typeface="Calibri"/>
                <a:cs typeface="Calibri"/>
                <a:sym typeface="Calibri"/>
              </a:rPr>
              <a:t>Any bodily movement produced by skeletal muscles that requires use of energy</a:t>
            </a:r>
            <a:r>
              <a:rPr lang="en-US" sz="2000" b="1" dirty="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(WHO)</a:t>
            </a:r>
            <a:endParaRPr dirty="0">
              <a:solidFill>
                <a:schemeClr val="dk1"/>
              </a:solidFill>
            </a:endParaRPr>
          </a:p>
          <a:p>
            <a:pPr marL="681038" lvl="0" algn="l" rtl="0">
              <a:lnSpc>
                <a:spcPct val="100000"/>
              </a:lnSpc>
              <a:spcBef>
                <a:spcPts val="600"/>
              </a:spcBef>
              <a:spcAft>
                <a:spcPts val="600"/>
              </a:spcAft>
              <a:buSzPts val="1800"/>
              <a:buFont typeface="Wingdings" panose="05000000000000000000" pitchFamily="2" charset="2"/>
              <a:buChar char="§"/>
            </a:pPr>
            <a:r>
              <a:rPr lang="en-US" sz="2000" b="1" dirty="0">
                <a:solidFill>
                  <a:schemeClr val="dk1"/>
                </a:solidFill>
                <a:latin typeface="Calibri"/>
                <a:ea typeface="Calibri"/>
                <a:cs typeface="Calibri"/>
                <a:sym typeface="Calibri"/>
              </a:rPr>
              <a:t>Children, adolescents, and adults of all ages</a:t>
            </a:r>
            <a:r>
              <a:rPr lang="en-US" sz="2000" dirty="0">
                <a:solidFill>
                  <a:schemeClr val="dk1"/>
                </a:solidFill>
                <a:latin typeface="Calibri"/>
                <a:ea typeface="Calibri"/>
                <a:cs typeface="Calibri"/>
                <a:sym typeface="Calibri"/>
              </a:rPr>
              <a:t> need to stay active throughout all stages of their lives</a:t>
            </a:r>
            <a:endParaRPr dirty="0"/>
          </a:p>
          <a:p>
            <a:pPr marL="681038" lvl="0" algn="l" rtl="0">
              <a:lnSpc>
                <a:spcPct val="100000"/>
              </a:lnSpc>
              <a:spcBef>
                <a:spcPts val="600"/>
              </a:spcBef>
              <a:spcAft>
                <a:spcPts val="600"/>
              </a:spcAft>
              <a:buSzPts val="1800"/>
              <a:buFont typeface="Wingdings" panose="05000000000000000000" pitchFamily="2" charset="2"/>
              <a:buChar char="§"/>
            </a:pPr>
            <a:r>
              <a:rPr lang="en-US" sz="2000" dirty="0">
                <a:solidFill>
                  <a:schemeClr val="dk1"/>
                </a:solidFill>
              </a:rPr>
              <a:t>WHO guidelines and recommendations provide details for different age groups and specific population groups on </a:t>
            </a:r>
            <a:r>
              <a:rPr lang="en-US" sz="2000" b="1" dirty="0">
                <a:solidFill>
                  <a:schemeClr val="dk1"/>
                </a:solidFill>
              </a:rPr>
              <a:t>how much physical activity </a:t>
            </a:r>
            <a:r>
              <a:rPr lang="en-US" sz="2000" dirty="0">
                <a:solidFill>
                  <a:schemeClr val="dk1"/>
                </a:solidFill>
              </a:rPr>
              <a:t>is needed for good health</a:t>
            </a:r>
            <a:endParaRPr dirty="0">
              <a:solidFill>
                <a:schemeClr val="dk1"/>
              </a:solidFill>
            </a:endParaRPr>
          </a:p>
          <a:p>
            <a:pPr marL="608965" lvl="0" algn="l" rtl="0">
              <a:lnSpc>
                <a:spcPct val="100000"/>
              </a:lnSpc>
              <a:spcBef>
                <a:spcPts val="600"/>
              </a:spcBef>
              <a:spcAft>
                <a:spcPts val="600"/>
              </a:spcAft>
              <a:buSzPts val="1800"/>
              <a:buFont typeface="Wingdings" panose="05000000000000000000" pitchFamily="2" charset="2"/>
              <a:buChar char="§"/>
            </a:pPr>
            <a:endParaRPr sz="2400" dirty="0">
              <a:solidFill>
                <a:srgbClr val="7030A0"/>
              </a:solidFill>
            </a:endParaRPr>
          </a:p>
        </p:txBody>
      </p:sp>
      <p:sp>
        <p:nvSpPr>
          <p:cNvPr id="218" name="Google Shape;218;p78"/>
          <p:cNvSpPr txBox="1"/>
          <p:nvPr/>
        </p:nvSpPr>
        <p:spPr>
          <a:xfrm>
            <a:off x="618228" y="1333630"/>
            <a:ext cx="5704239"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u="none" strike="noStrike" cap="none" dirty="0">
                <a:solidFill>
                  <a:srgbClr val="203864"/>
                </a:solidFill>
                <a:latin typeface="Arial"/>
                <a:ea typeface="Arial"/>
                <a:cs typeface="Arial"/>
                <a:sym typeface="Arial"/>
              </a:rPr>
              <a:t>What is physical activity?</a:t>
            </a:r>
            <a:endParaRPr sz="1800" b="1" u="none" strike="noStrike" cap="none" dirty="0">
              <a:solidFill>
                <a:srgbClr val="203864"/>
              </a:solidFill>
              <a:latin typeface="Arial"/>
              <a:ea typeface="Arial"/>
              <a:cs typeface="Arial"/>
              <a:sym typeface="Arial"/>
            </a:endParaRPr>
          </a:p>
        </p:txBody>
      </p:sp>
      <p:pic>
        <p:nvPicPr>
          <p:cNvPr id="219" name="Google Shape;219;p78"/>
          <p:cNvPicPr preferRelativeResize="0"/>
          <p:nvPr/>
        </p:nvPicPr>
        <p:blipFill rotWithShape="1">
          <a:blip r:embed="rId3">
            <a:alphaModFix/>
          </a:blip>
          <a:srcRect/>
          <a:stretch/>
        </p:blipFill>
        <p:spPr>
          <a:xfrm>
            <a:off x="6884438" y="2095803"/>
            <a:ext cx="4799162" cy="3212892"/>
          </a:xfrm>
          <a:prstGeom prst="rect">
            <a:avLst/>
          </a:prstGeom>
          <a:noFill/>
          <a:ln>
            <a:noFill/>
          </a:ln>
        </p:spPr>
      </p:pic>
      <p:sp>
        <p:nvSpPr>
          <p:cNvPr id="220" name="Google Shape;220;p78"/>
          <p:cNvSpPr/>
          <p:nvPr/>
        </p:nvSpPr>
        <p:spPr>
          <a:xfrm>
            <a:off x="9077494" y="6471991"/>
            <a:ext cx="254669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222" name="Google Shape;222;p78"/>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11309D2B-D69D-41FB-ADEB-EA1CA25316FE}"/>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58696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3"/>
          <p:cNvSpPr txBox="1">
            <a:spLocks noGrp="1"/>
          </p:cNvSpPr>
          <p:nvPr>
            <p:ph type="title"/>
          </p:nvPr>
        </p:nvSpPr>
        <p:spPr>
          <a:xfrm>
            <a:off x="417094" y="81300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Benefits of Physical Activity</a:t>
            </a:r>
            <a:endParaRPr sz="2800"/>
          </a:p>
        </p:txBody>
      </p:sp>
      <p:sp>
        <p:nvSpPr>
          <p:cNvPr id="228" name="Google Shape;228;p53"/>
          <p:cNvSpPr txBox="1">
            <a:spLocks noGrp="1"/>
          </p:cNvSpPr>
          <p:nvPr>
            <p:ph type="body" idx="1"/>
          </p:nvPr>
        </p:nvSpPr>
        <p:spPr>
          <a:xfrm>
            <a:off x="417094" y="1815795"/>
            <a:ext cx="8421550" cy="4555698"/>
          </a:xfrm>
          <a:prstGeom prst="rect">
            <a:avLst/>
          </a:prstGeom>
          <a:noFill/>
          <a:ln>
            <a:noFill/>
          </a:ln>
        </p:spPr>
        <p:txBody>
          <a:bodyPr spcFirstLastPara="1" wrap="square" lIns="91425" tIns="91425" rIns="91425" bIns="91425" anchor="t" anchorCtr="0">
            <a:noAutofit/>
          </a:bodyPr>
          <a:lstStyle/>
          <a:p>
            <a:pPr marL="528638" lvl="0" indent="-342900" algn="l" rtl="0">
              <a:lnSpc>
                <a:spcPct val="100000"/>
              </a:lnSpc>
              <a:spcBef>
                <a:spcPts val="0"/>
              </a:spcBef>
              <a:spcAft>
                <a:spcPts val="0"/>
              </a:spcAft>
              <a:buSzPts val="1400"/>
              <a:buFont typeface="Wingdings" panose="05000000000000000000" pitchFamily="2" charset="2"/>
              <a:buChar char="§"/>
            </a:pPr>
            <a:r>
              <a:rPr lang="en-US" sz="2000" b="1" dirty="0"/>
              <a:t>Increases life expectancy</a:t>
            </a:r>
            <a:r>
              <a:rPr lang="en-US" sz="2000" dirty="0"/>
              <a:t> - Regular physical activity reduces the risk of premature mortality </a:t>
            </a:r>
            <a:endParaRPr dirty="0"/>
          </a:p>
          <a:p>
            <a:pPr marL="528638" lvl="0" indent="-342900" algn="l" rtl="0">
              <a:lnSpc>
                <a:spcPct val="100000"/>
              </a:lnSpc>
              <a:spcBef>
                <a:spcPts val="600"/>
              </a:spcBef>
              <a:spcAft>
                <a:spcPts val="0"/>
              </a:spcAft>
              <a:buSzPts val="1400"/>
              <a:buFont typeface="Wingdings" panose="05000000000000000000" pitchFamily="2" charset="2"/>
              <a:buChar char="§"/>
            </a:pPr>
            <a:r>
              <a:rPr lang="en-US" sz="2000" b="1" dirty="0"/>
              <a:t>Improves quality of life</a:t>
            </a:r>
            <a:endParaRPr dirty="0"/>
          </a:p>
          <a:p>
            <a:pPr marL="528638" lvl="0" indent="-342900" algn="l" rtl="0">
              <a:lnSpc>
                <a:spcPct val="100000"/>
              </a:lnSpc>
              <a:spcBef>
                <a:spcPts val="600"/>
              </a:spcBef>
              <a:spcAft>
                <a:spcPts val="0"/>
              </a:spcAft>
              <a:buSzPts val="1400"/>
              <a:buFont typeface="Wingdings" panose="05000000000000000000" pitchFamily="2" charset="2"/>
              <a:buChar char="§"/>
            </a:pPr>
            <a:r>
              <a:rPr lang="en-US" sz="2000" b="1" dirty="0"/>
              <a:t>Improves respiratory , cardiovascular and general health </a:t>
            </a:r>
            <a:r>
              <a:rPr lang="en-US" sz="2000" dirty="0"/>
              <a:t>(WHO)</a:t>
            </a:r>
            <a:endParaRPr dirty="0"/>
          </a:p>
          <a:p>
            <a:pPr marL="528638" lvl="0" indent="-342900" algn="l"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rPr>
              <a:t>Reduces feelings of anxiety and depression</a:t>
            </a:r>
            <a:endParaRPr dirty="0"/>
          </a:p>
          <a:p>
            <a:pPr marL="528638" lvl="0" indent="-342900" algn="l"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rPr>
              <a:t>Improves mood and mental health</a:t>
            </a:r>
            <a:endParaRPr sz="2000" dirty="0">
              <a:solidFill>
                <a:srgbClr val="000000"/>
              </a:solidFill>
            </a:endParaRPr>
          </a:p>
          <a:p>
            <a:pPr marL="528638" lvl="0" indent="-342900" algn="l"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rPr>
              <a:t>Reduces risk of injury</a:t>
            </a:r>
            <a:r>
              <a:rPr lang="en-US" sz="2000" dirty="0">
                <a:solidFill>
                  <a:srgbClr val="000000"/>
                </a:solidFill>
              </a:rPr>
              <a:t> – regular exercise increases muscle strength, bone density, flexibility and stability (WHO)</a:t>
            </a:r>
            <a:endParaRPr sz="2000" dirty="0"/>
          </a:p>
          <a:p>
            <a:pPr marL="528638" lvl="0" indent="-342900" algn="l" rtl="0">
              <a:lnSpc>
                <a:spcPct val="100000"/>
              </a:lnSpc>
              <a:spcBef>
                <a:spcPts val="600"/>
              </a:spcBef>
              <a:spcAft>
                <a:spcPts val="0"/>
              </a:spcAft>
              <a:buSzPts val="1400"/>
              <a:buFont typeface="Wingdings" panose="05000000000000000000" pitchFamily="2" charset="2"/>
              <a:buChar char="§"/>
            </a:pPr>
            <a:r>
              <a:rPr lang="en-US" sz="2000" b="1" dirty="0">
                <a:solidFill>
                  <a:schemeClr val="dk1"/>
                </a:solidFill>
                <a:latin typeface="Calibri"/>
                <a:ea typeface="Calibri"/>
                <a:cs typeface="Calibri"/>
                <a:sym typeface="Calibri"/>
              </a:rPr>
              <a:t>Saves money</a:t>
            </a:r>
            <a:r>
              <a:rPr lang="en-US" sz="2000" dirty="0">
                <a:solidFill>
                  <a:schemeClr val="dk1"/>
                </a:solidFill>
                <a:latin typeface="Calibri"/>
                <a:ea typeface="Calibri"/>
                <a:cs typeface="Calibri"/>
                <a:sym typeface="Calibri"/>
              </a:rPr>
              <a:t> from </a:t>
            </a:r>
            <a:r>
              <a:rPr lang="en-US" sz="2000" b="1" dirty="0">
                <a:solidFill>
                  <a:schemeClr val="dk1"/>
                </a:solidFill>
                <a:latin typeface="Calibri"/>
                <a:ea typeface="Calibri"/>
                <a:cs typeface="Calibri"/>
                <a:sym typeface="Calibri"/>
              </a:rPr>
              <a:t>health care costs</a:t>
            </a:r>
            <a:r>
              <a:rPr lang="en-US" sz="2000" dirty="0">
                <a:solidFill>
                  <a:schemeClr val="dk1"/>
                </a:solidFill>
                <a:latin typeface="Calibri"/>
                <a:ea typeface="Calibri"/>
                <a:cs typeface="Calibri"/>
                <a:sym typeface="Calibri"/>
              </a:rPr>
              <a:t>. </a:t>
            </a:r>
            <a:endParaRPr dirty="0"/>
          </a:p>
          <a:p>
            <a:pPr marL="528638" lvl="0" indent="-342900" algn="l"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latin typeface="Calibri"/>
                <a:ea typeface="Calibri"/>
                <a:cs typeface="Calibri"/>
                <a:sym typeface="Calibri"/>
              </a:rPr>
              <a:t>Improves quality of sleep</a:t>
            </a:r>
            <a:endParaRPr sz="2000" b="1" dirty="0">
              <a:solidFill>
                <a:srgbClr val="000000"/>
              </a:solidFill>
            </a:endParaRPr>
          </a:p>
          <a:p>
            <a:pPr marL="528638" lvl="0" indent="-342900" algn="l"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rPr>
              <a:t>Helps you control your weight</a:t>
            </a:r>
            <a:endParaRPr dirty="0"/>
          </a:p>
          <a:p>
            <a:pPr marL="528638" lvl="0" indent="-342900" algn="l" rtl="0">
              <a:lnSpc>
                <a:spcPct val="100000"/>
              </a:lnSpc>
              <a:spcBef>
                <a:spcPts val="600"/>
              </a:spcBef>
              <a:spcAft>
                <a:spcPts val="0"/>
              </a:spcAft>
              <a:buSzPts val="1400"/>
              <a:buFont typeface="Wingdings" panose="05000000000000000000" pitchFamily="2" charset="2"/>
              <a:buChar char="§"/>
            </a:pPr>
            <a:r>
              <a:rPr lang="en-US" sz="2000" b="1" dirty="0">
                <a:solidFill>
                  <a:srgbClr val="000000"/>
                </a:solidFill>
                <a:latin typeface="Calibri"/>
                <a:ea typeface="Calibri"/>
                <a:cs typeface="Calibri"/>
                <a:sym typeface="Calibri"/>
              </a:rPr>
              <a:t>Improves memory and brain function</a:t>
            </a:r>
            <a:r>
              <a:rPr lang="en-US" sz="2000" dirty="0">
                <a:solidFill>
                  <a:srgbClr val="000000"/>
                </a:solidFill>
                <a:latin typeface="Calibri"/>
                <a:ea typeface="Calibri"/>
                <a:cs typeface="Calibri"/>
                <a:sym typeface="Calibri"/>
              </a:rPr>
              <a:t> for all age groups</a:t>
            </a:r>
            <a:endParaRPr sz="2000" dirty="0">
              <a:solidFill>
                <a:srgbClr val="000000"/>
              </a:solidFill>
            </a:endParaRPr>
          </a:p>
          <a:p>
            <a:pPr marL="617855" lvl="0" indent="-342900" algn="l" rtl="0">
              <a:lnSpc>
                <a:spcPct val="100000"/>
              </a:lnSpc>
              <a:spcBef>
                <a:spcPts val="600"/>
              </a:spcBef>
              <a:spcAft>
                <a:spcPts val="600"/>
              </a:spcAft>
              <a:buSzPts val="1400"/>
              <a:buFont typeface="Wingdings" panose="05000000000000000000" pitchFamily="2" charset="2"/>
              <a:buChar char="§"/>
            </a:pPr>
            <a:endParaRPr sz="2000" dirty="0">
              <a:solidFill>
                <a:schemeClr val="dk1"/>
              </a:solidFill>
            </a:endParaRPr>
          </a:p>
        </p:txBody>
      </p:sp>
      <p:sp>
        <p:nvSpPr>
          <p:cNvPr id="229" name="Google Shape;229;p53"/>
          <p:cNvSpPr txBox="1"/>
          <p:nvPr/>
        </p:nvSpPr>
        <p:spPr>
          <a:xfrm>
            <a:off x="417094" y="1123962"/>
            <a:ext cx="10707559"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How can I benefit from physical activity?</a:t>
            </a:r>
            <a:endParaRPr sz="1800" b="1" i="1" u="none" strike="noStrike" cap="none" dirty="0">
              <a:solidFill>
                <a:srgbClr val="203864"/>
              </a:solidFill>
              <a:latin typeface="Arial"/>
              <a:ea typeface="Arial"/>
              <a:cs typeface="Arial"/>
              <a:sym typeface="Arial"/>
            </a:endParaRPr>
          </a:p>
        </p:txBody>
      </p:sp>
      <p:sp>
        <p:nvSpPr>
          <p:cNvPr id="231" name="Google Shape;231;p53"/>
          <p:cNvSpPr/>
          <p:nvPr/>
        </p:nvSpPr>
        <p:spPr>
          <a:xfrm>
            <a:off x="9472437" y="6410980"/>
            <a:ext cx="254669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233" name="Google Shape;233;p53"/>
          <p:cNvPicPr preferRelativeResize="0"/>
          <p:nvPr/>
        </p:nvPicPr>
        <p:blipFill rotWithShape="1">
          <a:blip r:embed="rId5">
            <a:alphaModFix/>
          </a:blip>
          <a:srcRect l="26648" t="70260" r="70336" b="24439"/>
          <a:stretch/>
        </p:blipFill>
        <p:spPr>
          <a:xfrm flipH="1">
            <a:off x="-1904" y="6269801"/>
            <a:ext cx="610941" cy="604241"/>
          </a:xfrm>
          <a:prstGeom prst="rect">
            <a:avLst/>
          </a:prstGeom>
          <a:noFill/>
          <a:ln>
            <a:noFill/>
          </a:ln>
        </p:spPr>
      </p:pic>
      <p:sp>
        <p:nvSpPr>
          <p:cNvPr id="9" name="Google Shape;171;p8">
            <a:extLst>
              <a:ext uri="{FF2B5EF4-FFF2-40B4-BE49-F238E27FC236}">
                <a16:creationId xmlns:a16="http://schemas.microsoft.com/office/drawing/2014/main" id="{E320DDDF-9EE7-4299-B0FD-EB2D7CB0685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pic>
        <p:nvPicPr>
          <p:cNvPr id="3074" name="Picture 2" descr="Foto profissional grátis de □ gentil, acampamento, ação">
            <a:extLst>
              <a:ext uri="{FF2B5EF4-FFF2-40B4-BE49-F238E27FC236}">
                <a16:creationId xmlns:a16="http://schemas.microsoft.com/office/drawing/2014/main" id="{C7814885-9E47-42EE-AEF9-7020548F0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1997" y="1194808"/>
            <a:ext cx="3037132" cy="455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75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txBox="1">
            <a:spLocks noGrp="1"/>
          </p:cNvSpPr>
          <p:nvPr>
            <p:ph type="body" idx="1"/>
          </p:nvPr>
        </p:nvSpPr>
        <p:spPr>
          <a:xfrm>
            <a:off x="570032" y="2274337"/>
            <a:ext cx="7345243" cy="3719108"/>
          </a:xfrm>
          <a:prstGeom prst="rect">
            <a:avLst/>
          </a:prstGeom>
          <a:noFill/>
          <a:ln>
            <a:noFill/>
          </a:ln>
        </p:spPr>
        <p:txBody>
          <a:bodyPr spcFirstLastPara="1" wrap="square" lIns="91425" tIns="45700" rIns="91425" bIns="45700" anchor="t" anchorCtr="0">
            <a:noAutofit/>
          </a:bodyPr>
          <a:lstStyle/>
          <a:p>
            <a:pPr marL="457200" lvl="0" indent="-317500" algn="just" rtl="0">
              <a:lnSpc>
                <a:spcPct val="150000"/>
              </a:lnSpc>
              <a:spcBef>
                <a:spcPts val="600"/>
              </a:spcBef>
              <a:spcAft>
                <a:spcPts val="0"/>
              </a:spcAft>
              <a:buSzPts val="1400"/>
              <a:buChar char="✔"/>
            </a:pPr>
            <a:r>
              <a:rPr lang="en-US" sz="1600" dirty="0"/>
              <a:t>Understanding differences about health and health treatment in the country of origin and the country of arrival</a:t>
            </a:r>
            <a:endParaRPr sz="1600" dirty="0"/>
          </a:p>
          <a:p>
            <a:pPr marL="457200" lvl="0" indent="-317500" algn="just" rtl="0">
              <a:lnSpc>
                <a:spcPct val="150000"/>
              </a:lnSpc>
              <a:spcBef>
                <a:spcPts val="600"/>
              </a:spcBef>
              <a:spcAft>
                <a:spcPts val="0"/>
              </a:spcAft>
              <a:buSzPts val="1400"/>
              <a:buChar char="✔"/>
            </a:pPr>
            <a:r>
              <a:rPr lang="en-US" sz="1600" dirty="0"/>
              <a:t>Understanding how culture can affect health narratives</a:t>
            </a:r>
            <a:endParaRPr sz="1600" dirty="0"/>
          </a:p>
          <a:p>
            <a:pPr marL="457200" lvl="0" indent="-317500" algn="just" rtl="0">
              <a:lnSpc>
                <a:spcPct val="150000"/>
              </a:lnSpc>
              <a:spcBef>
                <a:spcPts val="600"/>
              </a:spcBef>
              <a:spcAft>
                <a:spcPts val="0"/>
              </a:spcAft>
              <a:buSzPts val="1400"/>
              <a:buChar char="✔"/>
            </a:pPr>
            <a:r>
              <a:rPr lang="en-US" sz="1600" dirty="0"/>
              <a:t>Gaining knowledge on specific physical and mental health risks migrant populations are at risk of during the migrant journey, learn how to use relevant online sources</a:t>
            </a:r>
            <a:endParaRPr sz="1600" dirty="0"/>
          </a:p>
          <a:p>
            <a:pPr marL="457200" lvl="0" indent="-317500" algn="just" rtl="0">
              <a:lnSpc>
                <a:spcPct val="150000"/>
              </a:lnSpc>
              <a:spcBef>
                <a:spcPts val="600"/>
              </a:spcBef>
              <a:spcAft>
                <a:spcPts val="0"/>
              </a:spcAft>
              <a:buSzPts val="1400"/>
              <a:buFont typeface="Calibri"/>
              <a:buChar char="✔"/>
            </a:pPr>
            <a:r>
              <a:rPr lang="en-US" sz="1600" dirty="0"/>
              <a:t>Gaining knowledge about specific prevention and health promotion strategies and use relevant online tools</a:t>
            </a:r>
            <a:endParaRPr sz="1600" dirty="0"/>
          </a:p>
          <a:p>
            <a:pPr marL="457200" lvl="0" indent="-317500" algn="just" rtl="0">
              <a:lnSpc>
                <a:spcPct val="150000"/>
              </a:lnSpc>
              <a:spcBef>
                <a:spcPts val="600"/>
              </a:spcBef>
              <a:spcAft>
                <a:spcPts val="600"/>
              </a:spcAft>
              <a:buSzPts val="1400"/>
              <a:buChar char="✔"/>
            </a:pPr>
            <a:r>
              <a:rPr lang="en-US" sz="1600" dirty="0"/>
              <a:t>Gaining awareness about digital health literacy’s relevance for migrants’ health </a:t>
            </a:r>
            <a:endParaRPr sz="1600" dirty="0"/>
          </a:p>
        </p:txBody>
      </p:sp>
      <p:pic>
        <p:nvPicPr>
          <p:cNvPr id="196" name="Google Shape;196;p5"/>
          <p:cNvPicPr preferRelativeResize="0"/>
          <p:nvPr/>
        </p:nvPicPr>
        <p:blipFill rotWithShape="1">
          <a:blip r:embed="rId3">
            <a:alphaModFix/>
          </a:blip>
          <a:srcRect/>
          <a:stretch/>
        </p:blipFill>
        <p:spPr>
          <a:xfrm>
            <a:off x="8077200" y="2388445"/>
            <a:ext cx="3977320" cy="2859639"/>
          </a:xfrm>
          <a:prstGeom prst="rect">
            <a:avLst/>
          </a:prstGeom>
          <a:noFill/>
          <a:ln>
            <a:noFill/>
          </a:ln>
        </p:spPr>
      </p:pic>
      <p:sp>
        <p:nvSpPr>
          <p:cNvPr id="197" name="Google Shape;197;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 license</a:t>
            </a:r>
            <a:endParaRPr sz="1200" b="0" i="0" u="none" strike="noStrike" cap="none">
              <a:solidFill>
                <a:schemeClr val="dk1"/>
              </a:solidFill>
              <a:latin typeface="Calibri"/>
              <a:ea typeface="Calibri"/>
              <a:cs typeface="Calibri"/>
              <a:sym typeface="Calibri"/>
            </a:endParaRPr>
          </a:p>
        </p:txBody>
      </p:sp>
      <p:sp>
        <p:nvSpPr>
          <p:cNvPr id="198" name="Google Shape;198;p5"/>
          <p:cNvSpPr txBox="1">
            <a:spLocks noGrp="1"/>
          </p:cNvSpPr>
          <p:nvPr>
            <p:ph type="title"/>
          </p:nvPr>
        </p:nvSpPr>
        <p:spPr>
          <a:xfrm>
            <a:off x="536509"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200" b="1"/>
              <a:t>Competences</a:t>
            </a:r>
            <a:endParaRPr/>
          </a:p>
        </p:txBody>
      </p:sp>
      <p:sp>
        <p:nvSpPr>
          <p:cNvPr id="199" name="Google Shape;199;p5"/>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5"/>
          <p:cNvSpPr txBox="1"/>
          <p:nvPr/>
        </p:nvSpPr>
        <p:spPr>
          <a:xfrm>
            <a:off x="526419" y="348996"/>
            <a:ext cx="8471838" cy="613530"/>
          </a:xfrm>
          <a:prstGeom prst="rect">
            <a:avLst/>
          </a:prstGeom>
          <a:solidFill>
            <a:srgbClr val="203864"/>
          </a:solidFill>
          <a:ln>
            <a:noFill/>
          </a:ln>
        </p:spPr>
        <p:txBody>
          <a:bodyPr spcFirstLastPara="1" wrap="square" lIns="91425" tIns="45700" rIns="91425" bIns="45700" anchor="ctr" anchorCtr="0">
            <a:normAutofit fontScale="55000" lnSpcReduction="20000"/>
          </a:bodyPr>
          <a:lstStyle/>
          <a:p>
            <a:pPr marL="0" marR="0" lvl="0" indent="0" algn="l" rtl="0">
              <a:lnSpc>
                <a:spcPct val="90000"/>
              </a:lnSpc>
              <a:spcBef>
                <a:spcPts val="0"/>
              </a:spcBef>
              <a:spcAft>
                <a:spcPts val="0"/>
              </a:spcAft>
              <a:buClr>
                <a:schemeClr val="lt1"/>
              </a:buClr>
              <a:buSzPct val="100000"/>
              <a:buFont typeface="Calibri"/>
              <a:buNone/>
            </a:pPr>
            <a:endParaRPr sz="2200" b="1" i="0" u="none" strike="noStrike" cap="none">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ct val="51764"/>
              <a:buFont typeface="Calibri"/>
              <a:buNone/>
            </a:pPr>
            <a:r>
              <a:rPr lang="en-US" sz="4250" b="1" i="0" u="none" strike="noStrike" cap="none">
                <a:solidFill>
                  <a:schemeClr val="lt1"/>
                </a:solidFill>
                <a:latin typeface="Calibri"/>
                <a:ea typeface="Calibri"/>
                <a:cs typeface="Calibri"/>
                <a:sym typeface="Calibri"/>
              </a:rPr>
              <a:t>What are the main health issues when landing in a new country?</a:t>
            </a:r>
            <a:endParaRPr sz="425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lt1"/>
              </a:buClr>
              <a:buSzPct val="100000"/>
              <a:buFont typeface="Calibri"/>
              <a:buNone/>
            </a:pPr>
            <a:endParaRPr sz="2200" b="1" i="0" u="none" strike="noStrike" cap="none">
              <a:solidFill>
                <a:schemeClr val="lt1"/>
              </a:solidFill>
              <a:latin typeface="Calibri"/>
              <a:ea typeface="Calibri"/>
              <a:cs typeface="Calibri"/>
              <a:sym typeface="Calibri"/>
            </a:endParaRPr>
          </a:p>
        </p:txBody>
      </p:sp>
      <p:sp>
        <p:nvSpPr>
          <p:cNvPr id="201" name="Google Shape;201;p5"/>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2</a:t>
            </a:r>
            <a:r>
              <a:rPr lang="en-US" sz="2200" b="1" i="0" u="none" strike="noStrike" cap="none">
                <a:solidFill>
                  <a:schemeClr val="lt1"/>
                </a:solidFill>
                <a:latin typeface="Gill Sans"/>
                <a:ea typeface="Gill Sans"/>
                <a:cs typeface="Gill Sans"/>
                <a:sym typeface="Gill Sans"/>
              </a:rPr>
              <a:t> </a:t>
            </a:r>
            <a:endParaRPr sz="2200" b="1" i="0" u="none" strike="noStrike" cap="none">
              <a:solidFill>
                <a:schemeClr val="lt1"/>
              </a:solidFill>
              <a:latin typeface="Gill Sans"/>
              <a:ea typeface="Gill Sans"/>
              <a:cs typeface="Gill Sans"/>
              <a:sym typeface="Gill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8"/>
          <p:cNvSpPr txBox="1">
            <a:spLocks noGrp="1"/>
          </p:cNvSpPr>
          <p:nvPr>
            <p:ph type="title"/>
          </p:nvPr>
        </p:nvSpPr>
        <p:spPr>
          <a:xfrm>
            <a:off x="462337" y="909888"/>
            <a:ext cx="11059692" cy="6050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800"/>
              <a:buNone/>
            </a:pPr>
            <a:r>
              <a:rPr lang="en-US" sz="2800"/>
              <a:t>Examples of Physical Activities</a:t>
            </a:r>
            <a:endParaRPr sz="2800"/>
          </a:p>
        </p:txBody>
      </p:sp>
      <p:pic>
        <p:nvPicPr>
          <p:cNvPr id="250" name="Google Shape;250;p8"/>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15" name="Google Shape;171;p8">
            <a:extLst>
              <a:ext uri="{FF2B5EF4-FFF2-40B4-BE49-F238E27FC236}">
                <a16:creationId xmlns:a16="http://schemas.microsoft.com/office/drawing/2014/main" id="{55102CF6-4FC7-4B35-BB60-CB269A7A326A}"/>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
        <p:nvSpPr>
          <p:cNvPr id="16" name="Google Shape;243;p8">
            <a:extLst>
              <a:ext uri="{FF2B5EF4-FFF2-40B4-BE49-F238E27FC236}">
                <a16:creationId xmlns:a16="http://schemas.microsoft.com/office/drawing/2014/main" id="{B875BB56-2BDB-4C6C-9A2E-1F5552E14749}"/>
              </a:ext>
            </a:extLst>
          </p:cNvPr>
          <p:cNvSpPr/>
          <p:nvPr/>
        </p:nvSpPr>
        <p:spPr>
          <a:xfrm>
            <a:off x="462337" y="1732499"/>
            <a:ext cx="2937161" cy="2201326"/>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246;p8">
            <a:extLst>
              <a:ext uri="{FF2B5EF4-FFF2-40B4-BE49-F238E27FC236}">
                <a16:creationId xmlns:a16="http://schemas.microsoft.com/office/drawing/2014/main" id="{3C02CE70-C64F-4316-999A-6B4EDF196822}"/>
              </a:ext>
            </a:extLst>
          </p:cNvPr>
          <p:cNvSpPr/>
          <p:nvPr/>
        </p:nvSpPr>
        <p:spPr>
          <a:xfrm>
            <a:off x="6467475" y="1732499"/>
            <a:ext cx="2700863" cy="2029876"/>
          </a:xfrm>
          <a:prstGeom prst="roundRect">
            <a:avLst>
              <a:gd name="adj" fmla="val 10000"/>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249;p8">
            <a:extLst>
              <a:ext uri="{FF2B5EF4-FFF2-40B4-BE49-F238E27FC236}">
                <a16:creationId xmlns:a16="http://schemas.microsoft.com/office/drawing/2014/main" id="{B823132D-3AA1-40CE-8F83-C3654D8DBC37}"/>
              </a:ext>
            </a:extLst>
          </p:cNvPr>
          <p:cNvSpPr/>
          <p:nvPr/>
        </p:nvSpPr>
        <p:spPr>
          <a:xfrm>
            <a:off x="2676525" y="4236516"/>
            <a:ext cx="2688005" cy="2353919"/>
          </a:xfrm>
          <a:prstGeom prst="roundRect">
            <a:avLst>
              <a:gd name="adj" fmla="val 10000"/>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TextBox 20">
            <a:extLst>
              <a:ext uri="{FF2B5EF4-FFF2-40B4-BE49-F238E27FC236}">
                <a16:creationId xmlns:a16="http://schemas.microsoft.com/office/drawing/2014/main" id="{E410B981-4BB5-4299-B60F-AAE01E236BC8}"/>
              </a:ext>
            </a:extLst>
          </p:cNvPr>
          <p:cNvSpPr txBox="1"/>
          <p:nvPr/>
        </p:nvSpPr>
        <p:spPr>
          <a:xfrm>
            <a:off x="3447124" y="1779073"/>
            <a:ext cx="2937161" cy="1656864"/>
          </a:xfrm>
          <a:prstGeom prst="rect">
            <a:avLst/>
          </a:prstGeom>
          <a:solidFill>
            <a:schemeClr val="bg1">
              <a:lumMod val="95000"/>
            </a:schemeClr>
          </a:solidFill>
        </p:spPr>
        <p:txBody>
          <a:bodyPr wrap="square">
            <a:spAutoFit/>
          </a:bodyPr>
          <a:lstStyle/>
          <a:p>
            <a:pPr marL="0" marR="0" lvl="0" indent="0" algn="l" rtl="0">
              <a:lnSpc>
                <a:spcPct val="90000"/>
              </a:lnSpc>
              <a:spcBef>
                <a:spcPts val="0"/>
              </a:spcBef>
              <a:spcAft>
                <a:spcPts val="0"/>
              </a:spcAft>
              <a:buClr>
                <a:srgbClr val="000000"/>
              </a:buClr>
              <a:buSzPts val="1600"/>
              <a:buFont typeface="Arial"/>
              <a:buNone/>
            </a:pPr>
            <a:r>
              <a:rPr lang="en-US" sz="2000" b="1" i="0" u="none" strike="noStrike" cap="none" dirty="0">
                <a:solidFill>
                  <a:schemeClr val="tx1"/>
                </a:solidFill>
                <a:latin typeface="Calibri" panose="020F0502020204030204" pitchFamily="34" charset="0"/>
                <a:cs typeface="Calibri" panose="020F0502020204030204" pitchFamily="34" charset="0"/>
                <a:sym typeface="Arial"/>
              </a:rPr>
              <a:t>Physical Exercises</a:t>
            </a: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lnSpc>
                <a:spcPct val="90000"/>
              </a:lnSpc>
              <a:spcBef>
                <a:spcPts val="56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Walking/Jogging/Running</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Dancing</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Swimming</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Aerobics</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Bicycle riding </a:t>
            </a:r>
            <a:endParaRPr lang="en-US"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85696946-257D-4289-AAA6-58572F98D36E}"/>
              </a:ext>
            </a:extLst>
          </p:cNvPr>
          <p:cNvSpPr txBox="1"/>
          <p:nvPr/>
        </p:nvSpPr>
        <p:spPr>
          <a:xfrm>
            <a:off x="9382125" y="1878308"/>
            <a:ext cx="2347538" cy="915122"/>
          </a:xfrm>
          <a:prstGeom prst="rect">
            <a:avLst/>
          </a:prstGeom>
          <a:solidFill>
            <a:schemeClr val="bg1">
              <a:lumMod val="95000"/>
            </a:schemeClr>
          </a:solidFill>
          <a:ln>
            <a:solidFill>
              <a:schemeClr val="accent1"/>
            </a:solidFill>
          </a:ln>
        </p:spPr>
        <p:txBody>
          <a:bodyPr wrap="square">
            <a:spAutoFit/>
          </a:bodyPr>
          <a:lstStyle/>
          <a:p>
            <a:pPr marL="0" marR="0" lvl="0" indent="0" algn="l" rtl="0">
              <a:lnSpc>
                <a:spcPct val="90000"/>
              </a:lnSpc>
              <a:spcBef>
                <a:spcPts val="0"/>
              </a:spcBef>
              <a:spcAft>
                <a:spcPts val="0"/>
              </a:spcAft>
              <a:buClr>
                <a:srgbClr val="000000"/>
              </a:buClr>
              <a:buSzPts val="1600"/>
              <a:buFont typeface="Arial"/>
              <a:buNone/>
            </a:pPr>
            <a:r>
              <a:rPr lang="en-US" sz="2000" b="1" i="0" u="none" strike="noStrike" cap="none" dirty="0">
                <a:solidFill>
                  <a:schemeClr val="tx1"/>
                </a:solidFill>
                <a:latin typeface="Calibri" panose="020F0502020204030204" pitchFamily="34" charset="0"/>
                <a:cs typeface="Calibri" panose="020F0502020204030204" pitchFamily="34" charset="0"/>
                <a:sym typeface="Arial"/>
              </a:rPr>
              <a:t>House Chores</a:t>
            </a: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lnSpc>
                <a:spcPct val="90000"/>
              </a:lnSpc>
              <a:spcBef>
                <a:spcPts val="560"/>
              </a:spcBef>
              <a:spcAft>
                <a:spcPts val="0"/>
              </a:spcAft>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Gardening</a:t>
            </a:r>
          </a:p>
          <a:p>
            <a:pPr marL="285750" marR="0" lvl="1" indent="-285750" algn="l" rtl="0">
              <a:lnSpc>
                <a:spcPct val="90000"/>
              </a:lnSpc>
              <a:spcBef>
                <a:spcPts val="180"/>
              </a:spcBef>
              <a:spcAft>
                <a:spcPts val="0"/>
              </a:spcAft>
              <a:buClr>
                <a:srgbClr val="92D050"/>
              </a:buClr>
              <a:buSzPct val="100000"/>
              <a:buFont typeface="Wingdings" panose="05000000000000000000" pitchFamily="2" charset="2"/>
              <a:buChar char="ü"/>
            </a:pPr>
            <a:r>
              <a:rPr lang="en-US" sz="1600" i="0" u="none" strike="noStrike" cap="none" dirty="0">
                <a:solidFill>
                  <a:schemeClr val="tx1"/>
                </a:solidFill>
                <a:latin typeface="Calibri" panose="020F0502020204030204" pitchFamily="34" charset="0"/>
                <a:cs typeface="Calibri" panose="020F0502020204030204" pitchFamily="34" charset="0"/>
                <a:sym typeface="Arial"/>
              </a:rPr>
              <a:t>Cleaning</a:t>
            </a:r>
          </a:p>
        </p:txBody>
      </p:sp>
      <p:sp>
        <p:nvSpPr>
          <p:cNvPr id="25" name="TextBox 24">
            <a:extLst>
              <a:ext uri="{FF2B5EF4-FFF2-40B4-BE49-F238E27FC236}">
                <a16:creationId xmlns:a16="http://schemas.microsoft.com/office/drawing/2014/main" id="{210635AD-1522-4094-BC13-022549733CC1}"/>
              </a:ext>
            </a:extLst>
          </p:cNvPr>
          <p:cNvSpPr txBox="1"/>
          <p:nvPr/>
        </p:nvSpPr>
        <p:spPr>
          <a:xfrm>
            <a:off x="5488918" y="4236516"/>
            <a:ext cx="3276600" cy="1354217"/>
          </a:xfrm>
          <a:prstGeom prst="rect">
            <a:avLst/>
          </a:prstGeom>
          <a:solidFill>
            <a:schemeClr val="bg1">
              <a:lumMod val="95000"/>
            </a:schemeClr>
          </a:solidFill>
        </p:spPr>
        <p:txBody>
          <a:bodyPr wrap="square">
            <a:spAutoFit/>
          </a:bodyPr>
          <a:lstStyle/>
          <a:p>
            <a:pPr marL="0" marR="0" lvl="0" indent="0" algn="l" rtl="0">
              <a:lnSpc>
                <a:spcPct val="90000"/>
              </a:lnSpc>
              <a:spcBef>
                <a:spcPts val="0"/>
              </a:spcBef>
              <a:spcAft>
                <a:spcPts val="0"/>
              </a:spcAft>
              <a:buClr>
                <a:srgbClr val="000000"/>
              </a:buClr>
              <a:buSzPts val="1800"/>
              <a:buFont typeface="Arial"/>
              <a:buNone/>
            </a:pPr>
            <a:r>
              <a:rPr lang="en-US" sz="2000" b="1" i="0" u="none" strike="noStrike" cap="none" dirty="0">
                <a:solidFill>
                  <a:schemeClr val="tx1"/>
                </a:solidFill>
                <a:latin typeface="Calibri" panose="020F0502020204030204" pitchFamily="34" charset="0"/>
                <a:cs typeface="Calibri" panose="020F0502020204030204" pitchFamily="34" charset="0"/>
                <a:sym typeface="Arial"/>
              </a:rPr>
              <a:t>Outdoor Activities </a:t>
            </a:r>
            <a:endParaRPr lang="en-US" sz="1800" b="0" i="0" u="none" strike="noStrike" cap="none" dirty="0">
              <a:solidFill>
                <a:schemeClr val="tx1"/>
              </a:solidFill>
              <a:latin typeface="Calibri" panose="020F0502020204030204" pitchFamily="34" charset="0"/>
              <a:cs typeface="Calibri" panose="020F0502020204030204" pitchFamily="34" charset="0"/>
              <a:sym typeface="Arial"/>
            </a:endParaRPr>
          </a:p>
          <a:p>
            <a:pPr marL="285750" marR="0" lvl="1" indent="-285750" algn="l" rtl="0">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Playing at the park</a:t>
            </a:r>
          </a:p>
          <a:p>
            <a:pPr marL="285750" marR="0" lvl="1" indent="-285750" algn="l" rtl="0">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Hiking/rock climbing</a:t>
            </a:r>
          </a:p>
          <a:p>
            <a:pPr marL="285750" marR="0" lvl="1" indent="-285750" algn="l" rtl="0">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Football/Basketball</a:t>
            </a:r>
          </a:p>
          <a:p>
            <a:pPr marL="285750" marR="0" lvl="1" indent="-285750" algn="l" rtl="0">
              <a:buClr>
                <a:srgbClr val="92D050"/>
              </a:buClr>
              <a:buSzPct val="100000"/>
              <a:buFont typeface="Wingdings" panose="05000000000000000000" pitchFamily="2" charset="2"/>
              <a:buChar char="ü"/>
            </a:pPr>
            <a:r>
              <a:rPr lang="en-US" sz="1600" dirty="0">
                <a:solidFill>
                  <a:schemeClr val="tx1"/>
                </a:solidFill>
                <a:latin typeface="Calibri" panose="020F0502020204030204" pitchFamily="34" charset="0"/>
                <a:cs typeface="Calibri" panose="020F0502020204030204" pitchFamily="34" charset="0"/>
              </a:rPr>
              <a:t>Step counter app/Pedometer</a:t>
            </a:r>
          </a:p>
        </p:txBody>
      </p:sp>
    </p:spTree>
    <p:extLst>
      <p:ext uri="{BB962C8B-B14F-4D97-AF65-F5344CB8AC3E}">
        <p14:creationId xmlns:p14="http://schemas.microsoft.com/office/powerpoint/2010/main" val="4284983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5"/>
          <p:cNvSpPr txBox="1">
            <a:spLocks noGrp="1"/>
          </p:cNvSpPr>
          <p:nvPr>
            <p:ph type="title"/>
          </p:nvPr>
        </p:nvSpPr>
        <p:spPr>
          <a:xfrm>
            <a:off x="415600" y="1037403"/>
            <a:ext cx="11360800" cy="70252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Screening for Special Diseases</a:t>
            </a:r>
            <a:endParaRPr sz="2800"/>
          </a:p>
        </p:txBody>
      </p:sp>
      <p:sp>
        <p:nvSpPr>
          <p:cNvPr id="256" name="Google Shape;256;p55"/>
          <p:cNvSpPr txBox="1">
            <a:spLocks noGrp="1"/>
          </p:cNvSpPr>
          <p:nvPr>
            <p:ph type="body" idx="1"/>
          </p:nvPr>
        </p:nvSpPr>
        <p:spPr>
          <a:xfrm>
            <a:off x="415600" y="2108262"/>
            <a:ext cx="10318049" cy="4428528"/>
          </a:xfrm>
          <a:prstGeom prst="rect">
            <a:avLst/>
          </a:prstGeom>
          <a:noFill/>
          <a:ln>
            <a:noFill/>
          </a:ln>
        </p:spPr>
        <p:txBody>
          <a:bodyPr spcFirstLastPara="1" wrap="square" lIns="91425" tIns="91425" rIns="91425" bIns="91425" anchor="t" anchorCtr="0">
            <a:noAutofit/>
          </a:bodyPr>
          <a:lstStyle/>
          <a:p>
            <a:pPr marL="343535" lvl="0" indent="-342900" algn="l" rtl="0">
              <a:lnSpc>
                <a:spcPct val="100000"/>
              </a:lnSpc>
              <a:spcBef>
                <a:spcPts val="600"/>
              </a:spcBef>
              <a:spcAft>
                <a:spcPts val="600"/>
              </a:spcAft>
              <a:buSzPts val="1800"/>
              <a:buFont typeface="Wingdings" panose="05000000000000000000" pitchFamily="2" charset="2"/>
              <a:buChar char="§"/>
            </a:pPr>
            <a:r>
              <a:rPr lang="en-US" sz="2000" dirty="0"/>
              <a:t>To </a:t>
            </a:r>
            <a:r>
              <a:rPr lang="en-US" sz="2000" b="1" dirty="0"/>
              <a:t>early detect </a:t>
            </a:r>
            <a:r>
              <a:rPr lang="en-US" sz="2000" dirty="0"/>
              <a:t>potential health disorders or diseases in people without any symptoms of a disease</a:t>
            </a:r>
            <a:endParaRPr dirty="0"/>
          </a:p>
          <a:p>
            <a:pPr marL="343535" lvl="0" indent="-342900" algn="l" rtl="0">
              <a:lnSpc>
                <a:spcPct val="100000"/>
              </a:lnSpc>
              <a:spcBef>
                <a:spcPts val="600"/>
              </a:spcBef>
              <a:spcAft>
                <a:spcPts val="600"/>
              </a:spcAft>
              <a:buSzPts val="1800"/>
              <a:buFont typeface="Wingdings" panose="05000000000000000000" pitchFamily="2" charset="2"/>
              <a:buChar char="§"/>
            </a:pPr>
            <a:r>
              <a:rPr lang="en-US" sz="2000" dirty="0"/>
              <a:t>To </a:t>
            </a:r>
            <a:r>
              <a:rPr lang="en-US" sz="2000" b="1" dirty="0"/>
              <a:t>reduce the risk </a:t>
            </a:r>
            <a:r>
              <a:rPr lang="en-US" sz="2000" dirty="0"/>
              <a:t>of disease and treat it most effectively</a:t>
            </a:r>
            <a:endParaRPr sz="2000" dirty="0"/>
          </a:p>
          <a:p>
            <a:pPr marL="343535" lvl="0" indent="-342900" algn="l" rtl="0">
              <a:lnSpc>
                <a:spcPct val="100000"/>
              </a:lnSpc>
              <a:spcBef>
                <a:spcPts val="600"/>
              </a:spcBef>
              <a:spcAft>
                <a:spcPts val="600"/>
              </a:spcAft>
              <a:buSzPts val="1800"/>
              <a:buFont typeface="Wingdings" panose="05000000000000000000" pitchFamily="2" charset="2"/>
              <a:buChar char="§"/>
            </a:pPr>
            <a:r>
              <a:rPr lang="en-US" sz="2000" dirty="0"/>
              <a:t>Screening tests are not 100% accurate in all cases, however, it is more </a:t>
            </a:r>
            <a:r>
              <a:rPr lang="en-US" sz="2000" b="1" dirty="0"/>
              <a:t>valuable</a:t>
            </a:r>
            <a:r>
              <a:rPr lang="en-US" sz="2000" dirty="0"/>
              <a:t> to have the tests at appropriate times than not having them at all</a:t>
            </a:r>
            <a:endParaRPr sz="2000" dirty="0"/>
          </a:p>
          <a:p>
            <a:pPr marL="723900">
              <a:spcBef>
                <a:spcPts val="600"/>
              </a:spcBef>
              <a:spcAft>
                <a:spcPts val="600"/>
              </a:spcAft>
              <a:buFont typeface="Wingdings" panose="05000000000000000000" pitchFamily="2" charset="2"/>
              <a:buChar char="§"/>
            </a:pPr>
            <a:endParaRPr sz="2000" dirty="0"/>
          </a:p>
          <a:p>
            <a:pPr marL="151765" lvl="0" indent="0" algn="l" rtl="0">
              <a:lnSpc>
                <a:spcPct val="100000"/>
              </a:lnSpc>
              <a:spcBef>
                <a:spcPts val="600"/>
              </a:spcBef>
              <a:spcAft>
                <a:spcPts val="600"/>
              </a:spcAft>
              <a:buSzPts val="1800"/>
              <a:buNone/>
            </a:pPr>
            <a:endParaRPr sz="2000" dirty="0">
              <a:solidFill>
                <a:srgbClr val="7030A0"/>
              </a:solidFill>
              <a:latin typeface="Calibri"/>
              <a:ea typeface="Calibri"/>
              <a:cs typeface="Calibri"/>
              <a:sym typeface="Calibri"/>
            </a:endParaRPr>
          </a:p>
        </p:txBody>
      </p:sp>
      <p:sp>
        <p:nvSpPr>
          <p:cNvPr id="257" name="Google Shape;257;p55"/>
          <p:cNvSpPr txBox="1"/>
          <p:nvPr/>
        </p:nvSpPr>
        <p:spPr>
          <a:xfrm>
            <a:off x="415600" y="1370136"/>
            <a:ext cx="10707559" cy="691833"/>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Why should I have regular screening tests for special diseases?</a:t>
            </a:r>
            <a:endParaRPr sz="1800" b="1" i="1" u="none" strike="noStrike" cap="none" dirty="0">
              <a:solidFill>
                <a:srgbClr val="203864"/>
              </a:solidFill>
              <a:latin typeface="Arial"/>
              <a:ea typeface="Arial"/>
              <a:cs typeface="Arial"/>
              <a:sym typeface="Arial"/>
            </a:endParaRPr>
          </a:p>
        </p:txBody>
      </p:sp>
      <p:pic>
        <p:nvPicPr>
          <p:cNvPr id="259" name="Google Shape;259;p55"/>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7" name="Google Shape;171;p8">
            <a:extLst>
              <a:ext uri="{FF2B5EF4-FFF2-40B4-BE49-F238E27FC236}">
                <a16:creationId xmlns:a16="http://schemas.microsoft.com/office/drawing/2014/main" id="{2C8D3A06-1E57-4DA2-8D6E-D6C87E32A5C7}"/>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88B35333-3DED-4F13-BCC9-23D320AF1BDF}"/>
              </a:ext>
            </a:extLst>
          </p:cNvPr>
          <p:cNvSpPr txBox="1"/>
          <p:nvPr/>
        </p:nvSpPr>
        <p:spPr>
          <a:xfrm>
            <a:off x="914400" y="6485259"/>
            <a:ext cx="3132161" cy="276999"/>
          </a:xfrm>
          <a:prstGeom prst="rect">
            <a:avLst/>
          </a:prstGeom>
          <a:noFill/>
        </p:spPr>
        <p:txBody>
          <a:bodyPr wrap="square" rtlCol="0">
            <a:spAutoFit/>
          </a:bodyPr>
          <a:lstStyle/>
          <a:p>
            <a:r>
              <a:rPr lang="en-US" sz="1200" dirty="0"/>
              <a:t>Source: </a:t>
            </a:r>
            <a:r>
              <a:rPr lang="en-US" sz="1200" dirty="0">
                <a:hlinkClick r:id="rId4"/>
              </a:rPr>
              <a:t>John Hopkins Medicine </a:t>
            </a:r>
            <a:endParaRPr lang="en-GB" sz="1200" dirty="0"/>
          </a:p>
        </p:txBody>
      </p:sp>
    </p:spTree>
    <p:extLst>
      <p:ext uri="{BB962C8B-B14F-4D97-AF65-F5344CB8AC3E}">
        <p14:creationId xmlns:p14="http://schemas.microsoft.com/office/powerpoint/2010/main" val="3515189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6"/>
          <p:cNvSpPr txBox="1">
            <a:spLocks noGrp="1"/>
          </p:cNvSpPr>
          <p:nvPr>
            <p:ph type="title"/>
          </p:nvPr>
        </p:nvSpPr>
        <p:spPr>
          <a:xfrm>
            <a:off x="521108" y="1125596"/>
            <a:ext cx="11360800" cy="7547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Common Screening Tests</a:t>
            </a:r>
            <a:endParaRPr sz="2800"/>
          </a:p>
        </p:txBody>
      </p:sp>
      <p:sp>
        <p:nvSpPr>
          <p:cNvPr id="265" name="Google Shape;265;p56"/>
          <p:cNvSpPr txBox="1">
            <a:spLocks noGrp="1"/>
          </p:cNvSpPr>
          <p:nvPr>
            <p:ph type="body" idx="1"/>
          </p:nvPr>
        </p:nvSpPr>
        <p:spPr>
          <a:xfrm>
            <a:off x="415600" y="1641233"/>
            <a:ext cx="11360800" cy="5887950"/>
          </a:xfrm>
          <a:prstGeom prst="rect">
            <a:avLst/>
          </a:prstGeom>
          <a:noFill/>
          <a:ln>
            <a:noFill/>
          </a:ln>
        </p:spPr>
        <p:txBody>
          <a:bodyPr spcFirstLastPara="1" wrap="square" lIns="91425" tIns="91425" rIns="91425" bIns="91425" anchor="t" anchorCtr="0">
            <a:noAutofit/>
          </a:bodyPr>
          <a:lstStyle/>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Appropriate timing and frequency of screening tests are done based on </a:t>
            </a:r>
            <a:r>
              <a:rPr lang="en-US" sz="2000" b="1" dirty="0">
                <a:solidFill>
                  <a:schemeClr val="dk1"/>
                </a:solidFill>
                <a:latin typeface="Calibri"/>
                <a:ea typeface="Calibri"/>
                <a:cs typeface="Calibri"/>
                <a:sym typeface="Calibri"/>
              </a:rPr>
              <a:t>age, overall health and medical history</a:t>
            </a:r>
            <a:endParaRPr dirty="0">
              <a:solidFill>
                <a:schemeClr val="dk1"/>
              </a:solidFill>
            </a:endParaRPr>
          </a:p>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Common screening tests include:</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Cholesterol measurements</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Pap Smear</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Mammography</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Diabetes or prediabetes</a:t>
            </a:r>
            <a:endParaRPr dirty="0">
              <a:solidFill>
                <a:schemeClr val="dk1"/>
              </a:solidFill>
            </a:endParaRPr>
          </a:p>
          <a:p>
            <a:pPr marL="1218565" lvl="1" indent="-422908" algn="l" rtl="0">
              <a:lnSpc>
                <a:spcPct val="100000"/>
              </a:lnSpc>
              <a:spcBef>
                <a:spcPts val="600"/>
              </a:spcBef>
              <a:spcAft>
                <a:spcPts val="600"/>
              </a:spcAft>
              <a:buSzPts val="1400"/>
              <a:buFont typeface="Courier New" panose="02070309020205020404" pitchFamily="49" charset="0"/>
              <a:buChar char="o"/>
            </a:pPr>
            <a:r>
              <a:rPr lang="en-US" sz="2000" dirty="0">
                <a:solidFill>
                  <a:schemeClr val="dk1"/>
                </a:solidFill>
                <a:latin typeface="Calibri"/>
                <a:ea typeface="Calibri"/>
                <a:cs typeface="Calibri"/>
                <a:sym typeface="Calibri"/>
              </a:rPr>
              <a:t>Sexually Transmitted Diseases</a:t>
            </a:r>
            <a:r>
              <a:rPr lang="en-US" sz="2000" dirty="0">
                <a:solidFill>
                  <a:schemeClr val="dk1"/>
                </a:solidFill>
              </a:rPr>
              <a:t> </a:t>
            </a:r>
            <a:endParaRPr sz="2000" dirty="0">
              <a:solidFill>
                <a:schemeClr val="dk1"/>
              </a:solidFill>
            </a:endParaRPr>
          </a:p>
          <a:p>
            <a:pPr marL="795655" lvl="1" indent="0" algn="l" rtl="0">
              <a:lnSpc>
                <a:spcPct val="100000"/>
              </a:lnSpc>
              <a:spcBef>
                <a:spcPts val="600"/>
              </a:spcBef>
              <a:spcAft>
                <a:spcPts val="600"/>
              </a:spcAft>
              <a:buSzPts val="1400"/>
              <a:buNone/>
            </a:pPr>
            <a:endParaRPr sz="2000" dirty="0">
              <a:solidFill>
                <a:srgbClr val="7030A0"/>
              </a:solidFill>
            </a:endParaRPr>
          </a:p>
          <a:p>
            <a:pPr marL="795655" lvl="1" indent="0" algn="l" rtl="0">
              <a:lnSpc>
                <a:spcPct val="100000"/>
              </a:lnSpc>
              <a:spcBef>
                <a:spcPts val="600"/>
              </a:spcBef>
              <a:spcAft>
                <a:spcPts val="600"/>
              </a:spcAft>
              <a:buSzPts val="1400"/>
              <a:buNone/>
            </a:pPr>
            <a:endParaRPr dirty="0"/>
          </a:p>
        </p:txBody>
      </p:sp>
      <p:sp>
        <p:nvSpPr>
          <p:cNvPr id="266" name="Google Shape;266;p56"/>
          <p:cNvSpPr txBox="1"/>
          <p:nvPr/>
        </p:nvSpPr>
        <p:spPr>
          <a:xfrm>
            <a:off x="834036" y="6314187"/>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400" b="0" i="0" u="none" strike="noStrike" cap="none" dirty="0">
                <a:solidFill>
                  <a:srgbClr val="002060"/>
                </a:solidFill>
                <a:latin typeface="Calibri"/>
                <a:ea typeface="Calibri"/>
                <a:cs typeface="Calibri"/>
                <a:sym typeface="Calibri"/>
                <a:hlinkClick r:id="rId3"/>
              </a:rPr>
              <a:t>For More information CLICK here!</a:t>
            </a:r>
            <a:r>
              <a:rPr lang="en-US" sz="1400" b="0" i="0" u="none" strike="noStrike" cap="none" dirty="0">
                <a:solidFill>
                  <a:srgbClr val="00206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267" name="Google Shape;267;p56" descr="A picture containing indoor, person, pink, purple&#10;&#10;Description automatically generated"/>
          <p:cNvPicPr preferRelativeResize="0"/>
          <p:nvPr/>
        </p:nvPicPr>
        <p:blipFill rotWithShape="1">
          <a:blip r:embed="rId4">
            <a:alphaModFix/>
          </a:blip>
          <a:srcRect/>
          <a:stretch/>
        </p:blipFill>
        <p:spPr>
          <a:xfrm>
            <a:off x="6487372" y="2398785"/>
            <a:ext cx="5043577" cy="3367177"/>
          </a:xfrm>
          <a:prstGeom prst="rect">
            <a:avLst/>
          </a:prstGeom>
          <a:noFill/>
          <a:ln>
            <a:noFill/>
          </a:ln>
        </p:spPr>
      </p:pic>
      <p:sp>
        <p:nvSpPr>
          <p:cNvPr id="268" name="Google Shape;268;p56"/>
          <p:cNvSpPr/>
          <p:nvPr/>
        </p:nvSpPr>
        <p:spPr>
          <a:xfrm>
            <a:off x="7785186" y="5870481"/>
            <a:ext cx="3797522"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Pixabay license</a:t>
            </a:r>
            <a:endParaRPr sz="1200" b="0" i="0" u="none" strike="noStrike" cap="none">
              <a:solidFill>
                <a:schemeClr val="dk1"/>
              </a:solidFill>
              <a:latin typeface="Calibri"/>
              <a:ea typeface="Calibri"/>
              <a:cs typeface="Calibri"/>
              <a:sym typeface="Calibri"/>
            </a:endParaRPr>
          </a:p>
        </p:txBody>
      </p:sp>
      <p:pic>
        <p:nvPicPr>
          <p:cNvPr id="270" name="Google Shape;270;p56"/>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B8B5401F-58FE-4408-8B8F-96372B856FA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259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58"/>
          <p:cNvSpPr txBox="1">
            <a:spLocks noGrp="1"/>
          </p:cNvSpPr>
          <p:nvPr>
            <p:ph type="title"/>
          </p:nvPr>
        </p:nvSpPr>
        <p:spPr>
          <a:xfrm>
            <a:off x="415600" y="104352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3600">
                <a:solidFill>
                  <a:srgbClr val="002060"/>
                </a:solidFill>
              </a:rPr>
              <a:t> </a:t>
            </a:r>
            <a:r>
              <a:rPr lang="en-US" sz="2800"/>
              <a:t>Hygiene Principles</a:t>
            </a:r>
            <a:endParaRPr sz="2800"/>
          </a:p>
        </p:txBody>
      </p:sp>
      <p:sp>
        <p:nvSpPr>
          <p:cNvPr id="276" name="Google Shape;276;p58"/>
          <p:cNvSpPr txBox="1">
            <a:spLocks noGrp="1"/>
          </p:cNvSpPr>
          <p:nvPr>
            <p:ph type="body" idx="2"/>
          </p:nvPr>
        </p:nvSpPr>
        <p:spPr>
          <a:xfrm>
            <a:off x="630421" y="2140900"/>
            <a:ext cx="5783224" cy="5709138"/>
          </a:xfrm>
          <a:prstGeom prst="rect">
            <a:avLst/>
          </a:prstGeom>
          <a:noFill/>
          <a:ln>
            <a:noFill/>
          </a:ln>
        </p:spPr>
        <p:txBody>
          <a:bodyPr spcFirstLastPara="1" wrap="square" lIns="91425" tIns="91425" rIns="91425" bIns="91425" anchor="t" anchorCtr="0">
            <a:noAutofit/>
          </a:bodyPr>
          <a:lstStyle/>
          <a:p>
            <a:pPr marL="186055" lvl="0" indent="0" algn="l" rtl="0">
              <a:lnSpc>
                <a:spcPct val="100000"/>
              </a:lnSpc>
              <a:spcBef>
                <a:spcPts val="0"/>
              </a:spcBef>
              <a:spcAft>
                <a:spcPts val="0"/>
              </a:spcAft>
              <a:buSzPts val="1400"/>
              <a:buNone/>
            </a:pPr>
            <a:r>
              <a:rPr lang="en-US" sz="2000" b="1" dirty="0">
                <a:solidFill>
                  <a:schemeClr val="dk1"/>
                </a:solidFill>
              </a:rPr>
              <a:t>Personal Safety Practices </a:t>
            </a:r>
            <a:endParaRPr sz="1800" dirty="0">
              <a:solidFill>
                <a:schemeClr val="dk1"/>
              </a:solidFill>
            </a:endParaRPr>
          </a:p>
          <a:p>
            <a:pPr marL="697865" indent="-342900">
              <a:spcBef>
                <a:spcPts val="600"/>
              </a:spcBef>
              <a:spcAft>
                <a:spcPts val="600"/>
              </a:spcAft>
              <a:buSzPct val="100000"/>
              <a:buFont typeface="Wingdings" panose="05000000000000000000" pitchFamily="2" charset="2"/>
              <a:buChar char="§"/>
            </a:pPr>
            <a:r>
              <a:rPr lang="en-US" sz="2067" dirty="0">
                <a:solidFill>
                  <a:schemeClr val="dk1"/>
                </a:solidFill>
              </a:rPr>
              <a:t>Physical distancing </a:t>
            </a:r>
            <a:endParaRPr sz="2067" dirty="0"/>
          </a:p>
          <a:p>
            <a:pPr marL="697865" indent="-342900">
              <a:spcBef>
                <a:spcPts val="600"/>
              </a:spcBef>
              <a:spcAft>
                <a:spcPts val="600"/>
              </a:spcAft>
              <a:buSzPct val="100000"/>
              <a:buFont typeface="Wingdings" panose="05000000000000000000" pitchFamily="2" charset="2"/>
              <a:buChar char="§"/>
            </a:pPr>
            <a:r>
              <a:rPr lang="en-US" sz="2067" dirty="0">
                <a:solidFill>
                  <a:schemeClr val="dk1"/>
                </a:solidFill>
              </a:rPr>
              <a:t>Face coverings</a:t>
            </a:r>
            <a:endParaRPr sz="2067" dirty="0"/>
          </a:p>
          <a:p>
            <a:pPr marL="697865" indent="-342900">
              <a:spcBef>
                <a:spcPts val="600"/>
              </a:spcBef>
              <a:spcAft>
                <a:spcPts val="600"/>
              </a:spcAft>
              <a:buSzPct val="100000"/>
              <a:buFont typeface="Wingdings" panose="05000000000000000000" pitchFamily="2" charset="2"/>
              <a:buChar char="§"/>
            </a:pPr>
            <a:r>
              <a:rPr lang="en-US" sz="2067" dirty="0">
                <a:solidFill>
                  <a:schemeClr val="dk1"/>
                </a:solidFill>
              </a:rPr>
              <a:t>Gloves</a:t>
            </a:r>
            <a:endParaRPr sz="2067" dirty="0"/>
          </a:p>
          <a:p>
            <a:pPr marL="697865" indent="-342900">
              <a:spcBef>
                <a:spcPts val="600"/>
              </a:spcBef>
              <a:spcAft>
                <a:spcPts val="600"/>
              </a:spcAft>
              <a:buSzPct val="100000"/>
              <a:buFont typeface="Wingdings" panose="05000000000000000000" pitchFamily="2" charset="2"/>
              <a:buChar char="§"/>
            </a:pPr>
            <a:r>
              <a:rPr lang="en-US" sz="2067" dirty="0">
                <a:solidFill>
                  <a:schemeClr val="dk1"/>
                </a:solidFill>
              </a:rPr>
              <a:t>Hand hygiene (ECDC)</a:t>
            </a:r>
            <a:endParaRPr sz="2067" dirty="0"/>
          </a:p>
          <a:p>
            <a:pPr marL="697865" indent="-342900">
              <a:spcBef>
                <a:spcPts val="600"/>
              </a:spcBef>
              <a:spcAft>
                <a:spcPts val="600"/>
              </a:spcAft>
              <a:buSzPct val="100000"/>
              <a:buFont typeface="Wingdings" panose="05000000000000000000" pitchFamily="2" charset="2"/>
              <a:buChar char="§"/>
            </a:pPr>
            <a:r>
              <a:rPr lang="en-US" sz="2067" dirty="0">
                <a:solidFill>
                  <a:schemeClr val="dk1"/>
                </a:solidFill>
              </a:rPr>
              <a:t>Coughing and sneezing hygiene</a:t>
            </a:r>
            <a:endParaRPr sz="2067" dirty="0"/>
          </a:p>
          <a:p>
            <a:pPr marL="697865" indent="-342900">
              <a:spcBef>
                <a:spcPts val="600"/>
              </a:spcBef>
              <a:spcAft>
                <a:spcPts val="600"/>
              </a:spcAft>
              <a:buSzPct val="100000"/>
              <a:buFont typeface="Wingdings" panose="05000000000000000000" pitchFamily="2" charset="2"/>
              <a:buChar char="§"/>
            </a:pPr>
            <a:r>
              <a:rPr lang="en-US" sz="2067" dirty="0">
                <a:solidFill>
                  <a:schemeClr val="dk1"/>
                </a:solidFill>
              </a:rPr>
              <a:t>Personal disinfection</a:t>
            </a:r>
            <a:endParaRPr sz="2067" dirty="0"/>
          </a:p>
          <a:p>
            <a:pPr marL="697865" indent="-342900">
              <a:spcBef>
                <a:spcPts val="600"/>
              </a:spcBef>
              <a:spcAft>
                <a:spcPts val="600"/>
              </a:spcAft>
              <a:buSzPct val="100000"/>
              <a:buFont typeface="Wingdings" panose="05000000000000000000" pitchFamily="2" charset="2"/>
              <a:buChar char="§"/>
            </a:pPr>
            <a:r>
              <a:rPr lang="en-US" sz="2067" dirty="0">
                <a:solidFill>
                  <a:schemeClr val="dk1"/>
                </a:solidFill>
              </a:rPr>
              <a:t>Personal accommodation (WHO)</a:t>
            </a:r>
            <a:endParaRPr sz="2067" dirty="0">
              <a:solidFill>
                <a:schemeClr val="dk1"/>
              </a:solidFill>
            </a:endParaRPr>
          </a:p>
          <a:p>
            <a:pPr marL="617855" lvl="0" indent="-254000" algn="l" rtl="0">
              <a:lnSpc>
                <a:spcPct val="100000"/>
              </a:lnSpc>
              <a:spcBef>
                <a:spcPts val="0"/>
              </a:spcBef>
              <a:spcAft>
                <a:spcPts val="0"/>
              </a:spcAft>
              <a:buSzPts val="1400"/>
              <a:buFont typeface="Noto Sans Symbols"/>
              <a:buNone/>
            </a:pPr>
            <a:endParaRPr dirty="0"/>
          </a:p>
        </p:txBody>
      </p:sp>
      <p:sp>
        <p:nvSpPr>
          <p:cNvPr id="277" name="Google Shape;277;p58"/>
          <p:cNvSpPr txBox="1"/>
          <p:nvPr/>
        </p:nvSpPr>
        <p:spPr>
          <a:xfrm>
            <a:off x="546800" y="1382135"/>
            <a:ext cx="10290616"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How can I help to stop the spread of diseases during a pandemic?</a:t>
            </a:r>
            <a:endParaRPr sz="1800" b="1" i="1" u="none" strike="noStrike" cap="none" dirty="0">
              <a:solidFill>
                <a:srgbClr val="203864"/>
              </a:solidFill>
              <a:latin typeface="Arial"/>
              <a:ea typeface="Arial"/>
              <a:cs typeface="Arial"/>
              <a:sym typeface="Arial"/>
            </a:endParaRPr>
          </a:p>
        </p:txBody>
      </p:sp>
      <p:pic>
        <p:nvPicPr>
          <p:cNvPr id="278" name="Google Shape;278;p58" descr="A picture containing person, indoor, appliance&#10;&#10;Description automatically generated"/>
          <p:cNvPicPr preferRelativeResize="0"/>
          <p:nvPr/>
        </p:nvPicPr>
        <p:blipFill rotWithShape="1">
          <a:blip r:embed="rId3">
            <a:alphaModFix/>
          </a:blip>
          <a:srcRect/>
          <a:stretch/>
        </p:blipFill>
        <p:spPr>
          <a:xfrm>
            <a:off x="8934450" y="1807128"/>
            <a:ext cx="2841951" cy="4267733"/>
          </a:xfrm>
          <a:prstGeom prst="rect">
            <a:avLst/>
          </a:prstGeom>
          <a:noFill/>
          <a:ln>
            <a:noFill/>
          </a:ln>
        </p:spPr>
      </p:pic>
      <p:sp>
        <p:nvSpPr>
          <p:cNvPr id="279" name="Google Shape;279;p58"/>
          <p:cNvSpPr/>
          <p:nvPr/>
        </p:nvSpPr>
        <p:spPr>
          <a:xfrm>
            <a:off x="8568349" y="6499854"/>
            <a:ext cx="3208051"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281" name="Google Shape;281;p58"/>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0ACFDB12-9228-4AE3-9EB2-BF8A09945332}"/>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DFD3743B-CD1A-4BF3-87DA-EE6DBB8D441D}"/>
              </a:ext>
            </a:extLst>
          </p:cNvPr>
          <p:cNvSpPr txBox="1"/>
          <p:nvPr/>
        </p:nvSpPr>
        <p:spPr>
          <a:xfrm>
            <a:off x="630421" y="6571134"/>
            <a:ext cx="7067834" cy="261610"/>
          </a:xfrm>
          <a:prstGeom prst="rect">
            <a:avLst/>
          </a:prstGeom>
          <a:noFill/>
        </p:spPr>
        <p:txBody>
          <a:bodyPr wrap="square">
            <a:spAutoFit/>
          </a:bodyPr>
          <a:lstStyle/>
          <a:p>
            <a:r>
              <a:rPr lang="en-US" sz="1100" dirty="0"/>
              <a:t>Source 1: </a:t>
            </a:r>
            <a:r>
              <a:rPr lang="en-US" sz="1100" dirty="0">
                <a:hlinkClick r:id="rId7"/>
              </a:rPr>
              <a:t>European Centre for Disease Prevention and Control (ECDC). (2020).</a:t>
            </a:r>
            <a:endParaRPr lang="en-GB" sz="1100" dirty="0"/>
          </a:p>
        </p:txBody>
      </p:sp>
      <p:sp>
        <p:nvSpPr>
          <p:cNvPr id="3" name="TextBox 2">
            <a:extLst>
              <a:ext uri="{FF2B5EF4-FFF2-40B4-BE49-F238E27FC236}">
                <a16:creationId xmlns:a16="http://schemas.microsoft.com/office/drawing/2014/main" id="{456E9024-2F4E-4844-A2A3-AA2119D28E5E}"/>
              </a:ext>
            </a:extLst>
          </p:cNvPr>
          <p:cNvSpPr txBox="1"/>
          <p:nvPr/>
        </p:nvSpPr>
        <p:spPr>
          <a:xfrm>
            <a:off x="5809152" y="6578293"/>
            <a:ext cx="1208985" cy="261610"/>
          </a:xfrm>
          <a:prstGeom prst="rect">
            <a:avLst/>
          </a:prstGeom>
          <a:noFill/>
        </p:spPr>
        <p:txBody>
          <a:bodyPr wrap="none" rtlCol="0">
            <a:spAutoFit/>
          </a:bodyPr>
          <a:lstStyle/>
          <a:p>
            <a:r>
              <a:rPr lang="en-US" sz="1100" dirty="0"/>
              <a:t>Source 2: </a:t>
            </a:r>
            <a:r>
              <a:rPr lang="en-US" sz="1100" dirty="0">
                <a:hlinkClick r:id="rId8"/>
              </a:rPr>
              <a:t>WHO </a:t>
            </a:r>
            <a:endParaRPr lang="en-GB" sz="1100" dirty="0"/>
          </a:p>
        </p:txBody>
      </p:sp>
    </p:spTree>
    <p:extLst>
      <p:ext uri="{BB962C8B-B14F-4D97-AF65-F5344CB8AC3E}">
        <p14:creationId xmlns:p14="http://schemas.microsoft.com/office/powerpoint/2010/main" val="1087328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9"/>
          <p:cNvSpPr txBox="1">
            <a:spLocks noGrp="1"/>
          </p:cNvSpPr>
          <p:nvPr>
            <p:ph type="title"/>
          </p:nvPr>
        </p:nvSpPr>
        <p:spPr>
          <a:xfrm>
            <a:off x="415600" y="104352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3600">
                <a:solidFill>
                  <a:srgbClr val="002060"/>
                </a:solidFill>
              </a:rPr>
              <a:t> </a:t>
            </a:r>
            <a:r>
              <a:rPr lang="en-US" sz="2800"/>
              <a:t>Targeted Hygiene</a:t>
            </a:r>
            <a:endParaRPr sz="2800"/>
          </a:p>
        </p:txBody>
      </p:sp>
      <p:sp>
        <p:nvSpPr>
          <p:cNvPr id="287" name="Google Shape;287;p9"/>
          <p:cNvSpPr txBox="1"/>
          <p:nvPr/>
        </p:nvSpPr>
        <p:spPr>
          <a:xfrm>
            <a:off x="546800" y="1382135"/>
            <a:ext cx="10290616"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What hygiene practices should I adopt?</a:t>
            </a:r>
            <a:endParaRPr i="1" dirty="0"/>
          </a:p>
        </p:txBody>
      </p:sp>
      <p:sp>
        <p:nvSpPr>
          <p:cNvPr id="289" name="Google Shape;289;p9"/>
          <p:cNvSpPr txBox="1"/>
          <p:nvPr/>
        </p:nvSpPr>
        <p:spPr>
          <a:xfrm>
            <a:off x="462392" y="2145735"/>
            <a:ext cx="5424889" cy="4497776"/>
          </a:xfrm>
          <a:prstGeom prst="rect">
            <a:avLst/>
          </a:prstGeom>
          <a:noFill/>
          <a:ln>
            <a:noFill/>
          </a:ln>
        </p:spPr>
        <p:txBody>
          <a:bodyPr spcFirstLastPara="1" wrap="square" lIns="91425" tIns="45700" rIns="91425" bIns="45700" anchor="t" anchorCtr="0">
            <a:normAutofit fontScale="85000" lnSpcReduction="10000"/>
          </a:bodyPr>
          <a:lstStyle/>
          <a:p>
            <a:pPr marL="114300" marR="0" lvl="0" indent="0" algn="l" rtl="0">
              <a:lnSpc>
                <a:spcPct val="100000"/>
              </a:lnSpc>
              <a:spcBef>
                <a:spcPts val="600"/>
              </a:spcBef>
              <a:spcAft>
                <a:spcPts val="0"/>
              </a:spcAft>
              <a:buClr>
                <a:srgbClr val="C01E24"/>
              </a:buClr>
              <a:buSzPct val="81081"/>
              <a:buFont typeface="Noto Sans Symbols"/>
              <a:buNone/>
            </a:pPr>
            <a:r>
              <a:rPr lang="en-US" sz="2400" b="0" i="0" u="none" strike="noStrike" cap="none" dirty="0">
                <a:solidFill>
                  <a:schemeClr val="dk1"/>
                </a:solidFill>
                <a:latin typeface="Calibri"/>
                <a:ea typeface="Calibri"/>
                <a:cs typeface="Calibri"/>
                <a:sym typeface="Calibri"/>
              </a:rPr>
              <a:t>You should focus on hygiene practices at the times when harmful microbes are most likely to be spreading  (WHO).</a:t>
            </a:r>
            <a:endParaRPr sz="1400" b="0" i="0" u="none" strike="noStrike" cap="none" dirty="0">
              <a:solidFill>
                <a:srgbClr val="000000"/>
              </a:solidFill>
              <a:latin typeface="Arial"/>
              <a:ea typeface="Arial"/>
              <a:cs typeface="Arial"/>
              <a:sym typeface="Arial"/>
            </a:endParaRPr>
          </a:p>
          <a:p>
            <a:pPr marL="114300" marR="0" lvl="0" indent="0" algn="l" rtl="0">
              <a:lnSpc>
                <a:spcPct val="100000"/>
              </a:lnSpc>
              <a:spcBef>
                <a:spcPts val="600"/>
              </a:spcBef>
              <a:spcAft>
                <a:spcPts val="0"/>
              </a:spcAft>
              <a:buClr>
                <a:srgbClr val="C01E24"/>
              </a:buClr>
              <a:buSzPct val="81081"/>
              <a:buFont typeface="Noto Sans Symbols"/>
              <a:buNone/>
            </a:pPr>
            <a:endParaRPr sz="2400" b="0" i="0" u="none" strike="noStrike" cap="none" dirty="0">
              <a:solidFill>
                <a:schemeClr val="dk1"/>
              </a:solidFill>
              <a:latin typeface="Calibri"/>
              <a:ea typeface="Calibri"/>
              <a:cs typeface="Calibri"/>
              <a:sym typeface="Calibri"/>
            </a:endParaRPr>
          </a:p>
          <a:p>
            <a:pPr marL="114300" marR="0" lvl="0" indent="0" algn="l" rtl="0">
              <a:lnSpc>
                <a:spcPct val="100000"/>
              </a:lnSpc>
              <a:spcBef>
                <a:spcPts val="600"/>
              </a:spcBef>
              <a:spcAft>
                <a:spcPts val="0"/>
              </a:spcAft>
              <a:buClr>
                <a:srgbClr val="C01E24"/>
              </a:buClr>
              <a:buSzPct val="81081"/>
              <a:buFont typeface="Noto Sans Symbols"/>
              <a:buNone/>
            </a:pPr>
            <a:r>
              <a:rPr lang="en-US" sz="2400" b="0" i="0" u="none" strike="noStrike" cap="none" dirty="0">
                <a:solidFill>
                  <a:schemeClr val="dk1"/>
                </a:solidFill>
                <a:latin typeface="Calibri"/>
                <a:ea typeface="Calibri"/>
                <a:cs typeface="Calibri"/>
                <a:sym typeface="Calibri"/>
              </a:rPr>
              <a:t>These moments include when you:</a:t>
            </a:r>
            <a:endParaRPr sz="2400" b="0"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Handle food</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Eat with your fingers</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Use the toilet</a:t>
            </a:r>
            <a:r>
              <a:rPr lang="en-US" sz="2400" b="0" i="0" u="none" strike="noStrike" cap="none" dirty="0">
                <a:solidFill>
                  <a:schemeClr val="dk1"/>
                </a:solidFill>
                <a:latin typeface="Calibri"/>
                <a:ea typeface="Calibri"/>
                <a:cs typeface="Calibri"/>
                <a:sym typeface="Calibri"/>
              </a:rPr>
              <a:t> or </a:t>
            </a:r>
            <a:r>
              <a:rPr lang="en-US" sz="2400" b="1" i="0" u="none" strike="noStrike" cap="none" dirty="0">
                <a:solidFill>
                  <a:schemeClr val="dk1"/>
                </a:solidFill>
                <a:latin typeface="Calibri"/>
                <a:ea typeface="Calibri"/>
                <a:cs typeface="Calibri"/>
                <a:sym typeface="Calibri"/>
              </a:rPr>
              <a:t>change a baby’s diaper</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Cough sneeze</a:t>
            </a:r>
            <a:r>
              <a:rPr lang="en-US" sz="2400" b="0" i="0" u="none" strike="noStrike" cap="none" dirty="0">
                <a:solidFill>
                  <a:schemeClr val="dk1"/>
                </a:solidFill>
                <a:latin typeface="Calibri"/>
                <a:ea typeface="Calibri"/>
                <a:cs typeface="Calibri"/>
                <a:sym typeface="Calibri"/>
              </a:rPr>
              <a:t> and </a:t>
            </a:r>
            <a:r>
              <a:rPr lang="en-US" sz="2400" b="1" i="0" u="none" strike="noStrike" cap="none" dirty="0">
                <a:solidFill>
                  <a:schemeClr val="dk1"/>
                </a:solidFill>
                <a:latin typeface="Calibri"/>
                <a:ea typeface="Calibri"/>
                <a:cs typeface="Calibri"/>
                <a:sym typeface="Calibri"/>
              </a:rPr>
              <a:t>blow your nose</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Care for domestic animals</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Handle and launder dirty clothing and household linens</a:t>
            </a:r>
            <a:endParaRPr sz="2200" b="1" i="0" u="none" strike="noStrike" cap="none" dirty="0">
              <a:solidFill>
                <a:schemeClr val="dk1"/>
              </a:solidFill>
              <a:latin typeface="Calibri"/>
              <a:ea typeface="Calibri"/>
              <a:cs typeface="Calibri"/>
              <a:sym typeface="Calibri"/>
            </a:endParaRPr>
          </a:p>
          <a:p>
            <a:pPr marL="914400" marR="0" lvl="1" indent="-365760" algn="l" rtl="0">
              <a:lnSpc>
                <a:spcPct val="100000"/>
              </a:lnSpc>
              <a:spcBef>
                <a:spcPts val="600"/>
              </a:spcBef>
              <a:spcAft>
                <a:spcPts val="0"/>
              </a:spcAft>
              <a:buClr>
                <a:srgbClr val="C01E24"/>
              </a:buClr>
              <a:buSzPct val="97297"/>
              <a:buFont typeface="Noto Sans Symbols"/>
              <a:buChar char="▪"/>
            </a:pPr>
            <a:r>
              <a:rPr lang="en-US" sz="2400" b="1" i="0" u="none" strike="noStrike" cap="none" dirty="0">
                <a:solidFill>
                  <a:schemeClr val="dk1"/>
                </a:solidFill>
                <a:latin typeface="Calibri"/>
                <a:ea typeface="Calibri"/>
                <a:cs typeface="Calibri"/>
                <a:sym typeface="Calibri"/>
              </a:rPr>
              <a:t>Handle and dispose rubbish</a:t>
            </a:r>
            <a:r>
              <a:rPr lang="en-US" sz="2400" b="0" i="0" u="none" strike="noStrike" cap="none" dirty="0">
                <a:solidFill>
                  <a:schemeClr val="dk1"/>
                </a:solidFill>
                <a:latin typeface="Calibri"/>
                <a:ea typeface="Calibri"/>
                <a:cs typeface="Calibri"/>
                <a:sym typeface="Calibri"/>
              </a:rPr>
              <a:t> (WHO)</a:t>
            </a:r>
            <a:endParaRPr sz="2200" b="0" i="0" u="none" strike="noStrike" cap="none" dirty="0">
              <a:solidFill>
                <a:schemeClr val="dk1"/>
              </a:solidFill>
              <a:latin typeface="Calibri"/>
              <a:ea typeface="Calibri"/>
              <a:cs typeface="Calibri"/>
              <a:sym typeface="Calibri"/>
            </a:endParaRPr>
          </a:p>
          <a:p>
            <a:pPr marL="914400" marR="0" lvl="1" indent="-228600" algn="l" rtl="0">
              <a:lnSpc>
                <a:spcPct val="100000"/>
              </a:lnSpc>
              <a:spcBef>
                <a:spcPts val="600"/>
              </a:spcBef>
              <a:spcAft>
                <a:spcPts val="0"/>
              </a:spcAft>
              <a:buClr>
                <a:srgbClr val="C01E24"/>
              </a:buClr>
              <a:buSzPct val="106142"/>
              <a:buFont typeface="Noto Sans Symbols"/>
              <a:buNone/>
            </a:pPr>
            <a:endParaRPr sz="2200" b="0" i="0" u="none" strike="noStrike" cap="none" dirty="0">
              <a:solidFill>
                <a:schemeClr val="dk1"/>
              </a:solidFill>
              <a:latin typeface="Calibri"/>
              <a:ea typeface="Calibri"/>
              <a:cs typeface="Calibri"/>
              <a:sym typeface="Calibri"/>
            </a:endParaRPr>
          </a:p>
        </p:txBody>
      </p:sp>
      <p:pic>
        <p:nvPicPr>
          <p:cNvPr id="290" name="Google Shape;290;p9" descr="A picture containing person, indoor&#10;&#10;Description automatically generated"/>
          <p:cNvPicPr preferRelativeResize="0"/>
          <p:nvPr/>
        </p:nvPicPr>
        <p:blipFill rotWithShape="1">
          <a:blip r:embed="rId3">
            <a:alphaModFix/>
          </a:blip>
          <a:srcRect/>
          <a:stretch/>
        </p:blipFill>
        <p:spPr>
          <a:xfrm>
            <a:off x="8413170" y="1720863"/>
            <a:ext cx="3232030" cy="4330922"/>
          </a:xfrm>
          <a:prstGeom prst="rect">
            <a:avLst/>
          </a:prstGeom>
          <a:noFill/>
          <a:ln>
            <a:noFill/>
          </a:ln>
        </p:spPr>
      </p:pic>
      <p:sp>
        <p:nvSpPr>
          <p:cNvPr id="291" name="Google Shape;291;p9"/>
          <p:cNvSpPr/>
          <p:nvPr/>
        </p:nvSpPr>
        <p:spPr>
          <a:xfrm>
            <a:off x="8152138" y="6417399"/>
            <a:ext cx="353873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pic>
        <p:nvPicPr>
          <p:cNvPr id="292" name="Google Shape;292;p9"/>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7F8B968C-B3A1-48BE-A917-4861E2708B49}"/>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59730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60"/>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800"/>
              <a:buNone/>
            </a:pPr>
            <a:r>
              <a:rPr lang="en-US" sz="2800"/>
              <a:t>How to Break the Chain of Infection</a:t>
            </a:r>
            <a:endParaRPr sz="2800"/>
          </a:p>
        </p:txBody>
      </p:sp>
      <p:sp>
        <p:nvSpPr>
          <p:cNvPr id="298" name="Google Shape;298;p60"/>
          <p:cNvSpPr txBox="1">
            <a:spLocks noGrp="1"/>
          </p:cNvSpPr>
          <p:nvPr>
            <p:ph type="body" idx="1"/>
          </p:nvPr>
        </p:nvSpPr>
        <p:spPr>
          <a:xfrm>
            <a:off x="4518612" y="1657330"/>
            <a:ext cx="6583363" cy="4288728"/>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600"/>
              </a:spcBef>
              <a:spcAft>
                <a:spcPts val="0"/>
              </a:spcAft>
              <a:buSzPts val="2400"/>
              <a:buNone/>
            </a:pPr>
            <a:r>
              <a:rPr lang="en-US" sz="2000" dirty="0">
                <a:solidFill>
                  <a:schemeClr val="dk1"/>
                </a:solidFill>
              </a:rPr>
              <a:t>The main goal of a hygiene practice is to </a:t>
            </a:r>
            <a:r>
              <a:rPr lang="en-US" sz="2000" b="1" dirty="0">
                <a:solidFill>
                  <a:schemeClr val="dk1"/>
                </a:solidFill>
              </a:rPr>
              <a:t>reduce the number of "bad" microbes on hands, surfaces and fabrics</a:t>
            </a:r>
            <a:r>
              <a:rPr lang="en-US" sz="2000" dirty="0">
                <a:solidFill>
                  <a:schemeClr val="dk1"/>
                </a:solidFill>
              </a:rPr>
              <a:t> to a level which is not harmful to health. </a:t>
            </a:r>
            <a:endParaRPr sz="2000" dirty="0">
              <a:solidFill>
                <a:schemeClr val="dk1"/>
              </a:solidFill>
            </a:endParaRPr>
          </a:p>
          <a:p>
            <a:pPr marL="76200" lvl="0" indent="0" algn="l" rtl="0">
              <a:lnSpc>
                <a:spcPct val="100000"/>
              </a:lnSpc>
              <a:spcBef>
                <a:spcPts val="600"/>
              </a:spcBef>
              <a:spcAft>
                <a:spcPts val="0"/>
              </a:spcAft>
              <a:buSzPts val="2400"/>
              <a:buNone/>
            </a:pPr>
            <a:r>
              <a:rPr lang="en-US" sz="2000" i="1" dirty="0">
                <a:solidFill>
                  <a:schemeClr val="dk1"/>
                </a:solidFill>
              </a:rPr>
              <a:t> HOW CAN THIS BE DONE?</a:t>
            </a:r>
            <a:endParaRPr sz="2000" i="1" dirty="0">
              <a:solidFill>
                <a:schemeClr val="dk1"/>
              </a:solidFill>
            </a:endParaRPr>
          </a:p>
          <a:p>
            <a:pPr marL="1200150" lvl="1" indent="-285750" algn="l" rtl="0">
              <a:lnSpc>
                <a:spcPct val="100000"/>
              </a:lnSpc>
              <a:spcBef>
                <a:spcPts val="600"/>
              </a:spcBef>
              <a:spcAft>
                <a:spcPts val="0"/>
              </a:spcAft>
              <a:buSzPts val="2640"/>
              <a:buChar char="▪"/>
            </a:pPr>
            <a:r>
              <a:rPr lang="en-US" sz="2000" dirty="0">
                <a:solidFill>
                  <a:schemeClr val="dk1"/>
                </a:solidFill>
              </a:rPr>
              <a:t>Removal of the microbes from the surfaces using cleaning products and utensils under running water. </a:t>
            </a:r>
            <a:endParaRPr dirty="0"/>
          </a:p>
          <a:p>
            <a:pPr marL="1200150" lvl="1" indent="-285750" algn="l" rtl="0">
              <a:lnSpc>
                <a:spcPct val="100000"/>
              </a:lnSpc>
              <a:spcBef>
                <a:spcPts val="600"/>
              </a:spcBef>
              <a:spcAft>
                <a:spcPts val="0"/>
              </a:spcAft>
              <a:buSzPts val="2640"/>
              <a:buChar char="▪"/>
            </a:pPr>
            <a:r>
              <a:rPr lang="en-US" sz="2000" dirty="0">
                <a:solidFill>
                  <a:schemeClr val="dk1"/>
                </a:solidFill>
              </a:rPr>
              <a:t>Inactivation of the microbes on the surfaces using products like disinfectants, hand sanitizers and heat (WHO).</a:t>
            </a:r>
            <a:endParaRPr dirty="0"/>
          </a:p>
          <a:p>
            <a:pPr marL="76200" lvl="0" indent="0" algn="l" rtl="0">
              <a:lnSpc>
                <a:spcPct val="100000"/>
              </a:lnSpc>
              <a:spcBef>
                <a:spcPts val="600"/>
              </a:spcBef>
              <a:spcAft>
                <a:spcPts val="0"/>
              </a:spcAft>
              <a:buSzPts val="2400"/>
              <a:buNone/>
            </a:pPr>
            <a:endParaRPr sz="2000" dirty="0">
              <a:solidFill>
                <a:srgbClr val="7030A0"/>
              </a:solidFill>
            </a:endParaRPr>
          </a:p>
        </p:txBody>
      </p:sp>
      <p:pic>
        <p:nvPicPr>
          <p:cNvPr id="299" name="Google Shape;299;p60" descr="A picture containing indoor, person&#10;&#10;Description automatically generated"/>
          <p:cNvPicPr preferRelativeResize="0"/>
          <p:nvPr/>
        </p:nvPicPr>
        <p:blipFill rotWithShape="1">
          <a:blip r:embed="rId3">
            <a:alphaModFix/>
          </a:blip>
          <a:srcRect/>
          <a:stretch/>
        </p:blipFill>
        <p:spPr>
          <a:xfrm>
            <a:off x="1090025" y="1657330"/>
            <a:ext cx="2901350" cy="4287251"/>
          </a:xfrm>
          <a:prstGeom prst="rect">
            <a:avLst/>
          </a:prstGeom>
          <a:noFill/>
          <a:ln>
            <a:noFill/>
          </a:ln>
        </p:spPr>
      </p:pic>
      <p:sp>
        <p:nvSpPr>
          <p:cNvPr id="300" name="Google Shape;300;p60"/>
          <p:cNvSpPr/>
          <p:nvPr/>
        </p:nvSpPr>
        <p:spPr>
          <a:xfrm>
            <a:off x="561914" y="6013193"/>
            <a:ext cx="349559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pic>
        <p:nvPicPr>
          <p:cNvPr id="302" name="Google Shape;302;p60"/>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CF204051-D536-499D-BAE1-14CF34CB1695}"/>
              </a:ext>
            </a:extLst>
          </p:cNvPr>
          <p:cNvSpPr/>
          <p:nvPr/>
        </p:nvSpPr>
        <p:spPr>
          <a:xfrm>
            <a:off x="9667874" y="-7472"/>
            <a:ext cx="2524125"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b="0" i="0" u="none" strike="noStrike" cap="none" dirty="0">
                <a:solidFill>
                  <a:schemeClr val="lt1"/>
                </a:solidFill>
                <a:latin typeface="Calibri"/>
                <a:ea typeface="Calibri"/>
                <a:cs typeface="Calibri"/>
                <a:sym typeface="Calibri"/>
              </a:rPr>
              <a:t>2.4 </a:t>
            </a:r>
            <a:r>
              <a:rPr lang="de-DE" sz="1800" b="0" i="0" u="none" strike="noStrike" cap="none" dirty="0" err="1">
                <a:solidFill>
                  <a:schemeClr val="lt1"/>
                </a:solidFill>
                <a:latin typeface="Calibri"/>
                <a:ea typeface="Calibri"/>
                <a:cs typeface="Calibri"/>
                <a:sym typeface="Calibri"/>
              </a:rPr>
              <a:t>Prevention</a:t>
            </a:r>
            <a:r>
              <a:rPr lang="de-DE" sz="1800" b="0" i="0" u="none" strike="noStrike" cap="none" dirty="0">
                <a:solidFill>
                  <a:schemeClr val="lt1"/>
                </a:solidFill>
                <a:latin typeface="Calibri"/>
                <a:ea typeface="Calibri"/>
                <a:cs typeface="Calibri"/>
                <a:sym typeface="Calibri"/>
              </a:rPr>
              <a:t> </a:t>
            </a:r>
            <a:r>
              <a:rPr lang="de-DE" sz="1800" b="0" i="0" u="none" strike="noStrike" cap="none" dirty="0" err="1">
                <a:solidFill>
                  <a:schemeClr val="lt1"/>
                </a:solidFill>
                <a:latin typeface="Calibri"/>
                <a:ea typeface="Calibri"/>
                <a:cs typeface="Calibri"/>
                <a:sym typeface="Calibri"/>
              </a:rPr>
              <a:t>strategies</a:t>
            </a:r>
            <a:endParaRPr sz="15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E242CF8-CB8D-4885-9123-33DE3B85646E}"/>
              </a:ext>
            </a:extLst>
          </p:cNvPr>
          <p:cNvSpPr txBox="1"/>
          <p:nvPr/>
        </p:nvSpPr>
        <p:spPr>
          <a:xfrm>
            <a:off x="6898943" y="6417379"/>
            <a:ext cx="4673074" cy="276999"/>
          </a:xfrm>
          <a:prstGeom prst="rect">
            <a:avLst/>
          </a:prstGeom>
          <a:noFill/>
        </p:spPr>
        <p:txBody>
          <a:bodyPr wrap="none" rtlCol="0">
            <a:spAutoFit/>
          </a:bodyPr>
          <a:lstStyle/>
          <a:p>
            <a:r>
              <a:rPr lang="en-US" sz="1200" dirty="0"/>
              <a:t>Source: </a:t>
            </a:r>
            <a:r>
              <a:rPr lang="en-US" sz="1200" dirty="0">
                <a:hlinkClick r:id="rId7"/>
              </a:rPr>
              <a:t>International Scientific Forum on Home Hygiene. (2018). </a:t>
            </a:r>
            <a:endParaRPr lang="en-GB" sz="1200" dirty="0"/>
          </a:p>
        </p:txBody>
      </p:sp>
    </p:spTree>
    <p:extLst>
      <p:ext uri="{BB962C8B-B14F-4D97-AF65-F5344CB8AC3E}">
        <p14:creationId xmlns:p14="http://schemas.microsoft.com/office/powerpoint/2010/main" val="2656824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Which of the following is a</a:t>
            </a:r>
            <a:r>
              <a:rPr lang="en-US" sz="2400" b="1" i="0" u="none" strike="noStrike" cap="none" dirty="0">
                <a:solidFill>
                  <a:srgbClr val="D71920"/>
                </a:solidFill>
                <a:latin typeface="Calibri"/>
                <a:ea typeface="Calibri"/>
                <a:cs typeface="Calibri"/>
                <a:sym typeface="Calibri"/>
              </a:rPr>
              <a:t> non-</a:t>
            </a:r>
            <a:r>
              <a:rPr lang="en-US" sz="2000" b="1" i="0" u="none" strike="noStrike" cap="none" dirty="0">
                <a:solidFill>
                  <a:srgbClr val="203864"/>
                </a:solidFill>
                <a:latin typeface="Calibri"/>
                <a:ea typeface="Calibri"/>
                <a:cs typeface="Calibri"/>
                <a:sym typeface="Calibri"/>
              </a:rPr>
              <a:t> vaccine preventable disease.</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A. Rotavirus</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latin typeface="Calibri" panose="020F0502020204030204" pitchFamily="34" charset="0"/>
                <a:ea typeface="Calibri"/>
                <a:cs typeface="Calibri" panose="020F0502020204030204" pitchFamily="34" charset="0"/>
                <a:sym typeface="Calibri"/>
              </a:rPr>
              <a:t>. Tetanus</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 </a:t>
            </a:r>
            <a:r>
              <a:rPr lang="en-US" sz="1800" dirty="0">
                <a:latin typeface="Calibri" panose="020F0502020204030204" pitchFamily="34" charset="0"/>
                <a:ea typeface="Calibri"/>
                <a:cs typeface="Calibri" panose="020F0502020204030204" pitchFamily="34" charset="0"/>
                <a:sym typeface="Calibri"/>
              </a:rPr>
              <a:t>Covid 19</a:t>
            </a:r>
            <a:endParaRPr lang="el-GR" sz="1800" dirty="0">
              <a:latin typeface="Calibri" panose="020F0502020204030204" pitchFamily="34" charset="0"/>
              <a:cs typeface="Calibri" panose="020F0502020204030204" pitchFamily="34" charset="0"/>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4A4A4A"/>
                </a:solidFill>
                <a:latin typeface="Calibri" panose="020F0502020204030204" pitchFamily="34" charset="0"/>
                <a:ea typeface="Calibri"/>
                <a:cs typeface="Calibri" panose="020F0502020204030204" pitchFamily="34" charset="0"/>
                <a:sym typeface="Calibri"/>
              </a:rPr>
              <a:t>Giardiasis</a:t>
            </a:r>
            <a:endParaRPr lang="el-GR" sz="1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5E63C17-BD03-4222-BC8D-E1F551A4DD54}"/>
              </a:ext>
            </a:extLst>
          </p:cNvPr>
          <p:cNvSpPr txBox="1"/>
          <p:nvPr/>
        </p:nvSpPr>
        <p:spPr>
          <a:xfrm>
            <a:off x="2112607" y="1987414"/>
            <a:ext cx="2153859" cy="307777"/>
          </a:xfrm>
          <a:prstGeom prst="rect">
            <a:avLst/>
          </a:prstGeom>
        </p:spPr>
        <p:txBody>
          <a:bodyPr wrap="none" rtlCol="0">
            <a:spAutoFit/>
          </a:bodyPr>
          <a:lstStyle/>
          <a:p>
            <a:pPr algn="l"/>
            <a:r>
              <a:rPr lang="en-US" sz="1400" i="1" dirty="0"/>
              <a:t>Only one answer is correct!</a:t>
            </a:r>
            <a:endParaRPr lang="el-GR" sz="1400" i="1" dirty="0" err="1"/>
          </a:p>
        </p:txBody>
      </p:sp>
    </p:spTree>
    <p:extLst>
      <p:ext uri="{BB962C8B-B14F-4D97-AF65-F5344CB8AC3E}">
        <p14:creationId xmlns:p14="http://schemas.microsoft.com/office/powerpoint/2010/main" val="3724834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Match the columns</a:t>
            </a:r>
            <a:endParaRPr lang="el-GR" sz="2000" b="1" dirty="0">
              <a:solidFill>
                <a:srgbClr val="203864"/>
              </a:solidFill>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a:ea typeface="Calibri"/>
                <a:cs typeface="Calibri"/>
                <a:sym typeface="Calibri"/>
              </a:rPr>
              <a:t>Hygiene practices </a:t>
            </a:r>
            <a:endParaRPr lang="en-US" sz="2800" dirty="0">
              <a:latin typeface="Calibri"/>
              <a:ea typeface="Calibri"/>
              <a:cs typeface="Calibri"/>
              <a:sym typeface="Calibri"/>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86967" y="351979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latin typeface="Calibri"/>
                <a:ea typeface="Calibri"/>
                <a:cs typeface="Calibri"/>
                <a:sym typeface="Calibri"/>
              </a:rPr>
              <a:t>reduce the number of harmful microbes on hands, surfaces and fabrics</a:t>
            </a:r>
            <a:endParaRPr lang="en-US" sz="2400" dirty="0">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latin typeface="Calibri"/>
                <a:ea typeface="Calibri"/>
                <a:cs typeface="Calibri"/>
                <a:sym typeface="Calibri"/>
              </a:rPr>
              <a:t>Physical Activity</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86967" y="467085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a:ea typeface="Calibri"/>
                <a:cs typeface="Calibri"/>
                <a:sym typeface="Calibri"/>
              </a:rPr>
              <a:t>reduce the number of harmful microbes on hands, surfaces and fabrics</a:t>
            </a:r>
            <a:endParaRPr lang="en-US" sz="2400" dirty="0">
              <a:latin typeface="Calibri"/>
              <a:ea typeface="Calibri"/>
              <a:cs typeface="Calibri"/>
              <a:sym typeface="Calibri"/>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1681614" cy="307777"/>
          </a:xfrm>
          <a:prstGeom prst="rect">
            <a:avLst/>
          </a:prstGeom>
        </p:spPr>
        <p:txBody>
          <a:bodyPr wrap="none" rtlCol="0">
            <a:spAutoFit/>
          </a:bodyPr>
          <a:lstStyle/>
          <a:p>
            <a:pPr algn="l"/>
            <a:r>
              <a:rPr lang="en-US" sz="1400" i="1" dirty="0"/>
              <a:t>Match the columns !</a:t>
            </a:r>
            <a:endParaRPr lang="el-GR" sz="1400" i="1" dirty="0" err="1"/>
          </a:p>
        </p:txBody>
      </p:sp>
      <p:sp>
        <p:nvSpPr>
          <p:cNvPr id="8" name="Ορθογώνιο 7">
            <a:extLst>
              <a:ext uri="{FF2B5EF4-FFF2-40B4-BE49-F238E27FC236}">
                <a16:creationId xmlns:a16="http://schemas.microsoft.com/office/drawing/2014/main" id="{276C2C90-7C61-4DC5-BAF8-FF0E86A8BA4E}"/>
              </a:ext>
            </a:extLst>
          </p:cNvPr>
          <p:cNvSpPr/>
          <p:nvPr/>
        </p:nvSpPr>
        <p:spPr>
          <a:xfrm>
            <a:off x="2126791" y="469524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latin typeface="Calibri"/>
                <a:ea typeface="Calibri"/>
                <a:cs typeface="Calibri"/>
                <a:sym typeface="Calibri"/>
              </a:rPr>
              <a:t>Vaccination</a:t>
            </a:r>
          </a:p>
        </p:txBody>
      </p:sp>
      <p:sp>
        <p:nvSpPr>
          <p:cNvPr id="14" name="Ορθογώνιο 13">
            <a:extLst>
              <a:ext uri="{FF2B5EF4-FFF2-40B4-BE49-F238E27FC236}">
                <a16:creationId xmlns:a16="http://schemas.microsoft.com/office/drawing/2014/main" id="{F2CF200D-C714-4BA9-AECB-681B7F038870}"/>
              </a:ext>
            </a:extLst>
          </p:cNvPr>
          <p:cNvSpPr/>
          <p:nvPr/>
        </p:nvSpPr>
        <p:spPr>
          <a:xfrm>
            <a:off x="6186967"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latin typeface="Calibri"/>
                <a:ea typeface="Calibri"/>
                <a:cs typeface="Calibri"/>
                <a:sym typeface="Calibri"/>
              </a:rPr>
              <a:t>improves memory and brain function for all age groups</a:t>
            </a:r>
            <a:endParaRPr lang="en-US" sz="2800" dirty="0">
              <a:latin typeface="Calibri"/>
              <a:ea typeface="Calibri"/>
              <a:cs typeface="Calibri"/>
              <a:sym typeface="Calibri"/>
            </a:endParaRPr>
          </a:p>
        </p:txBody>
      </p:sp>
    </p:spTree>
    <p:extLst>
      <p:ext uri="{BB962C8B-B14F-4D97-AF65-F5344CB8AC3E}">
        <p14:creationId xmlns:p14="http://schemas.microsoft.com/office/powerpoint/2010/main" val="295465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2F5496"/>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FFC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B0F0"/>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8"/>
                                        </p:tgtEl>
                                        <p:attrNameLst>
                                          <p:attrName>fillcolor</p:attrName>
                                        </p:attrNameLst>
                                      </p:cBhvr>
                                      <p:to>
                                        <a:srgbClr val="2F5496"/>
                                      </p:to>
                                    </p:animClr>
                                    <p:set>
                                      <p:cBhvr>
                                        <p:cTn id="35" dur="2000" fill="hold"/>
                                        <p:tgtEl>
                                          <p:spTgt spid="8"/>
                                        </p:tgtEl>
                                        <p:attrNameLst>
                                          <p:attrName>fill.type</p:attrName>
                                        </p:attrNameLst>
                                      </p:cBhvr>
                                      <p:to>
                                        <p:strVal val="solid"/>
                                      </p:to>
                                    </p:set>
                                    <p:set>
                                      <p:cBhvr>
                                        <p:cTn id="36"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4"/>
                                        </p:tgtEl>
                                        <p:attrNameLst>
                                          <p:attrName>fillcolor</p:attrName>
                                        </p:attrNameLst>
                                      </p:cBhvr>
                                      <p:to>
                                        <a:srgbClr val="FFC000"/>
                                      </p:to>
                                    </p:animClr>
                                    <p:set>
                                      <p:cBhvr>
                                        <p:cTn id="42" dur="2000" fill="hold"/>
                                        <p:tgtEl>
                                          <p:spTgt spid="14"/>
                                        </p:tgtEl>
                                        <p:attrNameLst>
                                          <p:attrName>fill.type</p:attrName>
                                        </p:attrNameLst>
                                      </p:cBhvr>
                                      <p:to>
                                        <p:strVal val="solid"/>
                                      </p:to>
                                    </p:set>
                                    <p:set>
                                      <p:cBhvr>
                                        <p:cTn id="4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Which are the </a:t>
            </a:r>
            <a:r>
              <a:rPr lang="en-US" sz="2000" b="1" i="0" u="none" strike="noStrike" cap="none" dirty="0">
                <a:solidFill>
                  <a:srgbClr val="FF0000"/>
                </a:solidFill>
                <a:latin typeface="Calibri"/>
                <a:ea typeface="Calibri"/>
                <a:cs typeface="Calibri"/>
                <a:sym typeface="Calibri"/>
              </a:rPr>
              <a:t>over</a:t>
            </a:r>
            <a:r>
              <a:rPr lang="en-US" sz="2000" b="1" i="0" u="none" strike="noStrike" cap="none" dirty="0">
                <a:solidFill>
                  <a:srgbClr val="203864"/>
                </a:solidFill>
                <a:latin typeface="Calibri"/>
                <a:ea typeface="Calibri"/>
                <a:cs typeface="Calibri"/>
                <a:sym typeface="Calibri"/>
              </a:rPr>
              <a:t>nutrition signs?</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A. Weight gain</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latin typeface="Calibri" panose="020F0502020204030204" pitchFamily="34" charset="0"/>
                <a:ea typeface="Calibri"/>
                <a:cs typeface="Calibri" panose="020F0502020204030204" pitchFamily="34" charset="0"/>
                <a:sym typeface="Calibri"/>
              </a:rPr>
              <a:t> Hair thinning</a:t>
            </a:r>
            <a:endParaRPr lang="el-GR" sz="1800" dirty="0">
              <a:latin typeface="Calibri" panose="020F0502020204030204" pitchFamily="34" charset="0"/>
              <a:cs typeface="Calibri" panose="020F0502020204030204" pitchFamily="34" charset="0"/>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6134100" y="387720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4A4A4A"/>
                </a:solidFill>
                <a:latin typeface="Calibri" panose="020F0502020204030204" pitchFamily="34" charset="0"/>
                <a:ea typeface="Calibri"/>
                <a:cs typeface="Calibri" panose="020F0502020204030204" pitchFamily="34" charset="0"/>
                <a:sym typeface="Calibri"/>
              </a:rPr>
              <a:t>Weight loss</a:t>
            </a:r>
            <a:endParaRPr lang="el-GR" sz="1800" dirty="0">
              <a:latin typeface="Calibri" panose="020F0502020204030204" pitchFamily="34" charset="0"/>
              <a:cs typeface="Calibri" panose="020F0502020204030204" pitchFamily="34" charset="0"/>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12607" y="3877209"/>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ea typeface="Calibri"/>
                <a:cs typeface="Calibri" panose="020F0502020204030204" pitchFamily="34" charset="0"/>
                <a:sym typeface="Calibri"/>
              </a:rPr>
              <a:t>C. High blood pressure</a:t>
            </a: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009653" cy="307777"/>
          </a:xfrm>
          <a:prstGeom prst="rect">
            <a:avLst/>
          </a:prstGeom>
        </p:spPr>
        <p:txBody>
          <a:bodyPr wrap="none" rtlCol="0">
            <a:spAutoFit/>
          </a:bodyPr>
          <a:lstStyle/>
          <a:p>
            <a:pPr algn="l"/>
            <a:r>
              <a:rPr lang="en-US" sz="1400" i="1" dirty="0"/>
              <a:t>Two answers are correct!</a:t>
            </a:r>
            <a:endParaRPr lang="el-GR" sz="1400" i="1" dirty="0" err="1"/>
          </a:p>
        </p:txBody>
      </p:sp>
    </p:spTree>
    <p:extLst>
      <p:ext uri="{BB962C8B-B14F-4D97-AF65-F5344CB8AC3E}">
        <p14:creationId xmlns:p14="http://schemas.microsoft.com/office/powerpoint/2010/main" val="302621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8"/>
          <p:cNvSpPr/>
          <p:nvPr/>
        </p:nvSpPr>
        <p:spPr>
          <a:xfrm>
            <a:off x="-1" y="1741570"/>
            <a:ext cx="6855833" cy="5116428"/>
          </a:xfrm>
          <a:custGeom>
            <a:avLst/>
            <a:gdLst/>
            <a:ahLst/>
            <a:cxnLst/>
            <a:rect l="l" t="t" r="r" b="b"/>
            <a:pathLst>
              <a:path w="6855833" h="5116428" extrusionOk="0">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2" name="Google Shape;562;p88"/>
          <p:cNvSpPr/>
          <p:nvPr/>
        </p:nvSpPr>
        <p:spPr>
          <a:xfrm>
            <a:off x="-1" y="2037048"/>
            <a:ext cx="6596536" cy="4820950"/>
          </a:xfrm>
          <a:custGeom>
            <a:avLst/>
            <a:gdLst/>
            <a:ahLst/>
            <a:cxnLst/>
            <a:rect l="l" t="t" r="r" b="b"/>
            <a:pathLst>
              <a:path w="6596536" h="4820950" extrusionOk="0">
                <a:moveTo>
                  <a:pt x="2580446" y="0"/>
                </a:moveTo>
                <a:cubicBezTo>
                  <a:pt x="4798472" y="0"/>
                  <a:pt x="6596536" y="1798065"/>
                  <a:pt x="6596536" y="4016091"/>
                </a:cubicBezTo>
                <a:cubicBezTo>
                  <a:pt x="6596536" y="4154718"/>
                  <a:pt x="6589513" y="4291704"/>
                  <a:pt x="6575802" y="4426713"/>
                </a:cubicBezTo>
                <a:lnTo>
                  <a:pt x="6515635" y="4820950"/>
                </a:lnTo>
                <a:lnTo>
                  <a:pt x="0" y="4820950"/>
                </a:lnTo>
                <a:lnTo>
                  <a:pt x="0" y="940564"/>
                </a:lnTo>
                <a:lnTo>
                  <a:pt x="25839" y="917080"/>
                </a:lnTo>
                <a:cubicBezTo>
                  <a:pt x="720056" y="344161"/>
                  <a:pt x="1610060" y="0"/>
                  <a:pt x="2580446"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88"/>
          <p:cNvSpPr txBox="1">
            <a:spLocks noGrp="1"/>
          </p:cNvSpPr>
          <p:nvPr>
            <p:ph type="title"/>
          </p:nvPr>
        </p:nvSpPr>
        <p:spPr>
          <a:xfrm>
            <a:off x="804672" y="2964257"/>
            <a:ext cx="5371045" cy="255252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200"/>
              <a:buFont typeface="Calibri"/>
              <a:buNone/>
            </a:pPr>
            <a:r>
              <a:rPr lang="en-US" sz="4200" dirty="0">
                <a:solidFill>
                  <a:srgbClr val="FFFFFF"/>
                </a:solidFill>
                <a:latin typeface="Calibri"/>
                <a:ea typeface="Calibri"/>
                <a:cs typeface="Calibri"/>
                <a:sym typeface="Calibri"/>
              </a:rPr>
              <a:t>ANNEX I: </a:t>
            </a:r>
            <a:br>
              <a:rPr lang="en-US" sz="4200" dirty="0">
                <a:solidFill>
                  <a:srgbClr val="FFFFFF"/>
                </a:solidFill>
                <a:latin typeface="Calibri"/>
                <a:ea typeface="Calibri"/>
                <a:cs typeface="Calibri"/>
                <a:sym typeface="Calibri"/>
              </a:rPr>
            </a:br>
            <a:r>
              <a:rPr lang="en-US" sz="4200" dirty="0">
                <a:solidFill>
                  <a:srgbClr val="FFFFFF"/>
                </a:solidFill>
                <a:latin typeface="Calibri"/>
                <a:ea typeface="Calibri"/>
                <a:cs typeface="Calibri"/>
                <a:sym typeface="Calibri"/>
              </a:rPr>
              <a:t>ADDITIONAL INFORMATION ON WOMEN’S HEALTH</a:t>
            </a:r>
            <a:endParaRPr dirty="0"/>
          </a:p>
        </p:txBody>
      </p:sp>
      <p:sp>
        <p:nvSpPr>
          <p:cNvPr id="564" name="Google Shape;564;p88"/>
          <p:cNvSpPr/>
          <p:nvPr/>
        </p:nvSpPr>
        <p:spPr>
          <a:xfrm>
            <a:off x="5794107" y="1"/>
            <a:ext cx="5614485" cy="2627677"/>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5" name="Google Shape;565;p88"/>
          <p:cNvSpPr/>
          <p:nvPr/>
        </p:nvSpPr>
        <p:spPr>
          <a:xfrm>
            <a:off x="6019835" y="1"/>
            <a:ext cx="5152928" cy="2411065"/>
          </a:xfrm>
          <a:custGeom>
            <a:avLst/>
            <a:gdLst/>
            <a:ahLst/>
            <a:cxnLst/>
            <a:rect l="l" t="t" r="r" b="b"/>
            <a:pathLst>
              <a:path w="6069184" h="2839783" extrusionOk="0">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6" name="Google Shape;566;p88"/>
          <p:cNvSpPr/>
          <p:nvPr/>
        </p:nvSpPr>
        <p:spPr>
          <a:xfrm flipH="1">
            <a:off x="8466571" y="4021835"/>
            <a:ext cx="3725427" cy="2836165"/>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7" name="Google Shape;567;p88"/>
          <p:cNvSpPr/>
          <p:nvPr/>
        </p:nvSpPr>
        <p:spPr>
          <a:xfrm flipH="1">
            <a:off x="8688464" y="4242852"/>
            <a:ext cx="3503534" cy="2615148"/>
          </a:xfrm>
          <a:custGeom>
            <a:avLst/>
            <a:gdLst/>
            <a:ahLst/>
            <a:cxnLst/>
            <a:rect l="l" t="t" r="r" b="b"/>
            <a:pathLst>
              <a:path w="5001415" h="3733214" extrusionOk="0">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158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de-DE" sz="2000" dirty="0">
                <a:solidFill>
                  <a:srgbClr val="C01E24"/>
                </a:solidFill>
              </a:rPr>
              <a:t>2.1</a:t>
            </a:r>
            <a:br>
              <a:rPr lang="de-DE" dirty="0"/>
            </a:br>
            <a:r>
              <a:rPr lang="en-US" dirty="0">
                <a:solidFill>
                  <a:srgbClr val="C01E24"/>
                </a:solidFill>
              </a:rPr>
              <a:t>Introduction to this module</a:t>
            </a:r>
            <a:endParaRPr dirty="0">
              <a:solidFill>
                <a:srgbClr val="C01E24"/>
              </a:solidFill>
            </a:endParaRPr>
          </a:p>
        </p:txBody>
      </p:sp>
      <p:sp>
        <p:nvSpPr>
          <p:cNvPr id="263" name="Google Shape;263;p17"/>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a:t>Objectives</a:t>
            </a:r>
            <a:endParaRPr/>
          </a:p>
        </p:txBody>
      </p:sp>
      <p:sp>
        <p:nvSpPr>
          <p:cNvPr id="264" name="Google Shape;264;p17"/>
          <p:cNvSpPr txBox="1">
            <a:spLocks noGrp="1"/>
          </p:cNvSpPr>
          <p:nvPr>
            <p:ph type="body" idx="2"/>
          </p:nvPr>
        </p:nvSpPr>
        <p:spPr>
          <a:xfrm>
            <a:off x="617621" y="2849843"/>
            <a:ext cx="5937120" cy="4008158"/>
          </a:xfrm>
          <a:prstGeom prst="rect">
            <a:avLst/>
          </a:prstGeom>
          <a:noFill/>
          <a:ln>
            <a:noFill/>
          </a:ln>
        </p:spPr>
        <p:txBody>
          <a:bodyPr spcFirstLastPara="1" wrap="square" lIns="91425" tIns="45700" rIns="91425" bIns="45700" anchor="t" anchorCtr="0">
            <a:normAutofit/>
          </a:bodyPr>
          <a:lstStyle/>
          <a:p>
            <a:pPr marL="342900" lvl="0" indent="-342900">
              <a:lnSpc>
                <a:spcPct val="120000"/>
              </a:lnSpc>
              <a:spcBef>
                <a:spcPts val="1200"/>
              </a:spcBef>
              <a:buSzPts val="2000"/>
            </a:pPr>
            <a:r>
              <a:rPr lang="en-US" sz="2000" dirty="0"/>
              <a:t>Identifying the health-related risks before, during and after your journey to the host country</a:t>
            </a:r>
          </a:p>
          <a:p>
            <a:pPr marL="342900" lvl="0" indent="-342900">
              <a:lnSpc>
                <a:spcPct val="120000"/>
              </a:lnSpc>
              <a:spcBef>
                <a:spcPts val="1200"/>
              </a:spcBef>
              <a:buSzPts val="2000"/>
            </a:pPr>
            <a:r>
              <a:rPr lang="en-US" sz="2000" dirty="0"/>
              <a:t>Exploring your physical and mental health </a:t>
            </a:r>
          </a:p>
          <a:p>
            <a:pPr marL="342900" lvl="0" indent="-342900">
              <a:lnSpc>
                <a:spcPct val="120000"/>
              </a:lnSpc>
              <a:spcBef>
                <a:spcPts val="1200"/>
              </a:spcBef>
              <a:buSzPts val="2000"/>
            </a:pPr>
            <a:r>
              <a:rPr lang="en-US" sz="2000" dirty="0"/>
              <a:t>Learning about prevention strategies and how to use them to improve your health</a:t>
            </a:r>
          </a:p>
          <a:p>
            <a:pPr marL="342900" lvl="0" indent="-342900" algn="l" rtl="0">
              <a:lnSpc>
                <a:spcPct val="120000"/>
              </a:lnSpc>
              <a:spcBef>
                <a:spcPts val="1200"/>
              </a:spcBef>
              <a:spcAft>
                <a:spcPts val="0"/>
              </a:spcAft>
              <a:buSzPts val="2000"/>
              <a:buChar char="▪"/>
            </a:pPr>
            <a:endParaRPr sz="2000" dirty="0">
              <a:highlight>
                <a:srgbClr val="FFFF00"/>
              </a:highlight>
            </a:endParaRPr>
          </a:p>
        </p:txBody>
      </p:sp>
      <p:sp>
        <p:nvSpPr>
          <p:cNvPr id="267" name="Google Shape;267;p17"/>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de-DE" sz="2800" b="0" i="0" u="none" strike="noStrike" cap="none" dirty="0">
                <a:solidFill>
                  <a:srgbClr val="C00000"/>
                </a:solidFill>
                <a:latin typeface="Calibri"/>
                <a:ea typeface="Calibri"/>
                <a:cs typeface="Calibri"/>
                <a:sym typeface="Calibri"/>
              </a:rPr>
              <a:t>2.1</a:t>
            </a:r>
            <a:endParaRPr sz="2800" b="0" i="0" u="none" strike="noStrike" cap="none" dirty="0">
              <a:solidFill>
                <a:srgbClr val="C00000"/>
              </a:solidFill>
              <a:latin typeface="Calibri"/>
              <a:ea typeface="Calibri"/>
              <a:cs typeface="Calibri"/>
              <a:sym typeface="Calibri"/>
            </a:endParaRPr>
          </a:p>
        </p:txBody>
      </p:sp>
      <p:sp>
        <p:nvSpPr>
          <p:cNvPr id="268" name="Google Shape;268;p17"/>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de-DE" sz="2400" b="0" i="0" u="none" strike="noStrike" cap="none" dirty="0">
                <a:solidFill>
                  <a:schemeClr val="lt1"/>
                </a:solidFill>
                <a:latin typeface="Calibri"/>
                <a:ea typeface="Calibri"/>
                <a:cs typeface="Calibri"/>
                <a:sym typeface="Calibri"/>
              </a:rPr>
              <a:t>2.2</a:t>
            </a:r>
            <a:endParaRPr sz="2400" b="0" i="0" u="none" strike="noStrike" cap="none" dirty="0">
              <a:solidFill>
                <a:schemeClr val="lt1"/>
              </a:solidFill>
              <a:latin typeface="Calibri"/>
              <a:ea typeface="Calibri"/>
              <a:cs typeface="Calibri"/>
              <a:sym typeface="Calibri"/>
            </a:endParaRPr>
          </a:p>
        </p:txBody>
      </p:sp>
      <p:sp>
        <p:nvSpPr>
          <p:cNvPr id="269" name="Google Shape;269;p17"/>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alibri"/>
              <a:buNone/>
            </a:pPr>
            <a:r>
              <a:rPr lang="de-DE" sz="2400" dirty="0">
                <a:solidFill>
                  <a:schemeClr val="bg1"/>
                </a:solidFill>
                <a:latin typeface="Calibri"/>
                <a:ea typeface="Calibri"/>
                <a:cs typeface="Calibri"/>
                <a:sym typeface="Calibri"/>
              </a:rPr>
              <a:t>2</a:t>
            </a:r>
            <a:r>
              <a:rPr lang="de-DE" sz="2400" b="0" i="0" u="none" strike="noStrike" cap="none" dirty="0">
                <a:solidFill>
                  <a:schemeClr val="bg1"/>
                </a:solidFill>
                <a:latin typeface="Calibri"/>
                <a:ea typeface="Calibri"/>
                <a:cs typeface="Calibri"/>
                <a:sym typeface="Calibri"/>
              </a:rPr>
              <a:t>.3</a:t>
            </a:r>
            <a:endParaRPr sz="2400" b="0" i="0" u="none" strike="noStrike" cap="none" dirty="0">
              <a:solidFill>
                <a:schemeClr val="bg1"/>
              </a:solidFill>
              <a:latin typeface="Calibri"/>
              <a:ea typeface="Calibri"/>
              <a:cs typeface="Calibri"/>
              <a:sym typeface="Calibri"/>
            </a:endParaRPr>
          </a:p>
        </p:txBody>
      </p:sp>
      <p:sp>
        <p:nvSpPr>
          <p:cNvPr id="270" name="Google Shape;270;p17"/>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de-DE" sz="2400" dirty="0">
                <a:solidFill>
                  <a:schemeClr val="lt1"/>
                </a:solidFill>
                <a:latin typeface="Calibri"/>
                <a:ea typeface="Calibri"/>
                <a:cs typeface="Calibri"/>
                <a:sym typeface="Calibri"/>
              </a:rPr>
              <a:t>2</a:t>
            </a:r>
            <a:r>
              <a:rPr lang="de-DE" sz="2400" b="0" i="0" u="none" strike="noStrike" cap="none" dirty="0">
                <a:solidFill>
                  <a:schemeClr val="lt1"/>
                </a:solidFill>
                <a:latin typeface="Calibri"/>
                <a:ea typeface="Calibri"/>
                <a:cs typeface="Calibri"/>
                <a:sym typeface="Calibri"/>
              </a:rPr>
              <a:t>.4</a:t>
            </a:r>
            <a:endParaRPr sz="2400" b="0" i="0" u="none" strike="noStrike" cap="none" dirty="0">
              <a:solidFill>
                <a:schemeClr val="lt1"/>
              </a:solidFill>
              <a:latin typeface="Calibri"/>
              <a:ea typeface="Calibri"/>
              <a:cs typeface="Calibri"/>
              <a:sym typeface="Calibri"/>
            </a:endParaRPr>
          </a:p>
        </p:txBody>
      </p:sp>
      <p:pic>
        <p:nvPicPr>
          <p:cNvPr id="15" name="Google Shape;163;p7" descr="Ομιλία περίγραμμα">
            <a:extLst>
              <a:ext uri="{FF2B5EF4-FFF2-40B4-BE49-F238E27FC236}">
                <a16:creationId xmlns:a16="http://schemas.microsoft.com/office/drawing/2014/main" id="{DFC54CD6-AA6C-47CC-84ED-33521228C077}"/>
              </a:ext>
            </a:extLst>
          </p:cNvPr>
          <p:cNvPicPr preferRelativeResize="0"/>
          <p:nvPr/>
        </p:nvPicPr>
        <p:blipFill rotWithShape="1">
          <a:blip r:embed="rId3">
            <a:alphaModFix/>
          </a:blip>
          <a:srcRect/>
          <a:stretch/>
        </p:blipFill>
        <p:spPr>
          <a:xfrm>
            <a:off x="6839789" y="1392675"/>
            <a:ext cx="3958468" cy="3958468"/>
          </a:xfrm>
          <a:prstGeom prst="rect">
            <a:avLst/>
          </a:prstGeom>
          <a:noFill/>
          <a:ln>
            <a:noFill/>
          </a:ln>
        </p:spPr>
      </p:pic>
      <p:sp>
        <p:nvSpPr>
          <p:cNvPr id="16" name="Google Shape;164;p7">
            <a:extLst>
              <a:ext uri="{FF2B5EF4-FFF2-40B4-BE49-F238E27FC236}">
                <a16:creationId xmlns:a16="http://schemas.microsoft.com/office/drawing/2014/main" id="{93D5E4D3-3BD9-4EB9-85BD-9EF073FC7969}"/>
              </a:ext>
            </a:extLst>
          </p:cNvPr>
          <p:cNvSpPr txBox="1"/>
          <p:nvPr/>
        </p:nvSpPr>
        <p:spPr>
          <a:xfrm>
            <a:off x="7802811" y="2844225"/>
            <a:ext cx="241925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de-DE" sz="3200" b="0" i="0" u="none" strike="noStrike" cap="none" err="1">
                <a:solidFill>
                  <a:srgbClr val="203864"/>
                </a:solidFill>
                <a:latin typeface="Calibri"/>
                <a:ea typeface="Calibri"/>
                <a:cs typeface="Calibri"/>
                <a:sym typeface="Calibri"/>
              </a:rPr>
              <a:t>Let’s</a:t>
            </a:r>
            <a:r>
              <a:rPr lang="de-DE" sz="3200" b="0" i="0" u="none" strike="noStrike" cap="none">
                <a:solidFill>
                  <a:srgbClr val="203864"/>
                </a:solidFill>
                <a:latin typeface="Calibri"/>
                <a:ea typeface="Calibri"/>
                <a:cs typeface="Calibri"/>
                <a:sym typeface="Calibri"/>
              </a:rPr>
              <a:t> </a:t>
            </a:r>
            <a:r>
              <a:rPr lang="de-DE" sz="3200" b="0" i="0" u="none" strike="noStrike" cap="none" err="1">
                <a:solidFill>
                  <a:srgbClr val="203864"/>
                </a:solidFill>
                <a:latin typeface="Calibri"/>
                <a:ea typeface="Calibri"/>
                <a:cs typeface="Calibri"/>
                <a:sym typeface="Calibri"/>
              </a:rPr>
              <a:t>start</a:t>
            </a:r>
            <a:r>
              <a:rPr lang="de-DE" sz="3200" b="0" i="0" u="none" strike="noStrike" cap="none">
                <a:solidFill>
                  <a:srgbClr val="203864"/>
                </a:solidFill>
                <a:latin typeface="Calibri"/>
                <a:ea typeface="Calibri"/>
                <a:cs typeface="Calibri"/>
                <a:sym typeface="Calibri"/>
              </a:rPr>
              <a:t> …</a:t>
            </a:r>
            <a:endParaRPr sz="3200" b="0" i="0" u="none" strike="noStrike" cap="none">
              <a:solidFill>
                <a:srgbClr val="203864"/>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1"/>
          <p:cNvSpPr txBox="1">
            <a:spLocks noGrp="1"/>
          </p:cNvSpPr>
          <p:nvPr>
            <p:ph type="title"/>
          </p:nvPr>
        </p:nvSpPr>
        <p:spPr>
          <a:xfrm>
            <a:off x="415600" y="1151754"/>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Women’s Health</a:t>
            </a:r>
            <a:endParaRPr sz="2800" dirty="0"/>
          </a:p>
        </p:txBody>
      </p:sp>
      <p:sp>
        <p:nvSpPr>
          <p:cNvPr id="387" name="Google Shape;387;p61"/>
          <p:cNvSpPr txBox="1">
            <a:spLocks noGrp="1"/>
          </p:cNvSpPr>
          <p:nvPr>
            <p:ph type="body" idx="1"/>
          </p:nvPr>
        </p:nvSpPr>
        <p:spPr>
          <a:xfrm>
            <a:off x="415600" y="2382660"/>
            <a:ext cx="11360800" cy="3822470"/>
          </a:xfrm>
          <a:prstGeom prst="rect">
            <a:avLst/>
          </a:prstGeom>
          <a:noFill/>
          <a:ln>
            <a:noFill/>
          </a:ln>
        </p:spPr>
        <p:txBody>
          <a:bodyPr spcFirstLastPara="1" wrap="square" lIns="91425" tIns="91425" rIns="91425" bIns="91425" anchor="t" anchorCtr="0">
            <a:noAutofit/>
          </a:bodyPr>
          <a:lstStyle/>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Some health issues affect women differently and more commonly than men</a:t>
            </a:r>
            <a:endParaRPr dirty="0">
              <a:solidFill>
                <a:schemeClr val="dk1"/>
              </a:solidFill>
            </a:endParaRPr>
          </a:p>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Women bear exclusive health conditions such as </a:t>
            </a:r>
            <a:r>
              <a:rPr lang="en-US" sz="2000" b="1" dirty="0">
                <a:solidFill>
                  <a:schemeClr val="dk1"/>
                </a:solidFill>
                <a:latin typeface="Calibri"/>
                <a:ea typeface="Calibri"/>
                <a:cs typeface="Calibri"/>
                <a:sym typeface="Calibri"/>
              </a:rPr>
              <a:t>breast cancer, cervical cancer, menopause</a:t>
            </a:r>
            <a:r>
              <a:rPr lang="en-US" sz="2000" dirty="0">
                <a:solidFill>
                  <a:schemeClr val="dk1"/>
                </a:solidFill>
                <a:latin typeface="Calibri"/>
                <a:ea typeface="Calibri"/>
                <a:cs typeface="Calibri"/>
                <a:sym typeface="Calibri"/>
              </a:rPr>
              <a:t> and </a:t>
            </a:r>
            <a:r>
              <a:rPr lang="en-US" sz="2000" b="1" dirty="0">
                <a:solidFill>
                  <a:schemeClr val="dk1"/>
                </a:solidFill>
                <a:latin typeface="Calibri"/>
                <a:ea typeface="Calibri"/>
                <a:cs typeface="Calibri"/>
                <a:sym typeface="Calibri"/>
              </a:rPr>
              <a:t>pregnancy</a:t>
            </a:r>
            <a:r>
              <a:rPr lang="en-US" sz="2000" b="1" dirty="0">
                <a:solidFill>
                  <a:schemeClr val="dk1"/>
                </a:solidFill>
              </a:rPr>
              <a:t> issues</a:t>
            </a:r>
            <a:endParaRPr b="1" dirty="0">
              <a:solidFill>
                <a:schemeClr val="dk1"/>
              </a:solidFill>
            </a:endParaRPr>
          </a:p>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In addition, </a:t>
            </a:r>
            <a:r>
              <a:rPr lang="en-US" sz="2000" b="1" dirty="0">
                <a:solidFill>
                  <a:schemeClr val="dk1"/>
                </a:solidFill>
                <a:latin typeface="Calibri"/>
                <a:ea typeface="Calibri"/>
                <a:cs typeface="Calibri"/>
                <a:sym typeface="Calibri"/>
              </a:rPr>
              <a:t>women suffer higher heart attack deaths compared to men</a:t>
            </a:r>
            <a:r>
              <a:rPr lang="en-US" sz="2000" dirty="0">
                <a:solidFill>
                  <a:schemeClr val="dk1"/>
                </a:solidFill>
                <a:latin typeface="Calibri"/>
                <a:ea typeface="Calibri"/>
                <a:cs typeface="Calibri"/>
                <a:sym typeface="Calibri"/>
              </a:rPr>
              <a:t>, </a:t>
            </a:r>
            <a:r>
              <a:rPr lang="en-US" sz="2000" dirty="0">
                <a:solidFill>
                  <a:schemeClr val="dk1"/>
                </a:solidFill>
              </a:rPr>
              <a:t>and they are more likely to have </a:t>
            </a:r>
            <a:r>
              <a:rPr lang="en-US" sz="2000" b="1" dirty="0">
                <a:solidFill>
                  <a:schemeClr val="dk1"/>
                </a:solidFill>
                <a:latin typeface="Calibri"/>
                <a:ea typeface="Calibri"/>
                <a:cs typeface="Calibri"/>
                <a:sym typeface="Calibri"/>
              </a:rPr>
              <a:t>depression</a:t>
            </a:r>
            <a:r>
              <a:rPr lang="en-US" sz="2000" dirty="0">
                <a:solidFill>
                  <a:schemeClr val="dk1"/>
                </a:solidFill>
                <a:latin typeface="Calibri"/>
                <a:ea typeface="Calibri"/>
                <a:cs typeface="Calibri"/>
                <a:sym typeface="Calibri"/>
              </a:rPr>
              <a:t> </a:t>
            </a:r>
            <a:r>
              <a:rPr lang="en-US" sz="2000" dirty="0">
                <a:solidFill>
                  <a:schemeClr val="dk1"/>
                </a:solidFill>
              </a:rPr>
              <a:t>or </a:t>
            </a:r>
            <a:r>
              <a:rPr lang="en-US" sz="2000" b="1" dirty="0">
                <a:solidFill>
                  <a:schemeClr val="dk1"/>
                </a:solidFill>
                <a:latin typeface="Calibri"/>
                <a:ea typeface="Calibri"/>
                <a:cs typeface="Calibri"/>
                <a:sym typeface="Calibri"/>
              </a:rPr>
              <a:t>anxiety</a:t>
            </a:r>
            <a:r>
              <a:rPr lang="en-US" sz="2000" dirty="0">
                <a:solidFill>
                  <a:schemeClr val="dk1"/>
                </a:solidFill>
              </a:rPr>
              <a:t> </a:t>
            </a:r>
            <a:endParaRPr dirty="0">
              <a:solidFill>
                <a:schemeClr val="dk1"/>
              </a:solidFill>
            </a:endParaRPr>
          </a:p>
          <a:p>
            <a:pPr marL="608965" lvl="0" indent="-456565" algn="l" rtl="0">
              <a:lnSpc>
                <a:spcPct val="100000"/>
              </a:lnSpc>
              <a:spcBef>
                <a:spcPts val="600"/>
              </a:spcBef>
              <a:spcAft>
                <a:spcPts val="600"/>
              </a:spcAft>
              <a:buSzPts val="1800"/>
              <a:buFont typeface="Noto Sans Symbols"/>
              <a:buChar char="▪"/>
            </a:pPr>
            <a:r>
              <a:rPr lang="en-US" sz="2000" b="1" dirty="0">
                <a:solidFill>
                  <a:schemeClr val="dk1"/>
                </a:solidFill>
              </a:rPr>
              <a:t>Women are more likely to have urinary</a:t>
            </a:r>
            <a:r>
              <a:rPr lang="en-US" sz="2000" b="1" dirty="0">
                <a:solidFill>
                  <a:schemeClr val="dk1"/>
                </a:solidFill>
                <a:latin typeface="Calibri"/>
                <a:ea typeface="Calibri"/>
                <a:cs typeface="Calibri"/>
                <a:sym typeface="Calibri"/>
              </a:rPr>
              <a:t> tract conditions</a:t>
            </a:r>
            <a:r>
              <a:rPr lang="en-US" sz="2000" dirty="0">
                <a:solidFill>
                  <a:schemeClr val="dk1"/>
                </a:solidFill>
              </a:rPr>
              <a:t> and they also suffer more with present</a:t>
            </a:r>
            <a:r>
              <a:rPr lang="en-US" sz="2000" dirty="0">
                <a:solidFill>
                  <a:schemeClr val="dk1"/>
                </a:solidFill>
                <a:latin typeface="Calibri"/>
                <a:ea typeface="Calibri"/>
                <a:cs typeface="Calibri"/>
                <a:sym typeface="Calibri"/>
              </a:rPr>
              <a:t> more </a:t>
            </a:r>
            <a:r>
              <a:rPr lang="en-US" sz="2000" b="1" dirty="0">
                <a:solidFill>
                  <a:schemeClr val="dk1"/>
                </a:solidFill>
              </a:rPr>
              <a:t>sexually</a:t>
            </a:r>
            <a:r>
              <a:rPr lang="en-US" sz="2000" b="1" dirty="0">
                <a:solidFill>
                  <a:schemeClr val="dk1"/>
                </a:solidFill>
                <a:latin typeface="Calibri"/>
                <a:ea typeface="Calibri"/>
                <a:cs typeface="Calibri"/>
                <a:sym typeface="Calibri"/>
              </a:rPr>
              <a:t> transmitted diseases</a:t>
            </a:r>
            <a:r>
              <a:rPr lang="en-US" sz="2000" dirty="0">
                <a:solidFill>
                  <a:schemeClr val="dk1"/>
                </a:solidFill>
                <a:latin typeface="Calibri"/>
                <a:ea typeface="Calibri"/>
                <a:cs typeface="Calibri"/>
                <a:sym typeface="Calibri"/>
              </a:rPr>
              <a:t> </a:t>
            </a:r>
            <a:r>
              <a:rPr lang="en-US" sz="2000" dirty="0">
                <a:solidFill>
                  <a:schemeClr val="dk1"/>
                </a:solidFill>
              </a:rPr>
              <a:t> </a:t>
            </a:r>
            <a:endParaRPr dirty="0">
              <a:solidFill>
                <a:schemeClr val="dk1"/>
              </a:solidFill>
            </a:endParaRPr>
          </a:p>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latin typeface="Calibri"/>
                <a:ea typeface="Calibri"/>
                <a:cs typeface="Calibri"/>
                <a:sym typeface="Calibri"/>
              </a:rPr>
              <a:t>While most conditions present frequently in women, some illnesses pose </a:t>
            </a:r>
            <a:r>
              <a:rPr lang="en-US" sz="2000" b="1" dirty="0">
                <a:solidFill>
                  <a:schemeClr val="dk1"/>
                </a:solidFill>
                <a:latin typeface="Calibri"/>
                <a:ea typeface="Calibri"/>
                <a:cs typeface="Calibri"/>
                <a:sym typeface="Calibri"/>
              </a:rPr>
              <a:t>huge health risks</a:t>
            </a:r>
            <a:r>
              <a:rPr lang="en-US" sz="2000" b="1" dirty="0">
                <a:solidFill>
                  <a:schemeClr val="dk1"/>
                </a:solidFill>
              </a:rPr>
              <a:t> </a:t>
            </a:r>
            <a:endParaRPr b="1" dirty="0">
              <a:solidFill>
                <a:schemeClr val="dk1"/>
              </a:solidFill>
            </a:endParaRPr>
          </a:p>
          <a:p>
            <a:pPr marL="494665" lvl="0" indent="-228600" algn="l" rtl="0">
              <a:lnSpc>
                <a:spcPct val="100000"/>
              </a:lnSpc>
              <a:spcBef>
                <a:spcPts val="600"/>
              </a:spcBef>
              <a:spcAft>
                <a:spcPts val="600"/>
              </a:spcAft>
              <a:buSzPts val="1800"/>
              <a:buFont typeface="Noto Sans Symbols"/>
              <a:buNone/>
            </a:pPr>
            <a:endParaRPr sz="2000" b="1" dirty="0">
              <a:solidFill>
                <a:schemeClr val="dk1"/>
              </a:solidFill>
              <a:latin typeface="Calibri"/>
              <a:ea typeface="Calibri"/>
              <a:cs typeface="Calibri"/>
              <a:sym typeface="Calibri"/>
            </a:endParaRPr>
          </a:p>
          <a:p>
            <a:pPr marL="151765" lvl="0" indent="0" algn="l" rtl="0">
              <a:lnSpc>
                <a:spcPct val="100000"/>
              </a:lnSpc>
              <a:spcBef>
                <a:spcPts val="600"/>
              </a:spcBef>
              <a:spcAft>
                <a:spcPts val="600"/>
              </a:spcAft>
              <a:buSzPts val="1800"/>
              <a:buNone/>
            </a:pPr>
            <a:endParaRPr dirty="0"/>
          </a:p>
        </p:txBody>
      </p:sp>
      <p:sp>
        <p:nvSpPr>
          <p:cNvPr id="388" name="Google Shape;388;p61"/>
          <p:cNvSpPr txBox="1"/>
          <p:nvPr/>
        </p:nvSpPr>
        <p:spPr>
          <a:xfrm>
            <a:off x="474604" y="1490658"/>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What if I get pregnant or become sick. Will I have access to quality affordable healthcare?</a:t>
            </a:r>
            <a:endParaRPr sz="1800" b="1" i="1" u="none" strike="noStrike" cap="none" dirty="0">
              <a:solidFill>
                <a:srgbClr val="203864"/>
              </a:solidFill>
              <a:latin typeface="Arial"/>
              <a:ea typeface="Arial"/>
              <a:cs typeface="Arial"/>
              <a:sym typeface="Arial"/>
            </a:endParaRPr>
          </a:p>
        </p:txBody>
      </p:sp>
      <p:pic>
        <p:nvPicPr>
          <p:cNvPr id="389" name="Google Shape;389;p61"/>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10" name="Google Shape;171;p8">
            <a:extLst>
              <a:ext uri="{FF2B5EF4-FFF2-40B4-BE49-F238E27FC236}">
                <a16:creationId xmlns:a16="http://schemas.microsoft.com/office/drawing/2014/main" id="{41FEEE7A-A2A0-4D28-B11B-84D3C00DA9F2}"/>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162875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2"/>
          <p:cNvSpPr txBox="1">
            <a:spLocks noGrp="1"/>
          </p:cNvSpPr>
          <p:nvPr>
            <p:ph type="title"/>
          </p:nvPr>
        </p:nvSpPr>
        <p:spPr>
          <a:xfrm>
            <a:off x="415600" y="974344"/>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3600">
                <a:solidFill>
                  <a:srgbClr val="002060"/>
                </a:solidFill>
              </a:rPr>
              <a:t> </a:t>
            </a:r>
            <a:r>
              <a:rPr lang="en-US" sz="2800"/>
              <a:t>Women’s Health</a:t>
            </a:r>
            <a:endParaRPr sz="2800"/>
          </a:p>
        </p:txBody>
      </p:sp>
      <p:sp>
        <p:nvSpPr>
          <p:cNvPr id="396" name="Google Shape;396;p62"/>
          <p:cNvSpPr txBox="1"/>
          <p:nvPr/>
        </p:nvSpPr>
        <p:spPr>
          <a:xfrm>
            <a:off x="404616" y="1482056"/>
            <a:ext cx="8036767" cy="5212322"/>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600"/>
              </a:spcBef>
              <a:spcAft>
                <a:spcPts val="600"/>
              </a:spcAft>
              <a:buClr>
                <a:srgbClr val="C01E24"/>
              </a:buClr>
              <a:buSzPts val="1800"/>
              <a:buFont typeface="Noto Sans Symbols"/>
              <a:buNone/>
            </a:pPr>
            <a:r>
              <a:rPr lang="en-US" sz="2400" b="1" i="0" u="none" strike="noStrike" cap="none" dirty="0">
                <a:solidFill>
                  <a:schemeClr val="dk1"/>
                </a:solidFill>
                <a:latin typeface="Calibri"/>
                <a:ea typeface="Calibri"/>
                <a:cs typeface="Calibri"/>
                <a:sym typeface="Calibri"/>
              </a:rPr>
              <a:t>Depression and Anxiety</a:t>
            </a:r>
            <a:endParaRPr sz="2400" b="0" i="0" u="none" strike="noStrike" cap="none" dirty="0">
              <a:solidFill>
                <a:schemeClr val="dk1"/>
              </a:solidFill>
              <a:latin typeface="Calibri"/>
              <a:ea typeface="Calibri"/>
              <a:cs typeface="Calibri"/>
              <a:sym typeface="Calibri"/>
            </a:endParaRPr>
          </a:p>
          <a:p>
            <a:pPr marL="690563" marR="0" lvl="1" indent="-354013" algn="l" rtl="0">
              <a:lnSpc>
                <a:spcPct val="100000"/>
              </a:lnSpc>
              <a:spcBef>
                <a:spcPts val="600"/>
              </a:spcBef>
              <a:spcAft>
                <a:spcPts val="60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Natural </a:t>
            </a:r>
            <a:r>
              <a:rPr lang="en-US" sz="2000" b="1" i="0" u="none" strike="noStrike" cap="none" dirty="0">
                <a:solidFill>
                  <a:schemeClr val="dk1"/>
                </a:solidFill>
                <a:latin typeface="Calibri"/>
                <a:ea typeface="Calibri"/>
                <a:cs typeface="Calibri"/>
                <a:sym typeface="Calibri"/>
              </a:rPr>
              <a:t>hormonal fluctuations</a:t>
            </a:r>
            <a:r>
              <a:rPr lang="en-US" sz="2000" b="0" i="0" u="none" strike="noStrike" cap="none" dirty="0">
                <a:solidFill>
                  <a:schemeClr val="dk1"/>
                </a:solidFill>
                <a:latin typeface="Calibri"/>
                <a:ea typeface="Calibri"/>
                <a:cs typeface="Calibri"/>
                <a:sym typeface="Calibri"/>
              </a:rPr>
              <a:t> can cause depression or anxiety. </a:t>
            </a:r>
            <a:r>
              <a:rPr lang="en-US" sz="2000" b="1" i="0" u="none" strike="noStrike" cap="none" dirty="0">
                <a:solidFill>
                  <a:schemeClr val="dk1"/>
                </a:solidFill>
                <a:latin typeface="Calibri"/>
                <a:ea typeface="Calibri"/>
                <a:cs typeface="Calibri"/>
                <a:sym typeface="Calibri"/>
              </a:rPr>
              <a:t>Pre-menstrual syndrome</a:t>
            </a:r>
            <a:r>
              <a:rPr lang="en-US" sz="2000" b="0" i="0" u="none" strike="noStrike" cap="none" dirty="0">
                <a:solidFill>
                  <a:schemeClr val="dk1"/>
                </a:solidFill>
                <a:latin typeface="Calibri"/>
                <a:ea typeface="Calibri"/>
                <a:cs typeface="Calibri"/>
                <a:sym typeface="Calibri"/>
              </a:rPr>
              <a:t> occur often among women, also, many women develop a form of </a:t>
            </a:r>
            <a:r>
              <a:rPr lang="en-US" sz="2000" b="1" i="0" u="none" strike="noStrike" cap="none" dirty="0">
                <a:solidFill>
                  <a:schemeClr val="dk1"/>
                </a:solidFill>
                <a:latin typeface="Calibri"/>
                <a:ea typeface="Calibri"/>
                <a:cs typeface="Calibri"/>
                <a:sym typeface="Calibri"/>
              </a:rPr>
              <a:t>depression after birth called “baby blues”</a:t>
            </a:r>
            <a:endParaRPr sz="1800" b="0" i="0" u="none" strike="noStrike" cap="none" dirty="0">
              <a:solidFill>
                <a:schemeClr val="dk1"/>
              </a:solidFill>
              <a:latin typeface="Calibri"/>
              <a:ea typeface="Calibri"/>
              <a:cs typeface="Calibri"/>
              <a:sym typeface="Calibri"/>
            </a:endParaRPr>
          </a:p>
          <a:p>
            <a:pPr marL="690563" marR="0" lvl="1" indent="-354013" algn="l" rtl="0">
              <a:lnSpc>
                <a:spcPct val="100000"/>
              </a:lnSpc>
              <a:spcBef>
                <a:spcPts val="600"/>
              </a:spcBef>
              <a:spcAft>
                <a:spcPts val="60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Perimenopause</a:t>
            </a:r>
            <a:r>
              <a:rPr lang="en-US" sz="2000" b="0" i="0" u="none" strike="noStrike" cap="none" dirty="0">
                <a:solidFill>
                  <a:schemeClr val="dk1"/>
                </a:solidFill>
                <a:latin typeface="Calibri"/>
                <a:ea typeface="Calibri"/>
                <a:cs typeface="Calibri"/>
                <a:sym typeface="Calibri"/>
              </a:rPr>
              <a:t> in women can also cause depression</a:t>
            </a:r>
            <a:endParaRPr sz="2000" b="0" i="0" u="none" strike="noStrike" cap="none" dirty="0">
              <a:solidFill>
                <a:schemeClr val="dk1"/>
              </a:solidFill>
              <a:latin typeface="Calibri"/>
              <a:ea typeface="Calibri"/>
              <a:cs typeface="Calibri"/>
              <a:sym typeface="Calibri"/>
            </a:endParaRPr>
          </a:p>
          <a:p>
            <a:pPr marL="152400" marR="0" lvl="0" indent="0" algn="l" rtl="0">
              <a:lnSpc>
                <a:spcPct val="100000"/>
              </a:lnSpc>
              <a:spcBef>
                <a:spcPts val="600"/>
              </a:spcBef>
              <a:spcAft>
                <a:spcPts val="600"/>
              </a:spcAft>
              <a:buClr>
                <a:srgbClr val="C01E24"/>
              </a:buClr>
              <a:buSzPts val="1800"/>
              <a:buFont typeface="Noto Sans Symbols"/>
              <a:buNone/>
            </a:pPr>
            <a:r>
              <a:rPr lang="en-US" sz="2400" b="1" i="0" u="none" strike="noStrike" cap="none" dirty="0">
                <a:solidFill>
                  <a:schemeClr val="dk1"/>
                </a:solidFill>
                <a:latin typeface="Calibri"/>
                <a:ea typeface="Calibri"/>
                <a:cs typeface="Calibri"/>
                <a:sym typeface="Calibri"/>
              </a:rPr>
              <a:t>Pregnancy Issues</a:t>
            </a:r>
            <a:endParaRPr sz="2400" b="0" i="0" u="none" strike="noStrike" cap="none" dirty="0">
              <a:solidFill>
                <a:schemeClr val="dk1"/>
              </a:solidFill>
              <a:latin typeface="Calibri"/>
              <a:ea typeface="Calibri"/>
              <a:cs typeface="Calibri"/>
              <a:sym typeface="Calibri"/>
            </a:endParaRPr>
          </a:p>
          <a:p>
            <a:pPr marL="690563" marR="0" lvl="1" indent="-354013" algn="l" rtl="0">
              <a:lnSpc>
                <a:spcPct val="100000"/>
              </a:lnSpc>
              <a:spcBef>
                <a:spcPts val="600"/>
              </a:spcBef>
              <a:spcAft>
                <a:spcPts val="60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Pregnancy can cause a healthy woman’s </a:t>
            </a:r>
            <a:r>
              <a:rPr lang="en-US" sz="2000" b="1" i="0" u="none" strike="noStrike" cap="none" dirty="0">
                <a:solidFill>
                  <a:schemeClr val="dk1"/>
                </a:solidFill>
                <a:latin typeface="Calibri"/>
                <a:ea typeface="Calibri"/>
                <a:cs typeface="Calibri"/>
                <a:sym typeface="Calibri"/>
              </a:rPr>
              <a:t>red blood cells to drop</a:t>
            </a:r>
            <a:r>
              <a:rPr lang="en-US" sz="2000" b="0" i="0" u="none" strike="noStrike" cap="none" dirty="0">
                <a:solidFill>
                  <a:schemeClr val="dk1"/>
                </a:solidFill>
                <a:latin typeface="Calibri"/>
                <a:ea typeface="Calibri"/>
                <a:cs typeface="Calibri"/>
                <a:sym typeface="Calibri"/>
              </a:rPr>
              <a:t> or </a:t>
            </a:r>
            <a:r>
              <a:rPr lang="en-US" sz="2000" b="1" i="0" u="none" strike="noStrike" cap="none" dirty="0">
                <a:solidFill>
                  <a:schemeClr val="dk1"/>
                </a:solidFill>
                <a:latin typeface="Calibri"/>
                <a:ea typeface="Calibri"/>
                <a:cs typeface="Calibri"/>
                <a:sym typeface="Calibri"/>
              </a:rPr>
              <a:t>lead to depression</a:t>
            </a:r>
            <a:endParaRPr sz="2000" b="1" i="0" u="none" strike="noStrike" cap="none" dirty="0">
              <a:solidFill>
                <a:schemeClr val="dk1"/>
              </a:solidFill>
              <a:latin typeface="Calibri"/>
              <a:ea typeface="Calibri"/>
              <a:cs typeface="Calibri"/>
              <a:sym typeface="Calibri"/>
            </a:endParaRPr>
          </a:p>
          <a:p>
            <a:pPr marL="690563" marR="0" lvl="1" indent="-354013" algn="l" rtl="0">
              <a:lnSpc>
                <a:spcPct val="100000"/>
              </a:lnSpc>
              <a:spcBef>
                <a:spcPts val="600"/>
              </a:spcBef>
              <a:spcAft>
                <a:spcPts val="60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Also , pre-existing conditions such as </a:t>
            </a:r>
            <a:r>
              <a:rPr lang="en-US" sz="2000" b="1" i="0" u="none" strike="noStrike" cap="none" dirty="0">
                <a:solidFill>
                  <a:schemeClr val="dk1"/>
                </a:solidFill>
                <a:latin typeface="Calibri"/>
                <a:ea typeface="Calibri"/>
                <a:cs typeface="Calibri"/>
                <a:sym typeface="Calibri"/>
              </a:rPr>
              <a:t>Asthma</a:t>
            </a:r>
            <a:r>
              <a:rPr lang="en-US" sz="2000" b="0" i="0" u="none" strike="noStrike" cap="none" dirty="0">
                <a:solidFill>
                  <a:schemeClr val="dk1"/>
                </a:solidFill>
                <a:latin typeface="Calibri"/>
                <a:ea typeface="Calibri"/>
                <a:cs typeface="Calibri"/>
                <a:sym typeface="Calibri"/>
              </a:rPr>
              <a:t>, </a:t>
            </a:r>
            <a:r>
              <a:rPr lang="en-US" sz="2000" b="1" i="0" u="none" strike="noStrike" cap="none" dirty="0">
                <a:solidFill>
                  <a:schemeClr val="dk1"/>
                </a:solidFill>
                <a:latin typeface="Calibri"/>
                <a:ea typeface="Calibri"/>
                <a:cs typeface="Calibri"/>
                <a:sym typeface="Calibri"/>
              </a:rPr>
              <a:t>Diabetes</a:t>
            </a:r>
            <a:r>
              <a:rPr lang="en-US" sz="2000" b="0" i="0" u="none" strike="noStrike" cap="none" dirty="0">
                <a:solidFill>
                  <a:schemeClr val="dk1"/>
                </a:solidFill>
                <a:latin typeface="Calibri"/>
                <a:ea typeface="Calibri"/>
                <a:cs typeface="Calibri"/>
                <a:sym typeface="Calibri"/>
              </a:rPr>
              <a:t>, and </a:t>
            </a:r>
            <a:r>
              <a:rPr lang="en-US" sz="2000" b="1" i="0" u="none" strike="noStrike" cap="none" dirty="0">
                <a:solidFill>
                  <a:schemeClr val="dk1"/>
                </a:solidFill>
                <a:latin typeface="Calibri"/>
                <a:ea typeface="Calibri"/>
                <a:cs typeface="Calibri"/>
                <a:sym typeface="Calibri"/>
              </a:rPr>
              <a:t>Depression</a:t>
            </a:r>
            <a:r>
              <a:rPr lang="en-US" sz="2000" b="0" i="0" u="none" strike="noStrike" cap="none" dirty="0">
                <a:solidFill>
                  <a:schemeClr val="dk1"/>
                </a:solidFill>
                <a:latin typeface="Calibri"/>
                <a:ea typeface="Calibri"/>
                <a:cs typeface="Calibri"/>
                <a:sym typeface="Calibri"/>
              </a:rPr>
              <a:t> can worsen the pregnancy and threaten the health of the mother and her child </a:t>
            </a:r>
            <a:endParaRPr sz="1600" b="0" i="0" u="none" strike="noStrike" cap="none" dirty="0">
              <a:solidFill>
                <a:schemeClr val="dk1"/>
              </a:solidFill>
              <a:latin typeface="Calibri"/>
              <a:ea typeface="Calibri"/>
              <a:cs typeface="Calibri"/>
              <a:sym typeface="Calibri"/>
            </a:endParaRPr>
          </a:p>
          <a:p>
            <a:pPr marL="1218565" marR="0" lvl="1" indent="-334008" algn="l" rtl="0">
              <a:lnSpc>
                <a:spcPct val="100000"/>
              </a:lnSpc>
              <a:spcBef>
                <a:spcPts val="600"/>
              </a:spcBef>
              <a:spcAft>
                <a:spcPts val="600"/>
              </a:spcAft>
              <a:buClr>
                <a:srgbClr val="C01E24"/>
              </a:buClr>
              <a:buSzPts val="1400"/>
              <a:buFont typeface="Noto Sans Symbols"/>
              <a:buNone/>
            </a:pPr>
            <a:endParaRPr sz="2400" b="0" i="0" u="none" strike="noStrike" cap="none" dirty="0">
              <a:solidFill>
                <a:schemeClr val="dk1"/>
              </a:solidFill>
              <a:latin typeface="Calibri"/>
              <a:ea typeface="Calibri"/>
              <a:cs typeface="Calibri"/>
              <a:sym typeface="Calibri"/>
            </a:endParaRPr>
          </a:p>
        </p:txBody>
      </p:sp>
      <p:pic>
        <p:nvPicPr>
          <p:cNvPr id="397" name="Google Shape;397;p62" descr="A picture containing text, person, helmet&#10;&#10;Description automatically generated"/>
          <p:cNvPicPr preferRelativeResize="0"/>
          <p:nvPr/>
        </p:nvPicPr>
        <p:blipFill rotWithShape="1">
          <a:blip r:embed="rId3">
            <a:alphaModFix/>
          </a:blip>
          <a:srcRect/>
          <a:stretch/>
        </p:blipFill>
        <p:spPr>
          <a:xfrm>
            <a:off x="9049282" y="1482056"/>
            <a:ext cx="2738101" cy="4114800"/>
          </a:xfrm>
          <a:prstGeom prst="rect">
            <a:avLst/>
          </a:prstGeom>
          <a:noFill/>
          <a:ln>
            <a:noFill/>
          </a:ln>
        </p:spPr>
      </p:pic>
      <p:sp>
        <p:nvSpPr>
          <p:cNvPr id="398" name="Google Shape;398;p62"/>
          <p:cNvSpPr/>
          <p:nvPr/>
        </p:nvSpPr>
        <p:spPr>
          <a:xfrm>
            <a:off x="8441384" y="6417379"/>
            <a:ext cx="3509975"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399" name="Google Shape;399;p6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D49EC12C-0568-4180-94B7-D81B5E42C422}"/>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982934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3"/>
          <p:cNvSpPr txBox="1">
            <a:spLocks noGrp="1"/>
          </p:cNvSpPr>
          <p:nvPr>
            <p:ph type="title"/>
          </p:nvPr>
        </p:nvSpPr>
        <p:spPr>
          <a:xfrm>
            <a:off x="575244" y="957760"/>
            <a:ext cx="11360800" cy="804232"/>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Women’s Health</a:t>
            </a:r>
            <a:endParaRPr sz="2800"/>
          </a:p>
        </p:txBody>
      </p:sp>
      <p:sp>
        <p:nvSpPr>
          <p:cNvPr id="406" name="Google Shape;406;p63"/>
          <p:cNvSpPr txBox="1">
            <a:spLocks noGrp="1"/>
          </p:cNvSpPr>
          <p:nvPr>
            <p:ph type="body" idx="1"/>
          </p:nvPr>
        </p:nvSpPr>
        <p:spPr>
          <a:xfrm>
            <a:off x="415600" y="1456957"/>
            <a:ext cx="7621495" cy="5269609"/>
          </a:xfrm>
          <a:prstGeom prst="rect">
            <a:avLst/>
          </a:prstGeom>
          <a:noFill/>
          <a:ln>
            <a:noFill/>
          </a:ln>
        </p:spPr>
        <p:txBody>
          <a:bodyPr spcFirstLastPara="1" wrap="square" lIns="91425" tIns="91425" rIns="91425" bIns="91425" anchor="t" anchorCtr="0">
            <a:noAutofit/>
          </a:bodyPr>
          <a:lstStyle/>
          <a:p>
            <a:pPr marL="608965" lvl="0" indent="-456565" algn="l" rtl="0">
              <a:lnSpc>
                <a:spcPct val="100000"/>
              </a:lnSpc>
              <a:spcBef>
                <a:spcPts val="0"/>
              </a:spcBef>
              <a:spcAft>
                <a:spcPts val="0"/>
              </a:spcAft>
              <a:buSzPts val="1800"/>
              <a:buFont typeface="Wingdings" panose="05000000000000000000" pitchFamily="2" charset="2"/>
              <a:buChar char="§"/>
            </a:pPr>
            <a:r>
              <a:rPr lang="en-US" sz="2400" b="1" dirty="0">
                <a:solidFill>
                  <a:schemeClr val="dk1"/>
                </a:solidFill>
                <a:latin typeface="Calibri"/>
                <a:ea typeface="Calibri"/>
                <a:cs typeface="Calibri"/>
                <a:sym typeface="Calibri"/>
              </a:rPr>
              <a:t>Autoimmune diseases</a:t>
            </a:r>
            <a:endParaRPr dirty="0">
              <a:solidFill>
                <a:schemeClr val="dk1"/>
              </a:solidFill>
            </a:endParaRPr>
          </a:p>
          <a:p>
            <a:pPr marL="801688" lvl="1" indent="-336550" algn="l" rtl="0">
              <a:lnSpc>
                <a:spcPct val="100000"/>
              </a:lnSpc>
              <a:spcBef>
                <a:spcPts val="2133"/>
              </a:spcBef>
              <a:spcAft>
                <a:spcPts val="0"/>
              </a:spcAft>
              <a:buSzPts val="1400"/>
              <a:buChar char="○"/>
            </a:pPr>
            <a:r>
              <a:rPr lang="en-US" sz="2000" dirty="0">
                <a:solidFill>
                  <a:schemeClr val="dk1"/>
                </a:solidFill>
                <a:latin typeface="Calibri"/>
                <a:ea typeface="Calibri"/>
                <a:cs typeface="Calibri"/>
                <a:sym typeface="Calibri"/>
              </a:rPr>
              <a:t>This occurs when </a:t>
            </a:r>
            <a:r>
              <a:rPr lang="en-US" sz="2000" b="1" dirty="0">
                <a:solidFill>
                  <a:schemeClr val="dk1"/>
                </a:solidFill>
                <a:latin typeface="Calibri"/>
                <a:ea typeface="Calibri"/>
                <a:cs typeface="Calibri"/>
                <a:sym typeface="Calibri"/>
              </a:rPr>
              <a:t>body cells</a:t>
            </a:r>
            <a:r>
              <a:rPr lang="en-US" sz="2000" dirty="0">
                <a:solidFill>
                  <a:schemeClr val="dk1"/>
                </a:solidFill>
                <a:latin typeface="Calibri"/>
                <a:ea typeface="Calibri"/>
                <a:cs typeface="Calibri"/>
                <a:sym typeface="Calibri"/>
              </a:rPr>
              <a:t> that eliminate threats such as viruses, </a:t>
            </a:r>
            <a:r>
              <a:rPr lang="en-US" sz="2000" b="1" dirty="0">
                <a:solidFill>
                  <a:schemeClr val="dk1"/>
                </a:solidFill>
                <a:latin typeface="Calibri"/>
                <a:ea typeface="Calibri"/>
                <a:cs typeface="Calibri"/>
                <a:sym typeface="Calibri"/>
              </a:rPr>
              <a:t>attack healthy cells</a:t>
            </a:r>
            <a:endParaRPr b="1" dirty="0">
              <a:solidFill>
                <a:schemeClr val="dk1"/>
              </a:solidFill>
            </a:endParaRPr>
          </a:p>
          <a:p>
            <a:pPr marL="801688" lvl="1" indent="-336550" algn="l" rtl="0">
              <a:lnSpc>
                <a:spcPct val="100000"/>
              </a:lnSpc>
              <a:spcBef>
                <a:spcPts val="0"/>
              </a:spcBef>
              <a:spcAft>
                <a:spcPts val="0"/>
              </a:spcAft>
              <a:buSzPts val="1400"/>
              <a:buChar char="○"/>
            </a:pPr>
            <a:r>
              <a:rPr lang="en-US" sz="2000" dirty="0">
                <a:solidFill>
                  <a:schemeClr val="dk1"/>
                </a:solidFill>
                <a:latin typeface="Calibri"/>
                <a:ea typeface="Calibri"/>
                <a:cs typeface="Calibri"/>
                <a:sym typeface="Calibri"/>
              </a:rPr>
              <a:t>The condition affects women with symptoms such as </a:t>
            </a:r>
            <a:r>
              <a:rPr lang="en-US" sz="2000" b="1" dirty="0">
                <a:solidFill>
                  <a:schemeClr val="dk1"/>
                </a:solidFill>
                <a:latin typeface="Calibri"/>
                <a:ea typeface="Calibri"/>
                <a:cs typeface="Calibri"/>
                <a:sym typeface="Calibri"/>
              </a:rPr>
              <a:t>exhaustion, mild fever, pain, skin irritation</a:t>
            </a:r>
            <a:r>
              <a:rPr lang="en-US" sz="2000" dirty="0">
                <a:solidFill>
                  <a:schemeClr val="dk1"/>
                </a:solidFill>
                <a:latin typeface="Calibri"/>
                <a:ea typeface="Calibri"/>
                <a:cs typeface="Calibri"/>
                <a:sym typeface="Calibri"/>
              </a:rPr>
              <a:t> and </a:t>
            </a:r>
            <a:r>
              <a:rPr lang="en-US" sz="2000" b="1" dirty="0">
                <a:solidFill>
                  <a:schemeClr val="dk1"/>
                </a:solidFill>
                <a:latin typeface="Calibri"/>
                <a:ea typeface="Calibri"/>
                <a:cs typeface="Calibri"/>
                <a:sym typeface="Calibri"/>
              </a:rPr>
              <a:t>Vertigo</a:t>
            </a:r>
            <a:r>
              <a:rPr lang="en-US" sz="2000" dirty="0">
                <a:solidFill>
                  <a:schemeClr val="dk1"/>
                </a:solidFill>
                <a:latin typeface="Calibri"/>
                <a:ea typeface="Calibri"/>
                <a:cs typeface="Calibri"/>
                <a:sym typeface="Calibri"/>
              </a:rPr>
              <a:t>. (U.S Department of Health and Human Services)</a:t>
            </a:r>
            <a:endParaRPr sz="2000" dirty="0">
              <a:solidFill>
                <a:schemeClr val="dk1"/>
              </a:solidFill>
            </a:endParaRPr>
          </a:p>
          <a:p>
            <a:pPr marL="608965" lvl="0" indent="-456565" algn="l" rtl="0">
              <a:lnSpc>
                <a:spcPct val="100000"/>
              </a:lnSpc>
              <a:spcBef>
                <a:spcPts val="1200"/>
              </a:spcBef>
              <a:spcAft>
                <a:spcPts val="0"/>
              </a:spcAft>
              <a:buSzPts val="1800"/>
              <a:buFont typeface="Wingdings" panose="05000000000000000000" pitchFamily="2" charset="2"/>
              <a:buChar char="§"/>
            </a:pPr>
            <a:r>
              <a:rPr lang="en-US" sz="2400" b="1" dirty="0">
                <a:solidFill>
                  <a:schemeClr val="dk1"/>
                </a:solidFill>
                <a:latin typeface="Calibri"/>
                <a:ea typeface="Calibri"/>
                <a:cs typeface="Calibri"/>
                <a:sym typeface="Calibri"/>
              </a:rPr>
              <a:t>Gynecological Health</a:t>
            </a:r>
            <a:endParaRPr dirty="0">
              <a:solidFill>
                <a:schemeClr val="dk1"/>
              </a:solidFill>
            </a:endParaRPr>
          </a:p>
          <a:p>
            <a:pPr marL="801688" lvl="1" indent="-336550" algn="l" rtl="0">
              <a:lnSpc>
                <a:spcPct val="100000"/>
              </a:lnSpc>
              <a:spcBef>
                <a:spcPts val="2133"/>
              </a:spcBef>
              <a:spcAft>
                <a:spcPts val="0"/>
              </a:spcAft>
              <a:buSzPts val="1400"/>
              <a:buChar char="○"/>
            </a:pPr>
            <a:r>
              <a:rPr lang="en-US" sz="2000" dirty="0">
                <a:solidFill>
                  <a:schemeClr val="dk1"/>
                </a:solidFill>
                <a:latin typeface="Calibri"/>
                <a:ea typeface="Calibri"/>
                <a:cs typeface="Calibri"/>
                <a:sym typeface="Calibri"/>
              </a:rPr>
              <a:t>Bleeding and discharge are a normal part of the menstrual cycle, however, vaginal issues can also indicate serious problems such as </a:t>
            </a:r>
            <a:r>
              <a:rPr lang="en-US" sz="2000" b="1" dirty="0">
                <a:solidFill>
                  <a:schemeClr val="dk1"/>
                </a:solidFill>
                <a:latin typeface="Calibri"/>
                <a:ea typeface="Calibri"/>
                <a:cs typeface="Calibri"/>
                <a:sym typeface="Calibri"/>
              </a:rPr>
              <a:t>STDs and reproductive tract cancer</a:t>
            </a:r>
            <a:r>
              <a:rPr lang="en-US" sz="2000" dirty="0">
                <a:solidFill>
                  <a:schemeClr val="dk1"/>
                </a:solidFill>
                <a:latin typeface="Calibri"/>
                <a:ea typeface="Calibri"/>
                <a:cs typeface="Calibri"/>
                <a:sym typeface="Calibri"/>
              </a:rPr>
              <a:t>. Unchecked mild infections can cause </a:t>
            </a:r>
            <a:r>
              <a:rPr lang="en-US" sz="2000" b="1" dirty="0">
                <a:solidFill>
                  <a:schemeClr val="dk1"/>
                </a:solidFill>
                <a:latin typeface="Calibri"/>
                <a:ea typeface="Calibri"/>
                <a:cs typeface="Calibri"/>
                <a:sym typeface="Calibri"/>
              </a:rPr>
              <a:t>infertility</a:t>
            </a:r>
            <a:r>
              <a:rPr lang="en-US" sz="2000" dirty="0">
                <a:solidFill>
                  <a:schemeClr val="dk1"/>
                </a:solidFill>
                <a:latin typeface="Calibri"/>
                <a:ea typeface="Calibri"/>
                <a:cs typeface="Calibri"/>
                <a:sym typeface="Calibri"/>
              </a:rPr>
              <a:t> </a:t>
            </a:r>
            <a:r>
              <a:rPr lang="en-US" sz="2000" dirty="0">
                <a:solidFill>
                  <a:schemeClr val="dk1"/>
                </a:solidFill>
              </a:rPr>
              <a:t>or</a:t>
            </a:r>
            <a:r>
              <a:rPr lang="en-US" sz="2000" dirty="0">
                <a:solidFill>
                  <a:schemeClr val="dk1"/>
                </a:solidFill>
                <a:latin typeface="Calibri"/>
                <a:ea typeface="Calibri"/>
                <a:cs typeface="Calibri"/>
                <a:sym typeface="Calibri"/>
              </a:rPr>
              <a:t> </a:t>
            </a:r>
            <a:r>
              <a:rPr lang="en-US" sz="2000" b="1" dirty="0">
                <a:solidFill>
                  <a:schemeClr val="dk1"/>
                </a:solidFill>
                <a:latin typeface="Calibri"/>
                <a:ea typeface="Calibri"/>
                <a:cs typeface="Calibri"/>
                <a:sym typeface="Calibri"/>
              </a:rPr>
              <a:t>kidney failure</a:t>
            </a:r>
            <a:r>
              <a:rPr lang="en-US" sz="2000" dirty="0">
                <a:solidFill>
                  <a:schemeClr val="dk1"/>
                </a:solidFill>
                <a:latin typeface="Calibri"/>
                <a:ea typeface="Calibri"/>
                <a:cs typeface="Calibri"/>
                <a:sym typeface="Calibri"/>
              </a:rPr>
              <a:t>.</a:t>
            </a:r>
            <a:endParaRPr dirty="0">
              <a:solidFill>
                <a:schemeClr val="dk1"/>
              </a:solidFill>
            </a:endParaRPr>
          </a:p>
          <a:p>
            <a:pPr marL="1218565" lvl="1" indent="-334008" algn="l" rtl="0">
              <a:lnSpc>
                <a:spcPct val="100000"/>
              </a:lnSpc>
              <a:spcBef>
                <a:spcPts val="2133"/>
              </a:spcBef>
              <a:spcAft>
                <a:spcPts val="0"/>
              </a:spcAft>
              <a:buSzPts val="1400"/>
              <a:buNone/>
            </a:pPr>
            <a:endParaRPr dirty="0"/>
          </a:p>
        </p:txBody>
      </p:sp>
      <p:pic>
        <p:nvPicPr>
          <p:cNvPr id="407" name="Google Shape;407;p63"/>
          <p:cNvPicPr preferRelativeResize="0"/>
          <p:nvPr/>
        </p:nvPicPr>
        <p:blipFill rotWithShape="1">
          <a:blip r:embed="rId3">
            <a:alphaModFix/>
          </a:blip>
          <a:srcRect/>
          <a:stretch/>
        </p:blipFill>
        <p:spPr>
          <a:xfrm>
            <a:off x="8923125" y="1815254"/>
            <a:ext cx="2740457" cy="4114800"/>
          </a:xfrm>
          <a:prstGeom prst="rect">
            <a:avLst/>
          </a:prstGeom>
          <a:noFill/>
          <a:ln>
            <a:noFill/>
          </a:ln>
        </p:spPr>
      </p:pic>
      <p:sp>
        <p:nvSpPr>
          <p:cNvPr id="408" name="Google Shape;408;p63"/>
          <p:cNvSpPr txBox="1"/>
          <p:nvPr/>
        </p:nvSpPr>
        <p:spPr>
          <a:xfrm>
            <a:off x="575244" y="6443583"/>
            <a:ext cx="11138879" cy="36115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400" b="0" i="0" u="none" strike="noStrike" cap="none" dirty="0">
                <a:solidFill>
                  <a:srgbClr val="002060"/>
                </a:solidFill>
                <a:latin typeface="Calibri"/>
                <a:ea typeface="Calibri"/>
                <a:cs typeface="Calibri"/>
                <a:sym typeface="Calibri"/>
              </a:rPr>
              <a:t>More information: </a:t>
            </a:r>
            <a:r>
              <a:rPr lang="en-US" sz="1400" b="0" i="0" u="none" strike="noStrike" cap="none" dirty="0">
                <a:solidFill>
                  <a:srgbClr val="002060"/>
                </a:solidFill>
                <a:latin typeface="Calibri"/>
                <a:ea typeface="Calibri"/>
                <a:cs typeface="Calibri"/>
                <a:sym typeface="Calibri"/>
                <a:hlinkClick r:id="rId4"/>
              </a:rPr>
              <a:t>https://northeast.jeffersonhealth.org/</a:t>
            </a:r>
            <a:endParaRPr sz="1400" b="0" i="0" u="none" strike="noStrike" cap="none" dirty="0">
              <a:solidFill>
                <a:srgbClr val="000000"/>
              </a:solidFill>
              <a:latin typeface="Arial"/>
              <a:ea typeface="Arial"/>
              <a:cs typeface="Arial"/>
              <a:sym typeface="Arial"/>
            </a:endParaRPr>
          </a:p>
        </p:txBody>
      </p:sp>
      <p:sp>
        <p:nvSpPr>
          <p:cNvPr id="409" name="Google Shape;409;p63"/>
          <p:cNvSpPr/>
          <p:nvPr/>
        </p:nvSpPr>
        <p:spPr>
          <a:xfrm>
            <a:off x="8196739" y="6390321"/>
            <a:ext cx="3466843"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410" name="Google Shape;410;p63"/>
          <p:cNvPicPr preferRelativeResize="0"/>
          <p:nvPr/>
        </p:nvPicPr>
        <p:blipFill rotWithShape="1">
          <a:blip r:embed="rId7">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E41CDAE4-D344-40D3-8FCA-D20A4E8E5C29}"/>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738033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67616" y="79166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Special Care in Pregnancy</a:t>
            </a:r>
            <a:endParaRPr/>
          </a:p>
        </p:txBody>
      </p:sp>
      <p:sp>
        <p:nvSpPr>
          <p:cNvPr id="417" name="Google Shape;417;p64"/>
          <p:cNvSpPr txBox="1"/>
          <p:nvPr/>
        </p:nvSpPr>
        <p:spPr>
          <a:xfrm>
            <a:off x="384287" y="1548276"/>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0" u="none" strike="noStrike" cap="none">
                <a:solidFill>
                  <a:srgbClr val="203864"/>
                </a:solidFill>
                <a:latin typeface="Arial"/>
                <a:ea typeface="Arial"/>
                <a:cs typeface="Arial"/>
                <a:sym typeface="Arial"/>
              </a:rPr>
              <a:t>What resources are available to help me throughout my pregnancy?</a:t>
            </a:r>
            <a:endParaRPr sz="1800" b="1" i="0" u="none" strike="noStrike" cap="none">
              <a:solidFill>
                <a:srgbClr val="203864"/>
              </a:solidFill>
              <a:latin typeface="Arial"/>
              <a:ea typeface="Arial"/>
              <a:cs typeface="Arial"/>
              <a:sym typeface="Arial"/>
            </a:endParaRPr>
          </a:p>
        </p:txBody>
      </p:sp>
      <p:sp>
        <p:nvSpPr>
          <p:cNvPr id="418" name="Google Shape;418;p64"/>
          <p:cNvSpPr txBox="1"/>
          <p:nvPr/>
        </p:nvSpPr>
        <p:spPr>
          <a:xfrm>
            <a:off x="319490" y="2337556"/>
            <a:ext cx="5776510" cy="3153674"/>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600"/>
              </a:spcBef>
              <a:spcAft>
                <a:spcPts val="600"/>
              </a:spcAft>
              <a:buClr>
                <a:srgbClr val="C01E24"/>
              </a:buClr>
              <a:buSzPts val="1800"/>
              <a:buFont typeface="Wingdings" panose="05000000000000000000" pitchFamily="2" charset="2"/>
              <a:buChar char="§"/>
            </a:pPr>
            <a:r>
              <a:rPr lang="en-US" sz="2000" b="0" i="0" u="none" strike="noStrike" cap="none" dirty="0">
                <a:solidFill>
                  <a:schemeClr val="dk1"/>
                </a:solidFill>
                <a:latin typeface="Calibri"/>
                <a:ea typeface="Calibri"/>
                <a:cs typeface="Calibri"/>
                <a:sym typeface="Calibri"/>
              </a:rPr>
              <a:t>Pregnancy care consists of </a:t>
            </a:r>
            <a:r>
              <a:rPr lang="en-US" sz="2000" b="1" i="0" u="none" strike="noStrike" cap="none" dirty="0">
                <a:solidFill>
                  <a:schemeClr val="dk1"/>
                </a:solidFill>
                <a:latin typeface="Calibri"/>
                <a:ea typeface="Calibri"/>
                <a:cs typeface="Calibri"/>
                <a:sym typeface="Calibri"/>
              </a:rPr>
              <a:t>prenatal </a:t>
            </a:r>
            <a:r>
              <a:rPr lang="en-US" sz="2000" b="0" i="0" u="none" strike="noStrike" cap="none" dirty="0">
                <a:solidFill>
                  <a:schemeClr val="dk1"/>
                </a:solidFill>
                <a:latin typeface="Calibri"/>
                <a:ea typeface="Calibri"/>
                <a:cs typeface="Calibri"/>
                <a:sym typeface="Calibri"/>
              </a:rPr>
              <a:t>(before birth) and </a:t>
            </a:r>
            <a:r>
              <a:rPr lang="en-US" sz="2000" b="1" i="0" u="none" strike="noStrike" cap="none" dirty="0">
                <a:solidFill>
                  <a:schemeClr val="dk1"/>
                </a:solidFill>
                <a:latin typeface="Calibri"/>
                <a:ea typeface="Calibri"/>
                <a:cs typeface="Calibri"/>
                <a:sym typeface="Calibri"/>
              </a:rPr>
              <a:t>post-partum</a:t>
            </a:r>
            <a:r>
              <a:rPr lang="en-US" sz="2000" b="0" i="0" u="none" strike="noStrike" cap="none" dirty="0">
                <a:solidFill>
                  <a:schemeClr val="dk1"/>
                </a:solidFill>
                <a:latin typeface="Calibri"/>
                <a:ea typeface="Calibri"/>
                <a:cs typeface="Calibri"/>
                <a:sym typeface="Calibri"/>
              </a:rPr>
              <a:t> (afterbirth) health care for mothers who are expecting their babies</a:t>
            </a:r>
            <a:endParaRPr sz="1400" b="0" i="0" u="none" strike="noStrike" cap="none" dirty="0">
              <a:solidFill>
                <a:srgbClr val="000000"/>
              </a:solidFill>
              <a:latin typeface="Arial"/>
              <a:ea typeface="Arial"/>
              <a:cs typeface="Arial"/>
              <a:sym typeface="Arial"/>
            </a:endParaRPr>
          </a:p>
          <a:p>
            <a:pPr marL="457200" marR="0" lvl="0" indent="-342900" algn="l" rtl="0">
              <a:lnSpc>
                <a:spcPct val="100000"/>
              </a:lnSpc>
              <a:spcBef>
                <a:spcPts val="600"/>
              </a:spcBef>
              <a:spcAft>
                <a:spcPts val="600"/>
              </a:spcAft>
              <a:buClr>
                <a:srgbClr val="C01E24"/>
              </a:buClr>
              <a:buSzPts val="1800"/>
              <a:buFont typeface="Wingdings" panose="05000000000000000000" pitchFamily="2" charset="2"/>
              <a:buChar char="§"/>
            </a:pPr>
            <a:r>
              <a:rPr lang="en-US" sz="2000" b="0" i="0" u="none" strike="noStrike" cap="none" dirty="0">
                <a:solidFill>
                  <a:schemeClr val="dk1"/>
                </a:solidFill>
                <a:latin typeface="Calibri"/>
                <a:ea typeface="Calibri"/>
                <a:cs typeface="Calibri"/>
                <a:sym typeface="Calibri"/>
              </a:rPr>
              <a:t>During this time, mothers go through </a:t>
            </a:r>
            <a:r>
              <a:rPr lang="en-US" sz="2000" b="1" i="0" u="none" strike="noStrike" cap="none" dirty="0">
                <a:solidFill>
                  <a:schemeClr val="dk1"/>
                </a:solidFill>
                <a:latin typeface="Calibri"/>
                <a:ea typeface="Calibri"/>
                <a:cs typeface="Calibri"/>
                <a:sym typeface="Calibri"/>
              </a:rPr>
              <a:t>treatments and trainings</a:t>
            </a:r>
            <a:r>
              <a:rPr lang="en-US" sz="2000" b="0" i="0" u="none" strike="noStrike" cap="none" dirty="0">
                <a:solidFill>
                  <a:schemeClr val="dk1"/>
                </a:solidFill>
                <a:latin typeface="Calibri"/>
                <a:ea typeface="Calibri"/>
                <a:cs typeface="Calibri"/>
                <a:sym typeface="Calibri"/>
              </a:rPr>
              <a:t> to ensure a healthy pre-pregnancy, pregnancy, labor and delivery for mother and baby</a:t>
            </a:r>
            <a:endParaRPr sz="2000" b="0" i="0" u="none" strike="noStrike" cap="none" dirty="0">
              <a:solidFill>
                <a:schemeClr val="dk1"/>
              </a:solidFill>
              <a:latin typeface="Calibri"/>
              <a:ea typeface="Calibri"/>
              <a:cs typeface="Calibri"/>
              <a:sym typeface="Calibri"/>
            </a:endParaRPr>
          </a:p>
          <a:p>
            <a:pPr marL="571500" marR="0" lvl="0" indent="-342900" algn="l" rtl="0">
              <a:lnSpc>
                <a:spcPct val="100000"/>
              </a:lnSpc>
              <a:spcBef>
                <a:spcPts val="600"/>
              </a:spcBef>
              <a:spcAft>
                <a:spcPts val="600"/>
              </a:spcAft>
              <a:buClr>
                <a:srgbClr val="C01E24"/>
              </a:buClr>
              <a:buSzPts val="1800"/>
              <a:buFont typeface="Wingdings" panose="05000000000000000000" pitchFamily="2" charset="2"/>
              <a:buChar char="§"/>
            </a:pPr>
            <a:endParaRPr sz="2000" b="0" i="0" u="none" strike="noStrike" cap="none" dirty="0">
              <a:solidFill>
                <a:schemeClr val="dk1"/>
              </a:solidFill>
              <a:latin typeface="Calibri"/>
              <a:ea typeface="Calibri"/>
              <a:cs typeface="Calibri"/>
              <a:sym typeface="Calibri"/>
            </a:endParaRPr>
          </a:p>
          <a:p>
            <a:pPr marL="1028700" marR="0" lvl="1" indent="-342900" algn="l" rtl="0">
              <a:lnSpc>
                <a:spcPct val="100000"/>
              </a:lnSpc>
              <a:spcBef>
                <a:spcPts val="600"/>
              </a:spcBef>
              <a:spcAft>
                <a:spcPts val="600"/>
              </a:spcAft>
              <a:buClr>
                <a:srgbClr val="C01E24"/>
              </a:buClr>
              <a:buSzPts val="8640"/>
              <a:buFont typeface="Wingdings" panose="05000000000000000000" pitchFamily="2" charset="2"/>
              <a:buChar char="§"/>
            </a:pPr>
            <a:endParaRPr sz="2200" b="0" i="0" u="none" strike="noStrike" cap="none" dirty="0">
              <a:solidFill>
                <a:schemeClr val="dk1"/>
              </a:solidFill>
              <a:latin typeface="Calibri"/>
              <a:ea typeface="Calibri"/>
              <a:cs typeface="Calibri"/>
              <a:sym typeface="Calibri"/>
            </a:endParaRPr>
          </a:p>
        </p:txBody>
      </p:sp>
      <p:pic>
        <p:nvPicPr>
          <p:cNvPr id="419" name="Google Shape;419;p64" descr="A picture containing wall, person, indoor, standing&#10;&#10;Description automatically generated"/>
          <p:cNvPicPr preferRelativeResize="0"/>
          <p:nvPr/>
        </p:nvPicPr>
        <p:blipFill rotWithShape="1">
          <a:blip r:embed="rId3">
            <a:alphaModFix/>
          </a:blip>
          <a:srcRect/>
          <a:stretch/>
        </p:blipFill>
        <p:spPr>
          <a:xfrm>
            <a:off x="8651643" y="1619250"/>
            <a:ext cx="3156070" cy="4456622"/>
          </a:xfrm>
          <a:prstGeom prst="rect">
            <a:avLst/>
          </a:prstGeom>
          <a:noFill/>
          <a:ln>
            <a:noFill/>
          </a:ln>
        </p:spPr>
      </p:pic>
      <p:sp>
        <p:nvSpPr>
          <p:cNvPr id="420" name="Google Shape;420;p64"/>
          <p:cNvSpPr/>
          <p:nvPr/>
        </p:nvSpPr>
        <p:spPr>
          <a:xfrm>
            <a:off x="8213229" y="6350188"/>
            <a:ext cx="326556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sp>
        <p:nvSpPr>
          <p:cNvPr id="7" name="Google Shape;171;p8">
            <a:extLst>
              <a:ext uri="{FF2B5EF4-FFF2-40B4-BE49-F238E27FC236}">
                <a16:creationId xmlns:a16="http://schemas.microsoft.com/office/drawing/2014/main" id="{9A5379EB-3219-4C68-A69B-299AE419BCC9}"/>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825723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80"/>
          <p:cNvSpPr txBox="1">
            <a:spLocks noGrp="1"/>
          </p:cNvSpPr>
          <p:nvPr>
            <p:ph type="title"/>
          </p:nvPr>
        </p:nvSpPr>
        <p:spPr>
          <a:xfrm>
            <a:off x="427233" y="7236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Special Care in Pregnancy</a:t>
            </a:r>
            <a:endParaRPr/>
          </a:p>
        </p:txBody>
      </p:sp>
      <p:sp>
        <p:nvSpPr>
          <p:cNvPr id="428" name="Google Shape;428;p80"/>
          <p:cNvSpPr txBox="1">
            <a:spLocks noGrp="1"/>
          </p:cNvSpPr>
          <p:nvPr>
            <p:ph type="body" idx="1"/>
          </p:nvPr>
        </p:nvSpPr>
        <p:spPr>
          <a:xfrm>
            <a:off x="319489" y="1113692"/>
            <a:ext cx="9812702" cy="5025440"/>
          </a:xfrm>
          <a:prstGeom prst="rect">
            <a:avLst/>
          </a:prstGeom>
          <a:noFill/>
          <a:ln>
            <a:noFill/>
          </a:ln>
        </p:spPr>
        <p:txBody>
          <a:bodyPr spcFirstLastPara="1" wrap="square" lIns="91425" tIns="45700" rIns="91425" bIns="45700" anchor="t" anchorCtr="0">
            <a:normAutofit/>
          </a:bodyPr>
          <a:lstStyle/>
          <a:p>
            <a:pPr marL="457200" lvl="0" indent="-217170" algn="l" rtl="0">
              <a:lnSpc>
                <a:spcPct val="100000"/>
              </a:lnSpc>
              <a:spcBef>
                <a:spcPts val="600"/>
              </a:spcBef>
              <a:spcAft>
                <a:spcPts val="600"/>
              </a:spcAft>
              <a:buSzPts val="1980"/>
              <a:buNone/>
            </a:pPr>
            <a:endParaRPr sz="2800" b="1" dirty="0">
              <a:solidFill>
                <a:srgbClr val="203864"/>
              </a:solidFill>
            </a:endParaRPr>
          </a:p>
          <a:p>
            <a:pPr marL="114300" lvl="0" indent="0" algn="l" rtl="0">
              <a:lnSpc>
                <a:spcPct val="100000"/>
              </a:lnSpc>
              <a:spcBef>
                <a:spcPts val="600"/>
              </a:spcBef>
              <a:spcAft>
                <a:spcPts val="600"/>
              </a:spcAft>
              <a:buSzPts val="1800"/>
              <a:buNone/>
            </a:pPr>
            <a:r>
              <a:rPr lang="en-US" sz="1800" b="1" dirty="0">
                <a:solidFill>
                  <a:srgbClr val="203864"/>
                </a:solidFill>
                <a:latin typeface="Arial"/>
                <a:ea typeface="Arial"/>
                <a:cs typeface="Arial"/>
                <a:sym typeface="Arial"/>
              </a:rPr>
              <a:t>Prenatal</a:t>
            </a:r>
            <a:endParaRPr sz="1800" b="1" dirty="0">
              <a:solidFill>
                <a:srgbClr val="203864"/>
              </a:solidFill>
              <a:latin typeface="Arial"/>
              <a:ea typeface="Arial"/>
              <a:cs typeface="Arial"/>
              <a:sym typeface="Arial"/>
            </a:endParaRPr>
          </a:p>
          <a:p>
            <a:pPr marL="465138" lvl="1" indent="-352425" algn="l" rtl="0">
              <a:lnSpc>
                <a:spcPct val="100000"/>
              </a:lnSpc>
              <a:spcBef>
                <a:spcPts val="600"/>
              </a:spcBef>
              <a:spcAft>
                <a:spcPts val="600"/>
              </a:spcAft>
              <a:buSzPts val="2160"/>
              <a:buFont typeface="Noto Sans Symbols"/>
              <a:buChar char="▪"/>
            </a:pPr>
            <a:r>
              <a:rPr lang="en-US" sz="2200" dirty="0">
                <a:solidFill>
                  <a:schemeClr val="dk1"/>
                </a:solidFill>
              </a:rPr>
              <a:t>Prenatal</a:t>
            </a:r>
            <a:r>
              <a:rPr lang="en-US" dirty="0">
                <a:solidFill>
                  <a:schemeClr val="dk1"/>
                </a:solidFill>
              </a:rPr>
              <a:t> care begins at least </a:t>
            </a:r>
            <a:r>
              <a:rPr lang="en-US" b="1" dirty="0">
                <a:solidFill>
                  <a:schemeClr val="dk1"/>
                </a:solidFill>
              </a:rPr>
              <a:t>three months before conception</a:t>
            </a:r>
            <a:r>
              <a:rPr lang="en-US" dirty="0">
                <a:solidFill>
                  <a:schemeClr val="dk1"/>
                </a:solidFill>
              </a:rPr>
              <a:t> and it is about adopting healthy habits such as </a:t>
            </a:r>
            <a:r>
              <a:rPr lang="en-US" b="1" dirty="0">
                <a:solidFill>
                  <a:schemeClr val="dk1"/>
                </a:solidFill>
              </a:rPr>
              <a:t>not smoking and taking alcohol</a:t>
            </a:r>
            <a:r>
              <a:rPr lang="en-US" dirty="0">
                <a:solidFill>
                  <a:schemeClr val="dk1"/>
                </a:solidFill>
              </a:rPr>
              <a:t>, taking </a:t>
            </a:r>
            <a:r>
              <a:rPr lang="en-US" b="1" dirty="0">
                <a:solidFill>
                  <a:schemeClr val="dk1"/>
                </a:solidFill>
              </a:rPr>
              <a:t>dietary supplements</a:t>
            </a:r>
            <a:r>
              <a:rPr lang="en-US" dirty="0">
                <a:solidFill>
                  <a:schemeClr val="dk1"/>
                </a:solidFill>
              </a:rPr>
              <a:t>, taking </a:t>
            </a:r>
            <a:r>
              <a:rPr lang="en-US" b="1" dirty="0">
                <a:solidFill>
                  <a:schemeClr val="dk1"/>
                </a:solidFill>
              </a:rPr>
              <a:t>folic acid supplements</a:t>
            </a:r>
            <a:r>
              <a:rPr lang="en-US" dirty="0">
                <a:solidFill>
                  <a:schemeClr val="dk1"/>
                </a:solidFill>
              </a:rPr>
              <a:t> and </a:t>
            </a:r>
            <a:r>
              <a:rPr lang="en-US" b="1" dirty="0">
                <a:solidFill>
                  <a:schemeClr val="dk1"/>
                </a:solidFill>
              </a:rPr>
              <a:t>avoiding all contact with toxic substances</a:t>
            </a:r>
            <a:r>
              <a:rPr lang="en-US" dirty="0">
                <a:solidFill>
                  <a:schemeClr val="dk1"/>
                </a:solidFill>
              </a:rPr>
              <a:t> </a:t>
            </a:r>
            <a:endParaRPr dirty="0"/>
          </a:p>
          <a:p>
            <a:pPr marL="465138" lvl="1" indent="-352425" algn="l" rtl="0">
              <a:lnSpc>
                <a:spcPct val="100000"/>
              </a:lnSpc>
              <a:spcBef>
                <a:spcPts val="600"/>
              </a:spcBef>
              <a:spcAft>
                <a:spcPts val="600"/>
              </a:spcAft>
              <a:buSzPts val="2160"/>
              <a:buFont typeface="Noto Sans Symbols"/>
              <a:buChar char="▪"/>
            </a:pPr>
            <a:r>
              <a:rPr lang="en-US" dirty="0">
                <a:solidFill>
                  <a:schemeClr val="dk1"/>
                </a:solidFill>
              </a:rPr>
              <a:t>This </a:t>
            </a:r>
            <a:r>
              <a:rPr lang="en-US" b="1" dirty="0">
                <a:solidFill>
                  <a:schemeClr val="dk1"/>
                </a:solidFill>
              </a:rPr>
              <a:t>reduces risks during pregnancy</a:t>
            </a:r>
            <a:r>
              <a:rPr lang="en-US" dirty="0">
                <a:solidFill>
                  <a:schemeClr val="dk1"/>
                </a:solidFill>
              </a:rPr>
              <a:t> and increases the chance of a safe and healthy delivery</a:t>
            </a:r>
            <a:endParaRPr dirty="0">
              <a:solidFill>
                <a:schemeClr val="dk1"/>
              </a:solidFill>
            </a:endParaRPr>
          </a:p>
          <a:p>
            <a:pPr marL="914400" lvl="1" indent="-228600" algn="l" rtl="0">
              <a:lnSpc>
                <a:spcPct val="100000"/>
              </a:lnSpc>
              <a:spcBef>
                <a:spcPts val="600"/>
              </a:spcBef>
              <a:spcAft>
                <a:spcPts val="600"/>
              </a:spcAft>
              <a:buSzPts val="8640"/>
              <a:buNone/>
            </a:pPr>
            <a:endParaRPr dirty="0"/>
          </a:p>
        </p:txBody>
      </p:sp>
      <p:sp>
        <p:nvSpPr>
          <p:cNvPr id="429" name="Google Shape;429;p80"/>
          <p:cNvSpPr/>
          <p:nvPr/>
        </p:nvSpPr>
        <p:spPr>
          <a:xfrm>
            <a:off x="-1" y="0"/>
            <a:ext cx="6224337" cy="45037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71;p8">
            <a:extLst>
              <a:ext uri="{FF2B5EF4-FFF2-40B4-BE49-F238E27FC236}">
                <a16:creationId xmlns:a16="http://schemas.microsoft.com/office/drawing/2014/main" id="{7CB078B1-ED49-47A7-84DE-1086A38A690D}"/>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1723504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5"/>
          <p:cNvSpPr txBox="1">
            <a:spLocks noGrp="1"/>
          </p:cNvSpPr>
          <p:nvPr>
            <p:ph type="title"/>
          </p:nvPr>
        </p:nvSpPr>
        <p:spPr>
          <a:xfrm>
            <a:off x="609037" y="110903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During Pregnancy   (1)</a:t>
            </a:r>
            <a:endParaRPr sz="2800" dirty="0"/>
          </a:p>
        </p:txBody>
      </p:sp>
      <p:sp>
        <p:nvSpPr>
          <p:cNvPr id="436" name="Google Shape;436;p65"/>
          <p:cNvSpPr txBox="1"/>
          <p:nvPr/>
        </p:nvSpPr>
        <p:spPr>
          <a:xfrm>
            <a:off x="415600" y="1872638"/>
            <a:ext cx="6975800" cy="4678638"/>
          </a:xfrm>
          <a:prstGeom prst="rect">
            <a:avLst/>
          </a:prstGeom>
          <a:noFill/>
          <a:ln>
            <a:noFill/>
          </a:ln>
        </p:spPr>
        <p:txBody>
          <a:bodyPr spcFirstLastPara="1" wrap="square" lIns="91425" tIns="91425" rIns="91425" bIns="91425" anchor="t" anchorCtr="0">
            <a:noAutofit/>
          </a:bodyPr>
          <a:lstStyle/>
          <a:p>
            <a:pPr marL="186055" marR="0" lvl="0" indent="0" algn="l" rtl="0">
              <a:lnSpc>
                <a:spcPct val="100000"/>
              </a:lnSpc>
              <a:spcBef>
                <a:spcPts val="0"/>
              </a:spcBef>
              <a:spcAft>
                <a:spcPts val="0"/>
              </a:spcAft>
              <a:buClr>
                <a:srgbClr val="C01E24"/>
              </a:buClr>
              <a:buSzPts val="1400"/>
              <a:buFont typeface="Noto Sans Symbols"/>
              <a:buNone/>
            </a:pPr>
            <a:r>
              <a:rPr lang="en-US" sz="2000" b="0" i="0" u="none" strike="noStrike" cap="none" dirty="0">
                <a:solidFill>
                  <a:schemeClr val="dk1"/>
                </a:solidFill>
                <a:latin typeface="Calibri"/>
                <a:ea typeface="Calibri"/>
                <a:cs typeface="Calibri"/>
                <a:sym typeface="Calibri"/>
              </a:rPr>
              <a:t>A mother should schedule </a:t>
            </a:r>
            <a:r>
              <a:rPr lang="en-US" sz="2000" b="1" i="0" u="none" strike="noStrike" cap="none" dirty="0">
                <a:solidFill>
                  <a:schemeClr val="dk1"/>
                </a:solidFill>
                <a:latin typeface="Calibri"/>
                <a:ea typeface="Calibri"/>
                <a:cs typeface="Calibri"/>
                <a:sym typeface="Calibri"/>
              </a:rPr>
              <a:t>regular healthcare</a:t>
            </a:r>
            <a:r>
              <a:rPr lang="en-US" sz="2000" b="0" i="0" u="none" strike="noStrike" cap="none" dirty="0">
                <a:solidFill>
                  <a:schemeClr val="dk1"/>
                </a:solidFill>
                <a:latin typeface="Calibri"/>
                <a:ea typeface="Calibri"/>
                <a:cs typeface="Calibri"/>
                <a:sym typeface="Calibri"/>
              </a:rPr>
              <a:t> throughout each stage of pregnancy, for example:</a:t>
            </a:r>
            <a:endParaRPr sz="1850" b="0" i="0" u="none" strike="noStrike" cap="none" dirty="0">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Noto Sans Symbols"/>
              <a:buNone/>
            </a:pPr>
            <a:endParaRPr sz="2000" b="0" i="0" u="none" strike="noStrike" cap="none" dirty="0">
              <a:solidFill>
                <a:schemeClr val="dk1"/>
              </a:solidFill>
              <a:latin typeface="Calibri"/>
              <a:ea typeface="Calibri"/>
              <a:cs typeface="Calibri"/>
              <a:sym typeface="Calibri"/>
            </a:endParaRPr>
          </a:p>
          <a:p>
            <a:pPr marL="986155" marR="0" lvl="1" indent="-342900" algn="l" rtl="0">
              <a:lnSpc>
                <a:spcPct val="100000"/>
              </a:lnSpc>
              <a:spcBef>
                <a:spcPts val="0"/>
              </a:spcBef>
              <a:spcAft>
                <a:spcPts val="0"/>
              </a:spcAft>
              <a:buClr>
                <a:srgbClr val="C01E24"/>
              </a:buClr>
              <a:buSzPts val="2000"/>
              <a:buFont typeface="Noto Sans Symbols"/>
              <a:buChar char="▪"/>
            </a:pPr>
            <a:r>
              <a:rPr lang="en-US" sz="2000" b="1" i="0" u="none" strike="noStrike" cap="none" dirty="0">
                <a:solidFill>
                  <a:schemeClr val="dk1"/>
                </a:solidFill>
                <a:latin typeface="Calibri"/>
                <a:ea typeface="Calibri"/>
                <a:cs typeface="Calibri"/>
                <a:sym typeface="Calibri"/>
              </a:rPr>
              <a:t>Every month</a:t>
            </a:r>
            <a:r>
              <a:rPr lang="en-US" sz="2000" b="0" i="0" u="none" strike="noStrike" cap="none" dirty="0">
                <a:solidFill>
                  <a:schemeClr val="dk1"/>
                </a:solidFill>
                <a:latin typeface="Calibri"/>
                <a:ea typeface="Calibri"/>
                <a:cs typeface="Calibri"/>
                <a:sym typeface="Calibri"/>
              </a:rPr>
              <a:t> in the first 6 months of pregnancy</a:t>
            </a:r>
            <a:endParaRPr sz="1400" b="0" i="0" u="none" strike="noStrike" cap="none" dirty="0">
              <a:solidFill>
                <a:srgbClr val="000000"/>
              </a:solidFill>
              <a:latin typeface="Arial"/>
              <a:ea typeface="Arial"/>
              <a:cs typeface="Arial"/>
              <a:sym typeface="Arial"/>
            </a:endParaRPr>
          </a:p>
          <a:p>
            <a:pPr marL="929005" marR="0" lvl="1" indent="-177800" algn="l" rtl="0">
              <a:lnSpc>
                <a:spcPct val="100000"/>
              </a:lnSpc>
              <a:spcBef>
                <a:spcPts val="0"/>
              </a:spcBef>
              <a:spcAft>
                <a:spcPts val="0"/>
              </a:spcAft>
              <a:buClr>
                <a:srgbClr val="C01E24"/>
              </a:buClr>
              <a:buSzPts val="1700"/>
              <a:buFont typeface="Noto Sans Symbols"/>
              <a:buNone/>
            </a:pPr>
            <a:endParaRPr sz="1700" b="0" i="0" u="none" strike="noStrike" cap="none" dirty="0">
              <a:solidFill>
                <a:schemeClr val="dk1"/>
              </a:solidFill>
              <a:latin typeface="Calibri"/>
              <a:ea typeface="Calibri"/>
              <a:cs typeface="Calibri"/>
              <a:sym typeface="Calibri"/>
            </a:endParaRPr>
          </a:p>
          <a:p>
            <a:pPr marL="986155" marR="0" lvl="1" indent="-342900" algn="l" rtl="0">
              <a:lnSpc>
                <a:spcPct val="100000"/>
              </a:lnSpc>
              <a:spcBef>
                <a:spcPts val="0"/>
              </a:spcBef>
              <a:spcAft>
                <a:spcPts val="0"/>
              </a:spcAft>
              <a:buClr>
                <a:srgbClr val="C01E24"/>
              </a:buClr>
              <a:buSzPts val="2000"/>
              <a:buFont typeface="Noto Sans Symbols"/>
              <a:buChar char="▪"/>
            </a:pPr>
            <a:r>
              <a:rPr lang="en-US" sz="2000" b="1" i="0" u="none" strike="noStrike" cap="none" dirty="0">
                <a:solidFill>
                  <a:schemeClr val="dk1"/>
                </a:solidFill>
                <a:latin typeface="Calibri"/>
                <a:ea typeface="Calibri"/>
                <a:cs typeface="Calibri"/>
                <a:sym typeface="Calibri"/>
              </a:rPr>
              <a:t>Every 2 weeks</a:t>
            </a:r>
            <a:r>
              <a:rPr lang="en-US" sz="2000" b="0" i="0" u="none" strike="noStrike" cap="none" dirty="0">
                <a:solidFill>
                  <a:schemeClr val="dk1"/>
                </a:solidFill>
                <a:latin typeface="Calibri"/>
                <a:ea typeface="Calibri"/>
                <a:cs typeface="Calibri"/>
                <a:sym typeface="Calibri"/>
              </a:rPr>
              <a:t> in the 7th and 8th months of pregnancy</a:t>
            </a:r>
            <a:endParaRPr sz="1400" b="0" i="0" u="none" strike="noStrike" cap="none" dirty="0">
              <a:solidFill>
                <a:srgbClr val="000000"/>
              </a:solidFill>
              <a:latin typeface="Arial"/>
              <a:ea typeface="Arial"/>
              <a:cs typeface="Arial"/>
              <a:sym typeface="Arial"/>
            </a:endParaRPr>
          </a:p>
          <a:p>
            <a:pPr marL="986155" marR="0" lvl="1" indent="-215900" algn="l" rtl="0">
              <a:lnSpc>
                <a:spcPct val="100000"/>
              </a:lnSpc>
              <a:spcBef>
                <a:spcPts val="0"/>
              </a:spcBef>
              <a:spcAft>
                <a:spcPts val="0"/>
              </a:spcAft>
              <a:buClr>
                <a:srgbClr val="C01E24"/>
              </a:buClr>
              <a:buSzPts val="2000"/>
              <a:buFont typeface="Noto Sans Symbols"/>
              <a:buNone/>
            </a:pPr>
            <a:endParaRPr sz="2000" b="0" i="0" u="none" strike="noStrike" cap="none" dirty="0">
              <a:solidFill>
                <a:schemeClr val="dk1"/>
              </a:solidFill>
              <a:latin typeface="Calibri"/>
              <a:ea typeface="Calibri"/>
              <a:cs typeface="Calibri"/>
              <a:sym typeface="Calibri"/>
            </a:endParaRPr>
          </a:p>
          <a:p>
            <a:pPr marL="986155" marR="0" lvl="1" indent="-342900" algn="l" rtl="0">
              <a:lnSpc>
                <a:spcPct val="100000"/>
              </a:lnSpc>
              <a:spcBef>
                <a:spcPts val="0"/>
              </a:spcBef>
              <a:spcAft>
                <a:spcPts val="0"/>
              </a:spcAft>
              <a:buClr>
                <a:srgbClr val="C01E24"/>
              </a:buClr>
              <a:buSzPts val="2000"/>
              <a:buFont typeface="Noto Sans Symbols"/>
              <a:buChar char="▪"/>
            </a:pPr>
            <a:r>
              <a:rPr lang="en-US" sz="2000" b="1" i="0" u="none" strike="noStrike" cap="none" dirty="0">
                <a:solidFill>
                  <a:schemeClr val="dk1"/>
                </a:solidFill>
                <a:latin typeface="Calibri"/>
                <a:ea typeface="Calibri"/>
                <a:cs typeface="Calibri"/>
                <a:sym typeface="Calibri"/>
              </a:rPr>
              <a:t>Every week</a:t>
            </a:r>
            <a:r>
              <a:rPr lang="en-US" sz="2000" b="0" i="0" u="none" strike="noStrike" cap="none" dirty="0">
                <a:solidFill>
                  <a:schemeClr val="dk1"/>
                </a:solidFill>
                <a:latin typeface="Calibri"/>
                <a:ea typeface="Calibri"/>
                <a:cs typeface="Calibri"/>
                <a:sym typeface="Calibri"/>
              </a:rPr>
              <a:t> during the 9th month of pregnancy</a:t>
            </a:r>
            <a:endParaRPr sz="1600" b="0" i="0" u="none" strike="noStrike" cap="none" dirty="0">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Noto Sans Symbols"/>
              <a:buNone/>
            </a:pPr>
            <a:endParaRPr sz="2000" b="0" i="0" u="none" strike="noStrike" cap="none" dirty="0">
              <a:solidFill>
                <a:schemeClr val="dk1"/>
              </a:solidFill>
              <a:latin typeface="Calibri"/>
              <a:ea typeface="Calibri"/>
              <a:cs typeface="Calibri"/>
              <a:sym typeface="Calibri"/>
            </a:endParaRPr>
          </a:p>
          <a:p>
            <a:pPr marL="186055" marR="0" lvl="0" indent="0" algn="l" rtl="0">
              <a:lnSpc>
                <a:spcPct val="100000"/>
              </a:lnSpc>
              <a:spcBef>
                <a:spcPts val="0"/>
              </a:spcBef>
              <a:spcAft>
                <a:spcPts val="0"/>
              </a:spcAft>
              <a:buClr>
                <a:srgbClr val="C01E24"/>
              </a:buClr>
              <a:buSzPts val="1400"/>
              <a:buFont typeface="Noto Sans Symbols"/>
              <a:buNone/>
            </a:pPr>
            <a:r>
              <a:rPr lang="en-US" sz="1600" b="0" i="0" u="none" strike="noStrike" cap="none" dirty="0">
                <a:solidFill>
                  <a:schemeClr val="dk1"/>
                </a:solidFill>
                <a:latin typeface="Calibri"/>
                <a:ea typeface="Calibri"/>
                <a:cs typeface="Calibri"/>
                <a:sym typeface="Calibri"/>
              </a:rPr>
              <a:t>       </a:t>
            </a:r>
            <a:endParaRPr sz="1600" b="0" i="0" u="none" strike="noStrike" cap="none" dirty="0">
              <a:solidFill>
                <a:schemeClr val="dk1"/>
              </a:solidFill>
              <a:latin typeface="Calibri"/>
              <a:ea typeface="Calibri"/>
              <a:cs typeface="Calibri"/>
              <a:sym typeface="Calibri"/>
            </a:endParaRPr>
          </a:p>
        </p:txBody>
      </p:sp>
      <p:sp>
        <p:nvSpPr>
          <p:cNvPr id="438" name="Google Shape;438;p65"/>
          <p:cNvSpPr/>
          <p:nvPr/>
        </p:nvSpPr>
        <p:spPr>
          <a:xfrm>
            <a:off x="9343562" y="6412796"/>
            <a:ext cx="251793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439" name="Google Shape;439;p65"/>
          <p:cNvPicPr preferRelativeResize="0"/>
          <p:nvPr/>
        </p:nvPicPr>
        <p:blipFill rotWithShape="1">
          <a:blip r:embed="rId5">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FE0F2908-9148-4A5D-B936-7F78DB610997}"/>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pic>
        <p:nvPicPr>
          <p:cNvPr id="4100" name="Picture 4" descr="Foto profissional grátis de adultos, análise, anseio">
            <a:extLst>
              <a:ext uri="{FF2B5EF4-FFF2-40B4-BE49-F238E27FC236}">
                <a16:creationId xmlns:a16="http://schemas.microsoft.com/office/drawing/2014/main" id="{0A58517F-F58A-4947-AC64-1F269C1E4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813" y="975813"/>
            <a:ext cx="3484729" cy="522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56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81"/>
          <p:cNvSpPr txBox="1">
            <a:spLocks noGrp="1"/>
          </p:cNvSpPr>
          <p:nvPr>
            <p:ph type="title"/>
          </p:nvPr>
        </p:nvSpPr>
        <p:spPr>
          <a:xfrm>
            <a:off x="609037" y="1195413"/>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During Pregnancy   (2)</a:t>
            </a:r>
            <a:endParaRPr sz="4000" dirty="0">
              <a:solidFill>
                <a:srgbClr val="002060"/>
              </a:solidFill>
            </a:endParaRPr>
          </a:p>
        </p:txBody>
      </p:sp>
      <p:sp>
        <p:nvSpPr>
          <p:cNvPr id="446" name="Google Shape;446;p81"/>
          <p:cNvSpPr txBox="1"/>
          <p:nvPr/>
        </p:nvSpPr>
        <p:spPr>
          <a:xfrm>
            <a:off x="415600" y="1959013"/>
            <a:ext cx="10176727" cy="5778907"/>
          </a:xfrm>
          <a:prstGeom prst="rect">
            <a:avLst/>
          </a:prstGeom>
          <a:noFill/>
          <a:ln>
            <a:noFill/>
          </a:ln>
        </p:spPr>
        <p:txBody>
          <a:bodyPr spcFirstLastPara="1" wrap="square" lIns="91425" tIns="91425" rIns="91425" bIns="91425" anchor="t" anchorCtr="0">
            <a:noAutofit/>
          </a:bodyPr>
          <a:lstStyle/>
          <a:p>
            <a:pPr marL="186055" marR="0" lvl="0" indent="0" algn="l" rtl="0">
              <a:lnSpc>
                <a:spcPct val="100000"/>
              </a:lnSpc>
              <a:spcBef>
                <a:spcPts val="0"/>
              </a:spcBef>
              <a:spcAft>
                <a:spcPts val="0"/>
              </a:spcAft>
              <a:buClr>
                <a:srgbClr val="C01E24"/>
              </a:buClr>
              <a:buSzPts val="1400"/>
              <a:buFont typeface="Noto Sans Symbols"/>
              <a:buNone/>
            </a:pPr>
            <a:r>
              <a:rPr lang="en-US" sz="1800" b="1" i="0" u="none" strike="noStrike" cap="none" dirty="0">
                <a:solidFill>
                  <a:srgbClr val="203864"/>
                </a:solidFill>
                <a:latin typeface="Arial"/>
                <a:ea typeface="Arial"/>
                <a:cs typeface="Arial"/>
                <a:sym typeface="Arial"/>
              </a:rPr>
              <a:t>Routine checks and tests </a:t>
            </a:r>
            <a:endParaRPr sz="1800" b="1" i="0" u="none" strike="noStrike" cap="none" dirty="0">
              <a:solidFill>
                <a:srgbClr val="203864"/>
              </a:solidFill>
              <a:latin typeface="Arial"/>
              <a:ea typeface="Arial"/>
              <a:cs typeface="Arial"/>
              <a:sym typeface="Arial"/>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Routine tests and screenings such as blood test for </a:t>
            </a:r>
            <a:r>
              <a:rPr lang="en-US" sz="2000" b="1" i="0" u="none" strike="noStrike" cap="none" dirty="0">
                <a:solidFill>
                  <a:srgbClr val="000000"/>
                </a:solidFill>
                <a:latin typeface="Calibri"/>
                <a:ea typeface="Calibri"/>
                <a:cs typeface="Calibri"/>
                <a:sym typeface="Calibri"/>
              </a:rPr>
              <a:t>anemia, HIV</a:t>
            </a:r>
            <a:r>
              <a:rPr lang="en-US" sz="1900" b="0" i="0" u="none" strike="noStrike" cap="none" dirty="0">
                <a:solidFill>
                  <a:srgbClr val="000000"/>
                </a:solidFill>
                <a:latin typeface="Calibri"/>
                <a:ea typeface="Calibri"/>
                <a:cs typeface="Calibri"/>
                <a:sym typeface="Calibri"/>
              </a:rPr>
              <a:t> and </a:t>
            </a:r>
            <a:r>
              <a:rPr lang="en-US" sz="2000" b="1" i="0" u="none" strike="noStrike" cap="none" dirty="0">
                <a:solidFill>
                  <a:srgbClr val="000000"/>
                </a:solidFill>
                <a:latin typeface="Calibri"/>
                <a:ea typeface="Calibri"/>
                <a:cs typeface="Calibri"/>
                <a:sym typeface="Calibri"/>
              </a:rPr>
              <a:t>blood type</a:t>
            </a:r>
            <a:endParaRPr sz="2000" b="1"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Monitoring </a:t>
            </a:r>
            <a:r>
              <a:rPr lang="en-US" sz="1900" b="1" i="0" u="none" strike="noStrike" cap="none" dirty="0">
                <a:solidFill>
                  <a:srgbClr val="000000"/>
                </a:solidFill>
                <a:latin typeface="Calibri"/>
                <a:ea typeface="Calibri"/>
                <a:cs typeface="Calibri"/>
                <a:sym typeface="Calibri"/>
              </a:rPr>
              <a:t>blood pressure</a:t>
            </a:r>
            <a:endParaRPr sz="1600" b="1"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Measuring </a:t>
            </a:r>
            <a:r>
              <a:rPr lang="en-US" sz="1900" b="1" i="0" u="none" strike="noStrike" cap="none" dirty="0">
                <a:solidFill>
                  <a:srgbClr val="000000"/>
                </a:solidFill>
                <a:latin typeface="Calibri"/>
                <a:ea typeface="Calibri"/>
                <a:cs typeface="Calibri"/>
                <a:sym typeface="Calibri"/>
              </a:rPr>
              <a:t>weight gain</a:t>
            </a:r>
            <a:endParaRPr sz="1600" b="1"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Monitoring </a:t>
            </a:r>
            <a:r>
              <a:rPr lang="en-US" sz="1900" b="1" i="0" u="none" strike="noStrike" cap="none" dirty="0">
                <a:solidFill>
                  <a:srgbClr val="000000"/>
                </a:solidFill>
                <a:latin typeface="Calibri"/>
                <a:ea typeface="Calibri"/>
                <a:cs typeface="Calibri"/>
                <a:sym typeface="Calibri"/>
              </a:rPr>
              <a:t>baby’s growth</a:t>
            </a:r>
            <a:r>
              <a:rPr lang="en-US" sz="1900" b="0" i="0" u="none" strike="noStrike" cap="none" dirty="0">
                <a:solidFill>
                  <a:srgbClr val="000000"/>
                </a:solidFill>
                <a:latin typeface="Calibri"/>
                <a:ea typeface="Calibri"/>
                <a:cs typeface="Calibri"/>
                <a:sym typeface="Calibri"/>
              </a:rPr>
              <a:t> and </a:t>
            </a:r>
            <a:r>
              <a:rPr lang="en-US" sz="1900" b="1" i="0" u="none" strike="noStrike" cap="none" dirty="0">
                <a:solidFill>
                  <a:srgbClr val="000000"/>
                </a:solidFill>
                <a:latin typeface="Calibri"/>
                <a:ea typeface="Calibri"/>
                <a:cs typeface="Calibri"/>
                <a:sym typeface="Calibri"/>
              </a:rPr>
              <a:t>heart rate</a:t>
            </a:r>
            <a:r>
              <a:rPr lang="en-US" sz="1900" b="0" i="0" u="none" strike="noStrike" cap="none" dirty="0">
                <a:solidFill>
                  <a:srgbClr val="000000"/>
                </a:solidFill>
                <a:latin typeface="Calibri"/>
                <a:ea typeface="Calibri"/>
                <a:cs typeface="Calibri"/>
                <a:sym typeface="Calibri"/>
              </a:rPr>
              <a:t> </a:t>
            </a:r>
            <a:endParaRPr sz="1600" b="0"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Monitoring </a:t>
            </a:r>
            <a:r>
              <a:rPr lang="en-US" sz="1900" b="1" i="0" u="none" strike="noStrike" cap="none" dirty="0">
                <a:solidFill>
                  <a:srgbClr val="000000"/>
                </a:solidFill>
                <a:latin typeface="Calibri"/>
                <a:ea typeface="Calibri"/>
                <a:cs typeface="Calibri"/>
                <a:sym typeface="Calibri"/>
              </a:rPr>
              <a:t>special diet and exercise</a:t>
            </a:r>
            <a:endParaRPr sz="1600" b="1" i="0" u="none" strike="noStrike" cap="none" dirty="0">
              <a:solidFill>
                <a:srgbClr val="000000"/>
              </a:solidFill>
              <a:latin typeface="Calibri"/>
              <a:ea typeface="Calibri"/>
              <a:cs typeface="Calibri"/>
              <a:sym typeface="Calibri"/>
            </a:endParaRPr>
          </a:p>
          <a:p>
            <a:pPr marL="738188" marR="0" lvl="1" indent="-561975" algn="l" rtl="0">
              <a:lnSpc>
                <a:spcPct val="100000"/>
              </a:lnSpc>
              <a:spcBef>
                <a:spcPts val="2133"/>
              </a:spcBef>
              <a:spcAft>
                <a:spcPts val="0"/>
              </a:spcAft>
              <a:buClr>
                <a:srgbClr val="C01E24"/>
              </a:buClr>
              <a:buSzPts val="1900"/>
              <a:buFont typeface="Noto Sans Symbols"/>
              <a:buChar char="▪"/>
            </a:pPr>
            <a:r>
              <a:rPr lang="en-US" sz="1900" b="0" i="0" u="none" strike="noStrike" cap="none" dirty="0">
                <a:solidFill>
                  <a:srgbClr val="000000"/>
                </a:solidFill>
                <a:latin typeface="Calibri"/>
                <a:ea typeface="Calibri"/>
                <a:cs typeface="Calibri"/>
                <a:sym typeface="Calibri"/>
              </a:rPr>
              <a:t>Recommend </a:t>
            </a:r>
            <a:r>
              <a:rPr lang="en-US" sz="1900" b="1" i="0" u="none" strike="noStrike" cap="none" dirty="0">
                <a:solidFill>
                  <a:srgbClr val="000000"/>
                </a:solidFill>
                <a:latin typeface="Calibri"/>
                <a:ea typeface="Calibri"/>
                <a:cs typeface="Calibri"/>
                <a:sym typeface="Calibri"/>
              </a:rPr>
              <a:t>special classes</a:t>
            </a:r>
            <a:r>
              <a:rPr lang="en-US" sz="1900" b="0" i="0" u="none" strike="noStrike" cap="none" dirty="0">
                <a:solidFill>
                  <a:srgbClr val="000000"/>
                </a:solidFill>
                <a:latin typeface="Calibri"/>
                <a:ea typeface="Calibri"/>
                <a:cs typeface="Calibri"/>
                <a:sym typeface="Calibri"/>
              </a:rPr>
              <a:t> at different stages of pregnancy</a:t>
            </a:r>
            <a:endParaRPr sz="1600" b="0" i="0" u="none" strike="noStrike" cap="none" dirty="0">
              <a:solidFill>
                <a:srgbClr val="000000"/>
              </a:solidFill>
              <a:latin typeface="Calibri"/>
              <a:ea typeface="Calibri"/>
              <a:cs typeface="Calibri"/>
              <a:sym typeface="Calibri"/>
            </a:endParaRPr>
          </a:p>
        </p:txBody>
      </p:sp>
      <p:pic>
        <p:nvPicPr>
          <p:cNvPr id="447" name="Google Shape;447;p81"/>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6" name="Google Shape;171;p8">
            <a:extLst>
              <a:ext uri="{FF2B5EF4-FFF2-40B4-BE49-F238E27FC236}">
                <a16:creationId xmlns:a16="http://schemas.microsoft.com/office/drawing/2014/main" id="{E9FC94C3-907A-4CC6-A970-4C7A58CDDC7B}"/>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635079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82"/>
          <p:cNvSpPr txBox="1">
            <a:spLocks noGrp="1"/>
          </p:cNvSpPr>
          <p:nvPr>
            <p:ph type="title"/>
          </p:nvPr>
        </p:nvSpPr>
        <p:spPr>
          <a:xfrm>
            <a:off x="415600" y="994564"/>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During Delivery   </a:t>
            </a:r>
            <a:endParaRPr sz="2800" dirty="0"/>
          </a:p>
        </p:txBody>
      </p:sp>
      <p:sp>
        <p:nvSpPr>
          <p:cNvPr id="454" name="Google Shape;454;p82"/>
          <p:cNvSpPr txBox="1"/>
          <p:nvPr/>
        </p:nvSpPr>
        <p:spPr>
          <a:xfrm>
            <a:off x="255440" y="1576547"/>
            <a:ext cx="6611141" cy="4168645"/>
          </a:xfrm>
          <a:prstGeom prst="rect">
            <a:avLst/>
          </a:prstGeom>
          <a:noFill/>
          <a:ln>
            <a:noFill/>
          </a:ln>
        </p:spPr>
        <p:txBody>
          <a:bodyPr spcFirstLastPara="1" wrap="square" lIns="91425" tIns="91425" rIns="91425" bIns="91425" anchor="t" anchorCtr="0">
            <a:noAutofit/>
          </a:bodyPr>
          <a:lstStyle/>
          <a:p>
            <a:pPr marL="186055" marR="0" lvl="0" indent="0" algn="l" rtl="0">
              <a:lnSpc>
                <a:spcPct val="100000"/>
              </a:lnSpc>
              <a:spcBef>
                <a:spcPts val="0"/>
              </a:spcBef>
              <a:spcAft>
                <a:spcPts val="0"/>
              </a:spcAft>
              <a:buClr>
                <a:srgbClr val="C01E24"/>
              </a:buClr>
              <a:buSzPts val="1400"/>
              <a:buFont typeface="Noto Sans Symbols"/>
              <a:buNone/>
            </a:pPr>
            <a:r>
              <a:rPr lang="en-US" sz="1800" b="1" i="0" u="none" strike="noStrike" cap="none">
                <a:solidFill>
                  <a:srgbClr val="203864"/>
                </a:solidFill>
                <a:latin typeface="Arial"/>
                <a:ea typeface="Arial"/>
                <a:cs typeface="Arial"/>
                <a:sym typeface="Arial"/>
              </a:rPr>
              <a:t>Routine checks and tests </a:t>
            </a:r>
            <a:endParaRPr sz="1800" b="1" i="0" u="none" strike="noStrike" cap="none">
              <a:solidFill>
                <a:srgbClr val="203864"/>
              </a:solidFill>
              <a:latin typeface="Arial"/>
              <a:ea typeface="Arial"/>
              <a:cs typeface="Arial"/>
              <a:sym typeface="Arial"/>
            </a:endParaRPr>
          </a:p>
          <a:p>
            <a:pPr marL="512763" marR="0" lvl="1" indent="-288924" algn="l" rtl="0">
              <a:lnSpc>
                <a:spcPct val="100000"/>
              </a:lnSpc>
              <a:spcBef>
                <a:spcPts val="2133"/>
              </a:spcBef>
              <a:spcAft>
                <a:spcPts val="0"/>
              </a:spcAft>
              <a:buClr>
                <a:srgbClr val="C01E24"/>
              </a:buClr>
              <a:buSzPts val="2200"/>
              <a:buFont typeface="Noto Sans Symbols"/>
              <a:buChar char="▪"/>
            </a:pPr>
            <a:r>
              <a:rPr lang="en-US" sz="2200" b="0" i="0" u="none" strike="noStrike" cap="none">
                <a:solidFill>
                  <a:schemeClr val="dk1"/>
                </a:solidFill>
                <a:latin typeface="Calibri"/>
                <a:ea typeface="Calibri"/>
                <a:cs typeface="Calibri"/>
                <a:sym typeface="Calibri"/>
              </a:rPr>
              <a:t>During labour and delivery it is very important that mothers cooperate with the healthcare assistants in avoiding and treating any possible complications and optimizing postnatal outcomes </a:t>
            </a:r>
            <a:endParaRPr sz="2200" b="1" i="0" u="none" strike="noStrike" cap="none">
              <a:solidFill>
                <a:schemeClr val="dk1"/>
              </a:solidFill>
              <a:latin typeface="Calibri"/>
              <a:ea typeface="Calibri"/>
              <a:cs typeface="Calibri"/>
              <a:sym typeface="Calibri"/>
            </a:endParaRPr>
          </a:p>
          <a:p>
            <a:pPr marL="512763" marR="0" lvl="1" indent="-288924" algn="l" rtl="0">
              <a:lnSpc>
                <a:spcPct val="100000"/>
              </a:lnSpc>
              <a:spcBef>
                <a:spcPts val="2133"/>
              </a:spcBef>
              <a:spcAft>
                <a:spcPts val="0"/>
              </a:spcAft>
              <a:buClr>
                <a:srgbClr val="C01E24"/>
              </a:buClr>
              <a:buSzPts val="2200"/>
              <a:buFont typeface="Noto Sans Symbols"/>
              <a:buChar char="▪"/>
            </a:pPr>
            <a:r>
              <a:rPr lang="en-US" sz="2200" b="0" i="0" u="none" strike="noStrike" cap="none">
                <a:solidFill>
                  <a:schemeClr val="dk1"/>
                </a:solidFill>
                <a:latin typeface="Calibri"/>
                <a:ea typeface="Calibri"/>
                <a:cs typeface="Calibri"/>
                <a:sym typeface="Calibri"/>
              </a:rPr>
              <a:t>Care should include skilled care at birth, through obstetric care and management of preterm birth</a:t>
            </a:r>
            <a:endParaRPr sz="1400" b="0" i="0" u="none" strike="noStrike" cap="none">
              <a:solidFill>
                <a:srgbClr val="000000"/>
              </a:solidFill>
              <a:latin typeface="Arial"/>
              <a:ea typeface="Arial"/>
              <a:cs typeface="Arial"/>
              <a:sym typeface="Arial"/>
            </a:endParaRPr>
          </a:p>
          <a:p>
            <a:pPr marL="1218565" marR="0" lvl="1" indent="-329564" algn="l" rtl="0">
              <a:lnSpc>
                <a:spcPct val="100000"/>
              </a:lnSpc>
              <a:spcBef>
                <a:spcPts val="2133"/>
              </a:spcBef>
              <a:spcAft>
                <a:spcPts val="0"/>
              </a:spcAft>
              <a:buClr>
                <a:srgbClr val="C01E24"/>
              </a:buClr>
              <a:buSzPts val="1200"/>
              <a:buFont typeface="Noto Sans Symbols"/>
              <a:buNone/>
            </a:pPr>
            <a:endParaRPr sz="2200" b="0" i="0" u="none" strike="noStrike" cap="none">
              <a:solidFill>
                <a:schemeClr val="dk1"/>
              </a:solidFill>
              <a:latin typeface="Calibri"/>
              <a:ea typeface="Calibri"/>
              <a:cs typeface="Calibri"/>
              <a:sym typeface="Calibri"/>
            </a:endParaRPr>
          </a:p>
          <a:p>
            <a:pPr marL="1218565" marR="0" lvl="1" indent="-329564" algn="l" rtl="0">
              <a:lnSpc>
                <a:spcPct val="100000"/>
              </a:lnSpc>
              <a:spcBef>
                <a:spcPts val="2133"/>
              </a:spcBef>
              <a:spcAft>
                <a:spcPts val="0"/>
              </a:spcAft>
              <a:buClr>
                <a:srgbClr val="C01E24"/>
              </a:buClr>
              <a:buSzPts val="1200"/>
              <a:buFont typeface="Noto Sans Symbols"/>
              <a:buNone/>
            </a:pPr>
            <a:endParaRPr sz="2200" b="0" i="0" u="none" strike="noStrike" cap="none">
              <a:solidFill>
                <a:schemeClr val="dk1"/>
              </a:solidFill>
              <a:latin typeface="Calibri"/>
              <a:ea typeface="Calibri"/>
              <a:cs typeface="Calibri"/>
              <a:sym typeface="Calibri"/>
            </a:endParaRPr>
          </a:p>
          <a:p>
            <a:pPr marL="1218565" marR="0" lvl="1" indent="-329564" algn="l" rtl="0">
              <a:lnSpc>
                <a:spcPct val="100000"/>
              </a:lnSpc>
              <a:spcBef>
                <a:spcPts val="2133"/>
              </a:spcBef>
              <a:spcAft>
                <a:spcPts val="0"/>
              </a:spcAft>
              <a:buClr>
                <a:srgbClr val="C01E24"/>
              </a:buClr>
              <a:buSzPts val="1200"/>
              <a:buFont typeface="Noto Sans Symbols"/>
              <a:buNone/>
            </a:pPr>
            <a:endParaRPr sz="2400" b="1" i="0" u="none" strike="noStrike" cap="none">
              <a:solidFill>
                <a:srgbClr val="7030A0"/>
              </a:solidFill>
              <a:latin typeface="Calibri"/>
              <a:ea typeface="Calibri"/>
              <a:cs typeface="Calibri"/>
              <a:sym typeface="Calibri"/>
            </a:endParaRPr>
          </a:p>
        </p:txBody>
      </p:sp>
      <p:pic>
        <p:nvPicPr>
          <p:cNvPr id="455" name="Google Shape;455;p82" descr="A picture containing indoor, hospital room, room, person&#10;&#10;Description automatically generated"/>
          <p:cNvPicPr preferRelativeResize="0"/>
          <p:nvPr/>
        </p:nvPicPr>
        <p:blipFill rotWithShape="1">
          <a:blip r:embed="rId3">
            <a:alphaModFix/>
          </a:blip>
          <a:srcRect/>
          <a:stretch/>
        </p:blipFill>
        <p:spPr>
          <a:xfrm>
            <a:off x="8921915" y="1603469"/>
            <a:ext cx="2718307" cy="4114800"/>
          </a:xfrm>
          <a:prstGeom prst="rect">
            <a:avLst/>
          </a:prstGeom>
          <a:noFill/>
          <a:ln>
            <a:noFill/>
          </a:ln>
        </p:spPr>
      </p:pic>
      <p:sp>
        <p:nvSpPr>
          <p:cNvPr id="456" name="Google Shape;456;p82"/>
          <p:cNvSpPr/>
          <p:nvPr/>
        </p:nvSpPr>
        <p:spPr>
          <a:xfrm>
            <a:off x="8364824" y="6555879"/>
            <a:ext cx="3696881"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 license</a:t>
            </a:r>
            <a:endParaRPr sz="1200" b="0" i="0" u="none" strike="noStrike" cap="none">
              <a:solidFill>
                <a:schemeClr val="dk1"/>
              </a:solidFill>
              <a:latin typeface="Calibri"/>
              <a:ea typeface="Calibri"/>
              <a:cs typeface="Calibri"/>
              <a:sym typeface="Calibri"/>
            </a:endParaRPr>
          </a:p>
        </p:txBody>
      </p:sp>
      <p:pic>
        <p:nvPicPr>
          <p:cNvPr id="457" name="Google Shape;457;p82"/>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379D5B75-62D4-4F92-8094-A58E304662D9}"/>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522980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1113201ef8f_0_0"/>
          <p:cNvSpPr txBox="1">
            <a:spLocks noGrp="1"/>
          </p:cNvSpPr>
          <p:nvPr>
            <p:ph type="title"/>
          </p:nvPr>
        </p:nvSpPr>
        <p:spPr>
          <a:xfrm>
            <a:off x="761775" y="2581075"/>
            <a:ext cx="10515600" cy="1325700"/>
          </a:xfrm>
          <a:prstGeom prst="rect">
            <a:avLst/>
          </a:prstGeom>
          <a:noFill/>
          <a:ln>
            <a:noFill/>
          </a:ln>
        </p:spPr>
        <p:txBody>
          <a:bodyPr spcFirstLastPara="1" wrap="square" lIns="91425" tIns="45700" rIns="91425" bIns="45700" anchor="ctr" anchorCtr="0">
            <a:normAutofit/>
          </a:bodyPr>
          <a:lstStyle/>
          <a:p>
            <a:pPr marL="1218565" lvl="1" indent="-520064" algn="l" rtl="0">
              <a:lnSpc>
                <a:spcPct val="100000"/>
              </a:lnSpc>
              <a:spcBef>
                <a:spcPts val="2133"/>
              </a:spcBef>
              <a:spcAft>
                <a:spcPts val="0"/>
              </a:spcAft>
              <a:buClr>
                <a:srgbClr val="C01E24"/>
              </a:buClr>
              <a:buSzPts val="3000"/>
              <a:buFont typeface="Noto Sans Symbols"/>
              <a:buChar char="▪"/>
            </a:pPr>
            <a:r>
              <a:rPr lang="en-US" sz="30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https://www.youtube.com/watch?v=S7qO_9-NJmA</a:t>
            </a:r>
            <a:endParaRPr sz="3000" dirty="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1100"/>
              <a:buFont typeface="Arial"/>
              <a:buNone/>
            </a:pPr>
            <a:endParaRPr sz="3000" b="0" dirty="0">
              <a:solidFill>
                <a:schemeClr val="dk1"/>
              </a:solidFill>
            </a:endParaRPr>
          </a:p>
          <a:p>
            <a:pPr marL="0" lvl="0" indent="0" algn="ctr" rtl="0">
              <a:lnSpc>
                <a:spcPct val="90000"/>
              </a:lnSpc>
              <a:spcBef>
                <a:spcPts val="0"/>
              </a:spcBef>
              <a:spcAft>
                <a:spcPts val="0"/>
              </a:spcAft>
              <a:buSzPts val="4000"/>
              <a:buNone/>
            </a:pPr>
            <a:endParaRPr sz="2200" b="0" dirty="0"/>
          </a:p>
        </p:txBody>
      </p:sp>
      <p:sp>
        <p:nvSpPr>
          <p:cNvPr id="3" name="Google Shape;171;p8">
            <a:extLst>
              <a:ext uri="{FF2B5EF4-FFF2-40B4-BE49-F238E27FC236}">
                <a16:creationId xmlns:a16="http://schemas.microsoft.com/office/drawing/2014/main" id="{4EBD09F7-B8D3-406D-9187-A07578BE1331}"/>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561023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7"/>
          <p:cNvSpPr txBox="1">
            <a:spLocks noGrp="1"/>
          </p:cNvSpPr>
          <p:nvPr>
            <p:ph type="title"/>
          </p:nvPr>
        </p:nvSpPr>
        <p:spPr>
          <a:xfrm>
            <a:off x="414105" y="83443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Essential Elements of Newborn Care  (1)</a:t>
            </a:r>
            <a:endParaRPr sz="2800" dirty="0"/>
          </a:p>
        </p:txBody>
      </p:sp>
      <p:sp>
        <p:nvSpPr>
          <p:cNvPr id="479" name="Google Shape;479;p67"/>
          <p:cNvSpPr txBox="1"/>
          <p:nvPr/>
        </p:nvSpPr>
        <p:spPr>
          <a:xfrm>
            <a:off x="414104" y="1774938"/>
            <a:ext cx="7513123" cy="4978801"/>
          </a:xfrm>
          <a:prstGeom prst="rect">
            <a:avLst/>
          </a:prstGeom>
          <a:noFill/>
          <a:ln>
            <a:noFill/>
          </a:ln>
        </p:spPr>
        <p:txBody>
          <a:bodyPr spcFirstLastPara="1" wrap="square" lIns="91425" tIns="91425" rIns="91425" bIns="91425" anchor="t" anchorCtr="0">
            <a:noAutofit/>
          </a:bodyPr>
          <a:lstStyle/>
          <a:p>
            <a:pPr marL="151765" marR="0" lvl="0" indent="0" algn="l" rtl="0">
              <a:lnSpc>
                <a:spcPct val="100000"/>
              </a:lnSpc>
              <a:spcBef>
                <a:spcPts val="0"/>
              </a:spcBef>
              <a:spcAft>
                <a:spcPts val="600"/>
              </a:spcAft>
              <a:buClr>
                <a:srgbClr val="C01E24"/>
              </a:buClr>
              <a:buSzPts val="1800"/>
              <a:buFont typeface="Noto Sans Symbols"/>
              <a:buNone/>
            </a:pPr>
            <a:r>
              <a:rPr lang="en-US" sz="2000" b="1" i="0" u="none" strike="noStrike" cap="none" dirty="0">
                <a:solidFill>
                  <a:schemeClr val="dk1"/>
                </a:solidFill>
                <a:latin typeface="Calibri"/>
                <a:ea typeface="Calibri"/>
                <a:cs typeface="Calibri"/>
                <a:sym typeface="Calibri"/>
              </a:rPr>
              <a:t>1) Immediate and thorough drying</a:t>
            </a:r>
            <a:endParaRPr sz="2000" b="0" i="0" u="none" strike="noStrike" cap="none" dirty="0">
              <a:solidFill>
                <a:schemeClr val="dk1"/>
              </a:solidFill>
              <a:latin typeface="Calibri"/>
              <a:ea typeface="Calibri"/>
              <a:cs typeface="Calibri"/>
              <a:sym typeface="Calibri"/>
            </a:endParaRPr>
          </a:p>
          <a:p>
            <a:pPr marL="608965" marR="0" lvl="0" indent="-456565" algn="l" rtl="0">
              <a:lnSpc>
                <a:spcPct val="100000"/>
              </a:lnSpc>
              <a:spcBef>
                <a:spcPts val="0"/>
              </a:spcBef>
              <a:spcAft>
                <a:spcPts val="60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Dry the baby in a warm towel</a:t>
            </a:r>
            <a:r>
              <a:rPr lang="en-US" sz="2000" b="0" i="0" u="none" strike="noStrike" cap="none" dirty="0">
                <a:solidFill>
                  <a:schemeClr val="dk1"/>
                </a:solidFill>
                <a:latin typeface="Calibri"/>
                <a:ea typeface="Calibri"/>
                <a:cs typeface="Calibri"/>
                <a:sym typeface="Calibri"/>
              </a:rPr>
              <a:t> then transfer the infant into a </a:t>
            </a:r>
            <a:r>
              <a:rPr lang="en-US" sz="2000" b="1" i="0" u="none" strike="noStrike" cap="none" dirty="0">
                <a:solidFill>
                  <a:schemeClr val="dk1"/>
                </a:solidFill>
                <a:latin typeface="Calibri"/>
                <a:ea typeface="Calibri"/>
                <a:cs typeface="Calibri"/>
                <a:sym typeface="Calibri"/>
              </a:rPr>
              <a:t>second warm dry towel</a:t>
            </a:r>
            <a:r>
              <a:rPr lang="en-US" sz="2000" b="0" i="0" u="none" strike="noStrike" cap="none" dirty="0">
                <a:solidFill>
                  <a:schemeClr val="dk1"/>
                </a:solidFill>
                <a:latin typeface="Calibri"/>
                <a:ea typeface="Calibri"/>
                <a:cs typeface="Calibri"/>
                <a:sym typeface="Calibri"/>
              </a:rPr>
              <a:t> to prevent hypothermia and also to stimulate the infant to cry</a:t>
            </a:r>
            <a:endParaRPr sz="2000" b="0" i="0" u="none" strike="noStrike" cap="none" dirty="0">
              <a:solidFill>
                <a:schemeClr val="dk1"/>
              </a:solidFill>
              <a:latin typeface="Calibri"/>
              <a:ea typeface="Calibri"/>
              <a:cs typeface="Calibri"/>
              <a:sym typeface="Calibri"/>
            </a:endParaRPr>
          </a:p>
          <a:p>
            <a:pPr marL="608965" marR="0" lvl="0" indent="-456565" algn="l" rtl="0">
              <a:lnSpc>
                <a:spcPct val="100000"/>
              </a:lnSpc>
              <a:spcBef>
                <a:spcPts val="0"/>
              </a:spcBef>
              <a:spcAft>
                <a:spcPts val="60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Do an </a:t>
            </a:r>
            <a:r>
              <a:rPr lang="en-US" sz="2000" b="1" i="0" u="none" strike="noStrike" cap="none" dirty="0">
                <a:solidFill>
                  <a:schemeClr val="dk1"/>
                </a:solidFill>
                <a:latin typeface="Calibri"/>
                <a:ea typeface="Calibri"/>
                <a:cs typeface="Calibri"/>
                <a:sym typeface="Calibri"/>
              </a:rPr>
              <a:t>initial examination</a:t>
            </a:r>
            <a:r>
              <a:rPr lang="en-US" sz="2000" b="0" i="0" u="none" strike="noStrike" cap="none" dirty="0">
                <a:solidFill>
                  <a:schemeClr val="dk1"/>
                </a:solidFill>
                <a:latin typeface="Calibri"/>
                <a:ea typeface="Calibri"/>
                <a:cs typeface="Calibri"/>
                <a:sym typeface="Calibri"/>
              </a:rPr>
              <a:t> to assess the infant for size, gender, gross congenital abnormalities or other obvious clinical problems</a:t>
            </a:r>
            <a:endParaRPr sz="1400" b="0" i="0" u="none" strike="noStrike" cap="none" dirty="0">
              <a:solidFill>
                <a:srgbClr val="000000"/>
              </a:solidFill>
              <a:latin typeface="Arial"/>
              <a:ea typeface="Arial"/>
              <a:cs typeface="Arial"/>
              <a:sym typeface="Arial"/>
            </a:endParaRPr>
          </a:p>
          <a:p>
            <a:pPr marL="151765" marR="0" lvl="0" indent="0" algn="l" rtl="0">
              <a:lnSpc>
                <a:spcPct val="100000"/>
              </a:lnSpc>
              <a:spcBef>
                <a:spcPts val="0"/>
              </a:spcBef>
              <a:spcAft>
                <a:spcPts val="600"/>
              </a:spcAft>
              <a:buClr>
                <a:srgbClr val="C01E24"/>
              </a:buClr>
              <a:buSzPts val="1800"/>
              <a:buFont typeface="Noto Sans Symbols"/>
              <a:buNone/>
            </a:pPr>
            <a:r>
              <a:rPr lang="en-US" sz="2000" b="1" i="0" u="none" strike="noStrike" cap="none" dirty="0">
                <a:solidFill>
                  <a:schemeClr val="dk1"/>
                </a:solidFill>
                <a:latin typeface="Calibri"/>
                <a:ea typeface="Calibri"/>
                <a:cs typeface="Calibri"/>
                <a:sym typeface="Calibri"/>
              </a:rPr>
              <a:t>2) Clamping the Umbilical Cord</a:t>
            </a:r>
            <a:endParaRPr sz="2000" b="0" i="0" u="none" strike="noStrike" cap="none" dirty="0">
              <a:solidFill>
                <a:schemeClr val="dk1"/>
              </a:solidFill>
              <a:latin typeface="Calibri"/>
              <a:ea typeface="Calibri"/>
              <a:cs typeface="Calibri"/>
              <a:sym typeface="Calibri"/>
            </a:endParaRPr>
          </a:p>
          <a:p>
            <a:pPr marL="494665" marR="0" lvl="0" indent="-342900" algn="l" rtl="0">
              <a:lnSpc>
                <a:spcPct val="100000"/>
              </a:lnSpc>
              <a:spcBef>
                <a:spcPts val="0"/>
              </a:spcBef>
              <a:spcAft>
                <a:spcPts val="60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Delay the cord clamping to 2 minutes after birth</a:t>
            </a:r>
            <a:r>
              <a:rPr lang="en-US" sz="2000" b="0" i="0" u="none" strike="noStrike" cap="none" dirty="0">
                <a:solidFill>
                  <a:schemeClr val="dk1"/>
                </a:solidFill>
                <a:latin typeface="Calibri"/>
                <a:ea typeface="Calibri"/>
                <a:cs typeface="Calibri"/>
                <a:sym typeface="Calibri"/>
              </a:rPr>
              <a:t>, also allow the infant to cry a few times before clamping the cord, for the baby to receive some extra blood from the placenta.</a:t>
            </a:r>
            <a:endParaRPr sz="2000" b="0" i="0" u="none" strike="noStrike" cap="none" dirty="0">
              <a:solidFill>
                <a:schemeClr val="dk1"/>
              </a:solidFill>
              <a:latin typeface="Calibri"/>
              <a:ea typeface="Calibri"/>
              <a:cs typeface="Calibri"/>
              <a:sym typeface="Calibri"/>
            </a:endParaRPr>
          </a:p>
          <a:p>
            <a:pPr marL="494665" marR="0" lvl="0" indent="-342900" algn="l" rtl="0">
              <a:lnSpc>
                <a:spcPct val="100000"/>
              </a:lnSpc>
              <a:spcBef>
                <a:spcPts val="0"/>
              </a:spcBef>
              <a:spcAft>
                <a:spcPts val="60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The </a:t>
            </a:r>
            <a:r>
              <a:rPr lang="en-US" sz="2000" b="1" i="0" u="none" strike="noStrike" cap="none" dirty="0">
                <a:solidFill>
                  <a:schemeClr val="dk1"/>
                </a:solidFill>
                <a:latin typeface="Calibri"/>
                <a:ea typeface="Calibri"/>
                <a:cs typeface="Calibri"/>
                <a:sym typeface="Calibri"/>
              </a:rPr>
              <a:t>extra blood will prevent iron deficiency anemia</a:t>
            </a:r>
            <a:r>
              <a:rPr lang="en-US" sz="2000" b="0" i="0" u="none" strike="noStrike" cap="none" dirty="0">
                <a:solidFill>
                  <a:schemeClr val="dk1"/>
                </a:solidFill>
                <a:latin typeface="Calibri"/>
                <a:ea typeface="Calibri"/>
                <a:cs typeface="Calibri"/>
                <a:sym typeface="Calibri"/>
              </a:rPr>
              <a:t> later in the first year of life</a:t>
            </a:r>
            <a:endParaRPr sz="2000" b="0" i="0" u="none" strike="noStrike" cap="none" dirty="0">
              <a:solidFill>
                <a:schemeClr val="dk1"/>
              </a:solidFill>
              <a:latin typeface="Calibri"/>
              <a:ea typeface="Calibri"/>
              <a:cs typeface="Calibri"/>
              <a:sym typeface="Calibri"/>
            </a:endParaRPr>
          </a:p>
          <a:p>
            <a:pPr marL="494665" marR="0" lvl="0" indent="-342900" algn="l" rtl="0">
              <a:lnSpc>
                <a:spcPct val="100000"/>
              </a:lnSpc>
              <a:spcBef>
                <a:spcPts val="0"/>
              </a:spcBef>
              <a:spcAft>
                <a:spcPts val="60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Clamp the cord 3 or 4 cm from the infant’s abdomen</a:t>
            </a:r>
            <a:r>
              <a:rPr lang="en-US" sz="20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pic>
        <p:nvPicPr>
          <p:cNvPr id="480" name="Google Shape;480;p67" descr="A picture containing person, indoor, hospital room, blue&#10;&#10;Description automatically generated"/>
          <p:cNvPicPr preferRelativeResize="0"/>
          <p:nvPr/>
        </p:nvPicPr>
        <p:blipFill rotWithShape="1">
          <a:blip r:embed="rId3">
            <a:alphaModFix/>
          </a:blip>
          <a:srcRect/>
          <a:stretch/>
        </p:blipFill>
        <p:spPr>
          <a:xfrm>
            <a:off x="7732295" y="1598037"/>
            <a:ext cx="4281579" cy="2840261"/>
          </a:xfrm>
          <a:prstGeom prst="rect">
            <a:avLst/>
          </a:prstGeom>
          <a:noFill/>
          <a:ln>
            <a:noFill/>
          </a:ln>
        </p:spPr>
      </p:pic>
      <p:sp>
        <p:nvSpPr>
          <p:cNvPr id="481" name="Google Shape;481;p67"/>
          <p:cNvSpPr/>
          <p:nvPr/>
        </p:nvSpPr>
        <p:spPr>
          <a:xfrm>
            <a:off x="8883156" y="6417399"/>
            <a:ext cx="2891749"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sp>
        <p:nvSpPr>
          <p:cNvPr id="482" name="Google Shape;482;p67"/>
          <p:cNvSpPr txBox="1"/>
          <p:nvPr/>
        </p:nvSpPr>
        <p:spPr>
          <a:xfrm>
            <a:off x="414105" y="1099818"/>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How can I protect my newborn right after </a:t>
            </a:r>
            <a:r>
              <a:rPr lang="en-US" sz="1800" b="1" i="1" u="none" strike="noStrike" cap="none" dirty="0" err="1">
                <a:solidFill>
                  <a:srgbClr val="203864"/>
                </a:solidFill>
                <a:latin typeface="Arial"/>
                <a:ea typeface="Arial"/>
                <a:cs typeface="Arial"/>
                <a:sym typeface="Arial"/>
              </a:rPr>
              <a:t>labour</a:t>
            </a:r>
            <a:r>
              <a:rPr lang="en-US" sz="1800" b="1" i="1" u="none" strike="noStrike" cap="none" dirty="0">
                <a:solidFill>
                  <a:srgbClr val="203864"/>
                </a:solidFill>
                <a:latin typeface="Arial"/>
                <a:ea typeface="Arial"/>
                <a:cs typeface="Arial"/>
                <a:sym typeface="Arial"/>
              </a:rPr>
              <a:t>?</a:t>
            </a:r>
            <a:endParaRPr sz="1800" b="1" i="1" u="none" strike="noStrike" cap="none" dirty="0">
              <a:solidFill>
                <a:srgbClr val="203864"/>
              </a:solidFill>
              <a:latin typeface="Arial"/>
              <a:ea typeface="Arial"/>
              <a:cs typeface="Arial"/>
              <a:sym typeface="Arial"/>
            </a:endParaRPr>
          </a:p>
        </p:txBody>
      </p:sp>
      <p:pic>
        <p:nvPicPr>
          <p:cNvPr id="483" name="Google Shape;483;p67"/>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CEE9A00D-5844-460D-876E-C70A4B748824}"/>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79553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sz="2800" dirty="0"/>
              <a:t>Introduction </a:t>
            </a:r>
            <a:endParaRPr sz="2800" dirty="0"/>
          </a:p>
        </p:txBody>
      </p:sp>
      <p:sp>
        <p:nvSpPr>
          <p:cNvPr id="228" name="Google Shape;228;p6"/>
          <p:cNvSpPr txBox="1">
            <a:spLocks noGrp="1"/>
          </p:cNvSpPr>
          <p:nvPr>
            <p:ph type="body" idx="1"/>
          </p:nvPr>
        </p:nvSpPr>
        <p:spPr>
          <a:xfrm>
            <a:off x="557998" y="1799999"/>
            <a:ext cx="6852451" cy="4865977"/>
          </a:xfrm>
          <a:prstGeom prst="rect">
            <a:avLst/>
          </a:prstGeom>
          <a:noFill/>
          <a:ln>
            <a:noFill/>
          </a:ln>
        </p:spPr>
        <p:txBody>
          <a:bodyPr spcFirstLastPara="1" wrap="square" lIns="91425" tIns="45700" rIns="91425" bIns="45700" anchor="t" anchorCtr="0">
            <a:noAutofit/>
          </a:bodyPr>
          <a:lstStyle/>
          <a:p>
            <a:pPr marL="76200" indent="0">
              <a:spcAft>
                <a:spcPts val="600"/>
              </a:spcAft>
              <a:buNone/>
            </a:pPr>
            <a:r>
              <a:rPr lang="en-US" sz="2000" dirty="0"/>
              <a:t>This module focuses on raising awareness about your health issues which are particularly prone to when arriving in a new country.  Your trainer is expected to guide the group of learners in identifying and reflecting on factors which influenced your health before, during and after arrival in the new country. Each of these phases impact on the physical and mental health, and in some cases they are interrelated and mutually dependent.</a:t>
            </a:r>
          </a:p>
          <a:p>
            <a:pPr marL="76200" indent="0">
              <a:spcAft>
                <a:spcPts val="600"/>
              </a:spcAft>
              <a:buNone/>
            </a:pPr>
            <a:r>
              <a:rPr lang="en-US" sz="2000" dirty="0"/>
              <a:t>Health issues are not only manifested in disease symptoms. They also have to do with language and terms, and different ways of dealing with illness. Behind symptoms and their description there are often also culture-specific narratives to be considered. The focus is how illness can be addressed using digital means. </a:t>
            </a:r>
            <a:br>
              <a:rPr lang="en-US" sz="2000" dirty="0"/>
            </a:br>
            <a:endParaRPr sz="2000" dirty="0"/>
          </a:p>
        </p:txBody>
      </p:sp>
      <p:sp>
        <p:nvSpPr>
          <p:cNvPr id="229" name="Google Shape;229;p6"/>
          <p:cNvSpPr/>
          <p:nvPr/>
        </p:nvSpPr>
        <p:spPr>
          <a:xfrm>
            <a:off x="9552458"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1026" name="Picture 2" descr="Digitalisierung, Gesundheitswesen, Gesundhe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929" y="1906730"/>
            <a:ext cx="4252483" cy="283499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71;p8">
            <a:extLst>
              <a:ext uri="{FF2B5EF4-FFF2-40B4-BE49-F238E27FC236}">
                <a16:creationId xmlns:a16="http://schemas.microsoft.com/office/drawing/2014/main" id="{B9843483-C467-495B-A02B-3CA3B011FC6F}"/>
              </a:ext>
            </a:extLst>
          </p:cNvPr>
          <p:cNvSpPr/>
          <p:nvPr/>
        </p:nvSpPr>
        <p:spPr>
          <a:xfrm>
            <a:off x="10384221" y="-3933"/>
            <a:ext cx="1806519"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.1 </a:t>
            </a:r>
            <a:r>
              <a:rPr lang="de-DE" sz="1800" b="0" i="0" u="none" strike="noStrike" cap="none" dirty="0" err="1">
                <a:solidFill>
                  <a:schemeClr val="lt1"/>
                </a:solidFill>
                <a:latin typeface="Calibri"/>
                <a:ea typeface="Calibri"/>
                <a:cs typeface="Calibri"/>
                <a:sym typeface="Calibri"/>
              </a:rPr>
              <a:t>Introduction</a:t>
            </a:r>
            <a:r>
              <a:rPr lang="de-DE" sz="1800" b="0" i="0" u="none" strike="noStrike" cap="none" dirty="0">
                <a:solidFill>
                  <a:schemeClr val="lt1"/>
                </a:solidFill>
                <a:latin typeface="Calibri"/>
                <a:ea typeface="Calibri"/>
                <a:cs typeface="Calibri"/>
                <a:sym typeface="Calibri"/>
              </a:rPr>
              <a:t> </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237027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8"/>
          <p:cNvSpPr txBox="1">
            <a:spLocks noGrp="1"/>
          </p:cNvSpPr>
          <p:nvPr>
            <p:ph type="title"/>
          </p:nvPr>
        </p:nvSpPr>
        <p:spPr>
          <a:xfrm>
            <a:off x="415600" y="689811"/>
            <a:ext cx="11360800" cy="94665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Essential Elements of Newborn Care  (2)</a:t>
            </a:r>
            <a:endParaRPr sz="2800" dirty="0"/>
          </a:p>
        </p:txBody>
      </p:sp>
      <p:sp>
        <p:nvSpPr>
          <p:cNvPr id="490" name="Google Shape;490;p68"/>
          <p:cNvSpPr txBox="1">
            <a:spLocks noGrp="1"/>
          </p:cNvSpPr>
          <p:nvPr>
            <p:ph type="body" idx="1"/>
          </p:nvPr>
        </p:nvSpPr>
        <p:spPr>
          <a:xfrm>
            <a:off x="319348" y="1361877"/>
            <a:ext cx="11360800" cy="4429322"/>
          </a:xfrm>
          <a:prstGeom prst="rect">
            <a:avLst/>
          </a:prstGeom>
          <a:noFill/>
          <a:ln>
            <a:noFill/>
          </a:ln>
        </p:spPr>
        <p:txBody>
          <a:bodyPr spcFirstLastPara="1" wrap="square" lIns="91425" tIns="91425" rIns="91425" bIns="91425" anchor="t" anchorCtr="0">
            <a:noAutofit/>
          </a:bodyPr>
          <a:lstStyle/>
          <a:p>
            <a:pPr marL="151765" lvl="0" indent="0" algn="l" rtl="0">
              <a:lnSpc>
                <a:spcPct val="100000"/>
              </a:lnSpc>
              <a:spcBef>
                <a:spcPts val="600"/>
              </a:spcBef>
              <a:spcAft>
                <a:spcPts val="600"/>
              </a:spcAft>
              <a:buSzPts val="1800"/>
              <a:buNone/>
            </a:pPr>
            <a:r>
              <a:rPr lang="en-US" sz="2200" b="1" dirty="0">
                <a:solidFill>
                  <a:schemeClr val="dk1"/>
                </a:solidFill>
              </a:rPr>
              <a:t>3) Skin to Skin Contact</a:t>
            </a:r>
            <a:endParaRPr sz="2200" dirty="0">
              <a:solidFill>
                <a:schemeClr val="dk1"/>
              </a:solidFill>
            </a:endParaRPr>
          </a:p>
          <a:p>
            <a:pPr marL="608965" lvl="0" indent="-456565" algn="l" rtl="0">
              <a:lnSpc>
                <a:spcPct val="100000"/>
              </a:lnSpc>
              <a:spcBef>
                <a:spcPts val="600"/>
              </a:spcBef>
              <a:spcAft>
                <a:spcPts val="600"/>
              </a:spcAft>
              <a:buSzPts val="1800"/>
              <a:buChar char="●"/>
            </a:pPr>
            <a:r>
              <a:rPr lang="en-US" sz="2000" dirty="0">
                <a:solidFill>
                  <a:schemeClr val="dk1"/>
                </a:solidFill>
              </a:rPr>
              <a:t>The mother should </a:t>
            </a:r>
            <a:r>
              <a:rPr lang="en-US" sz="2000" b="1" dirty="0">
                <a:solidFill>
                  <a:schemeClr val="dk1"/>
                </a:solidFill>
              </a:rPr>
              <a:t>see and hold the baby</a:t>
            </a:r>
            <a:r>
              <a:rPr lang="en-US" sz="2000" dirty="0">
                <a:solidFill>
                  <a:schemeClr val="dk1"/>
                </a:solidFill>
              </a:rPr>
              <a:t> as soon as possible after delivery for an important stage of </a:t>
            </a:r>
            <a:r>
              <a:rPr lang="en-US" sz="2000" b="1" dirty="0">
                <a:solidFill>
                  <a:schemeClr val="dk1"/>
                </a:solidFill>
              </a:rPr>
              <a:t>bonding</a:t>
            </a:r>
            <a:endParaRPr dirty="0"/>
          </a:p>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rPr>
              <a:t>An infant appearing normal should be </a:t>
            </a:r>
            <a:r>
              <a:rPr lang="en-US" sz="2000" b="1" dirty="0">
                <a:solidFill>
                  <a:schemeClr val="dk1"/>
                </a:solidFill>
              </a:rPr>
              <a:t>placed on mother’s abdomen waiting to be dried</a:t>
            </a:r>
            <a:r>
              <a:rPr lang="en-US" sz="2000" dirty="0">
                <a:solidFill>
                  <a:schemeClr val="dk1"/>
                </a:solidFill>
              </a:rPr>
              <a:t>, umbilical cord clamped, and the initial examination made.</a:t>
            </a:r>
            <a:endParaRPr dirty="0"/>
          </a:p>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rPr>
              <a:t>Then moved into </a:t>
            </a:r>
            <a:r>
              <a:rPr lang="en-US" sz="2000" b="1" dirty="0">
                <a:solidFill>
                  <a:schemeClr val="dk1"/>
                </a:solidFill>
              </a:rPr>
              <a:t>kangaroo position</a:t>
            </a:r>
            <a:r>
              <a:rPr lang="en-US" sz="2000" dirty="0">
                <a:solidFill>
                  <a:schemeClr val="dk1"/>
                </a:solidFill>
              </a:rPr>
              <a:t>  between mother’s breasts</a:t>
            </a:r>
            <a:endParaRPr dirty="0"/>
          </a:p>
          <a:p>
            <a:pPr marL="608965" lvl="0" indent="-456565" algn="l" rtl="0">
              <a:lnSpc>
                <a:spcPct val="100000"/>
              </a:lnSpc>
              <a:spcBef>
                <a:spcPts val="600"/>
              </a:spcBef>
              <a:spcAft>
                <a:spcPts val="600"/>
              </a:spcAft>
              <a:buSzPts val="1800"/>
              <a:buFont typeface="Noto Sans Symbols"/>
              <a:buChar char="●"/>
            </a:pPr>
            <a:r>
              <a:rPr lang="en-US" sz="2000" dirty="0">
                <a:solidFill>
                  <a:schemeClr val="dk1"/>
                </a:solidFill>
              </a:rPr>
              <a:t>Bonding is the </a:t>
            </a:r>
            <a:r>
              <a:rPr lang="en-US" sz="2000" b="1" dirty="0">
                <a:solidFill>
                  <a:schemeClr val="dk1"/>
                </a:solidFill>
              </a:rPr>
              <a:t>emotional attachment that develops between mother and child</a:t>
            </a:r>
            <a:r>
              <a:rPr lang="en-US" sz="2000" dirty="0">
                <a:solidFill>
                  <a:schemeClr val="dk1"/>
                </a:solidFill>
              </a:rPr>
              <a:t>, an important step towards good parenting.</a:t>
            </a:r>
            <a:endParaRPr dirty="0">
              <a:solidFill>
                <a:schemeClr val="dk1"/>
              </a:solidFill>
            </a:endParaRPr>
          </a:p>
          <a:p>
            <a:pPr marL="608965" lvl="0" indent="-342265" algn="l" rtl="0">
              <a:lnSpc>
                <a:spcPct val="100000"/>
              </a:lnSpc>
              <a:spcBef>
                <a:spcPts val="600"/>
              </a:spcBef>
              <a:spcAft>
                <a:spcPts val="600"/>
              </a:spcAft>
              <a:buSzPts val="1800"/>
              <a:buNone/>
            </a:pPr>
            <a:endParaRPr sz="2000" dirty="0">
              <a:solidFill>
                <a:schemeClr val="dk1"/>
              </a:solidFill>
            </a:endParaRPr>
          </a:p>
          <a:p>
            <a:pPr marL="608965" lvl="0" indent="-342265" algn="l" rtl="0">
              <a:lnSpc>
                <a:spcPct val="100000"/>
              </a:lnSpc>
              <a:spcBef>
                <a:spcPts val="600"/>
              </a:spcBef>
              <a:spcAft>
                <a:spcPts val="600"/>
              </a:spcAft>
              <a:buSzPts val="1800"/>
              <a:buNone/>
            </a:pPr>
            <a:endParaRPr sz="2000" dirty="0">
              <a:solidFill>
                <a:srgbClr val="7030A0"/>
              </a:solidFill>
            </a:endParaRPr>
          </a:p>
          <a:p>
            <a:pPr marL="608965" lvl="0" indent="-342265" algn="l" rtl="0">
              <a:lnSpc>
                <a:spcPct val="100000"/>
              </a:lnSpc>
              <a:spcBef>
                <a:spcPts val="600"/>
              </a:spcBef>
              <a:spcAft>
                <a:spcPts val="600"/>
              </a:spcAft>
              <a:buSzPts val="1800"/>
              <a:buNone/>
            </a:pPr>
            <a:endParaRPr sz="2400" dirty="0"/>
          </a:p>
        </p:txBody>
      </p:sp>
      <p:pic>
        <p:nvPicPr>
          <p:cNvPr id="491" name="Google Shape;491;p68"/>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6" name="Google Shape;171;p8">
            <a:extLst>
              <a:ext uri="{FF2B5EF4-FFF2-40B4-BE49-F238E27FC236}">
                <a16:creationId xmlns:a16="http://schemas.microsoft.com/office/drawing/2014/main" id="{0E0C44AA-861F-4B74-A529-7E917C30B5EF}"/>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8832113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3"/>
          <p:cNvSpPr txBox="1">
            <a:spLocks noGrp="1"/>
          </p:cNvSpPr>
          <p:nvPr>
            <p:ph type="title"/>
          </p:nvPr>
        </p:nvSpPr>
        <p:spPr>
          <a:xfrm>
            <a:off x="303566" y="912932"/>
            <a:ext cx="11360800" cy="946659"/>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dirty="0"/>
              <a:t>Essential Elements of Newborn Care  (3)</a:t>
            </a:r>
            <a:endParaRPr sz="2800" dirty="0"/>
          </a:p>
        </p:txBody>
      </p:sp>
      <p:sp>
        <p:nvSpPr>
          <p:cNvPr id="498" name="Google Shape;498;p83"/>
          <p:cNvSpPr txBox="1">
            <a:spLocks noGrp="1"/>
          </p:cNvSpPr>
          <p:nvPr>
            <p:ph type="body" idx="1"/>
          </p:nvPr>
        </p:nvSpPr>
        <p:spPr>
          <a:xfrm>
            <a:off x="527634" y="1671924"/>
            <a:ext cx="6069933" cy="4354350"/>
          </a:xfrm>
          <a:prstGeom prst="rect">
            <a:avLst/>
          </a:prstGeom>
          <a:noFill/>
          <a:ln>
            <a:noFill/>
          </a:ln>
        </p:spPr>
        <p:txBody>
          <a:bodyPr spcFirstLastPara="1" wrap="square" lIns="91425" tIns="91425" rIns="91425" bIns="91425" anchor="t" anchorCtr="0">
            <a:noAutofit/>
          </a:bodyPr>
          <a:lstStyle/>
          <a:p>
            <a:pPr marL="608965" lvl="0" indent="-342265" algn="l" rtl="0">
              <a:lnSpc>
                <a:spcPct val="100000"/>
              </a:lnSpc>
              <a:spcBef>
                <a:spcPts val="0"/>
              </a:spcBef>
              <a:spcAft>
                <a:spcPts val="0"/>
              </a:spcAft>
              <a:buSzPts val="1800"/>
              <a:buNone/>
            </a:pPr>
            <a:endParaRPr sz="2000" dirty="0">
              <a:solidFill>
                <a:schemeClr val="dk1"/>
              </a:solidFill>
            </a:endParaRPr>
          </a:p>
          <a:p>
            <a:pPr marL="151765" lvl="0" indent="0" algn="l" rtl="0">
              <a:lnSpc>
                <a:spcPct val="100000"/>
              </a:lnSpc>
              <a:spcBef>
                <a:spcPts val="0"/>
              </a:spcBef>
              <a:spcAft>
                <a:spcPts val="0"/>
              </a:spcAft>
              <a:buSzPts val="1800"/>
              <a:buNone/>
            </a:pPr>
            <a:r>
              <a:rPr lang="en-US" sz="2200" b="1" dirty="0">
                <a:solidFill>
                  <a:schemeClr val="dk1"/>
                </a:solidFill>
              </a:rPr>
              <a:t>4) Early initiation of breastfeeding</a:t>
            </a:r>
            <a:endParaRPr sz="2200" dirty="0">
              <a:solidFill>
                <a:schemeClr val="dk1"/>
              </a:solidFill>
            </a:endParaRPr>
          </a:p>
          <a:p>
            <a:pPr marL="608965" lvl="0" indent="-456565" algn="l" rtl="0">
              <a:lnSpc>
                <a:spcPct val="100000"/>
              </a:lnSpc>
              <a:spcBef>
                <a:spcPts val="0"/>
              </a:spcBef>
              <a:spcAft>
                <a:spcPts val="0"/>
              </a:spcAft>
              <a:buSzPts val="1800"/>
              <a:buChar char="●"/>
            </a:pPr>
            <a:r>
              <a:rPr lang="en-US" sz="2000" dirty="0">
                <a:solidFill>
                  <a:schemeClr val="dk1"/>
                </a:solidFill>
              </a:rPr>
              <a:t>A mother should </a:t>
            </a:r>
            <a:r>
              <a:rPr lang="en-US" sz="2000" b="1" dirty="0">
                <a:solidFill>
                  <a:schemeClr val="dk1"/>
                </a:solidFill>
              </a:rPr>
              <a:t>put infant to her breasts immediately after delivery</a:t>
            </a:r>
            <a:r>
              <a:rPr lang="en-US" sz="2000" dirty="0">
                <a:solidFill>
                  <a:schemeClr val="dk1"/>
                </a:solidFill>
              </a:rPr>
              <a:t>, studies have shown that there’s a greater chance the mother will breastfeed successfully</a:t>
            </a:r>
            <a:endParaRPr dirty="0">
              <a:solidFill>
                <a:schemeClr val="dk1"/>
              </a:solidFill>
            </a:endParaRPr>
          </a:p>
          <a:p>
            <a:pPr marL="608965" lvl="0" indent="-342265" algn="l" rtl="0">
              <a:lnSpc>
                <a:spcPct val="100000"/>
              </a:lnSpc>
              <a:spcBef>
                <a:spcPts val="0"/>
              </a:spcBef>
              <a:spcAft>
                <a:spcPts val="0"/>
              </a:spcAft>
              <a:buSzPts val="1800"/>
              <a:buNone/>
            </a:pPr>
            <a:endParaRPr sz="2000" dirty="0">
              <a:solidFill>
                <a:schemeClr val="dk1"/>
              </a:solidFill>
            </a:endParaRPr>
          </a:p>
          <a:p>
            <a:pPr marL="608965" lvl="0" indent="-456565" algn="l" rtl="0">
              <a:lnSpc>
                <a:spcPct val="100000"/>
              </a:lnSpc>
              <a:spcBef>
                <a:spcPts val="0"/>
              </a:spcBef>
              <a:spcAft>
                <a:spcPts val="0"/>
              </a:spcAft>
              <a:buSzPts val="1800"/>
              <a:buChar char="●"/>
            </a:pPr>
            <a:r>
              <a:rPr lang="en-US" sz="2000" dirty="0">
                <a:solidFill>
                  <a:schemeClr val="dk1"/>
                </a:solidFill>
              </a:rPr>
              <a:t>It also reassures the mother that the infant is healthy</a:t>
            </a:r>
            <a:endParaRPr dirty="0"/>
          </a:p>
          <a:p>
            <a:pPr marL="608965" lvl="0" indent="-342265" algn="l" rtl="0">
              <a:lnSpc>
                <a:spcPct val="100000"/>
              </a:lnSpc>
              <a:spcBef>
                <a:spcPts val="0"/>
              </a:spcBef>
              <a:spcAft>
                <a:spcPts val="0"/>
              </a:spcAft>
              <a:buSzPts val="1800"/>
              <a:buNone/>
            </a:pPr>
            <a:endParaRPr sz="2000" dirty="0">
              <a:solidFill>
                <a:schemeClr val="dk1"/>
              </a:solidFill>
            </a:endParaRPr>
          </a:p>
          <a:p>
            <a:pPr marL="608965" lvl="0" indent="-342265" algn="l" rtl="0">
              <a:lnSpc>
                <a:spcPct val="100000"/>
              </a:lnSpc>
              <a:spcBef>
                <a:spcPts val="0"/>
              </a:spcBef>
              <a:spcAft>
                <a:spcPts val="0"/>
              </a:spcAft>
              <a:buSzPts val="1800"/>
              <a:buNone/>
            </a:pPr>
            <a:endParaRPr sz="2400" dirty="0"/>
          </a:p>
        </p:txBody>
      </p:sp>
      <p:pic>
        <p:nvPicPr>
          <p:cNvPr id="499" name="Google Shape;499;p83" descr="A picture containing baby, crowd&#10;&#10;Description automatically generated"/>
          <p:cNvPicPr preferRelativeResize="0"/>
          <p:nvPr/>
        </p:nvPicPr>
        <p:blipFill rotWithShape="1">
          <a:blip r:embed="rId3">
            <a:alphaModFix/>
          </a:blip>
          <a:srcRect/>
          <a:stretch/>
        </p:blipFill>
        <p:spPr>
          <a:xfrm>
            <a:off x="8575376" y="1671924"/>
            <a:ext cx="3203275" cy="4203784"/>
          </a:xfrm>
          <a:prstGeom prst="rect">
            <a:avLst/>
          </a:prstGeom>
          <a:noFill/>
          <a:ln>
            <a:noFill/>
          </a:ln>
        </p:spPr>
      </p:pic>
      <p:sp>
        <p:nvSpPr>
          <p:cNvPr id="500" name="Google Shape;500;p83"/>
          <p:cNvSpPr/>
          <p:nvPr/>
        </p:nvSpPr>
        <p:spPr>
          <a:xfrm>
            <a:off x="8829393" y="6417399"/>
            <a:ext cx="2949258"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a:solidFill>
                  <a:schemeClr val="dk1"/>
                </a:solidFill>
                <a:latin typeface="Calibri"/>
                <a:ea typeface="Calibri"/>
                <a:cs typeface="Calibri"/>
                <a:sym typeface="Calibri"/>
              </a:rPr>
              <a:t> |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 license</a:t>
            </a:r>
            <a:endParaRPr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501" name="Google Shape;501;p83"/>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B498AEA7-C70E-4186-AE51-635B0BF943FD}"/>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9323136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415600" y="734282"/>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4400" b="1">
                <a:solidFill>
                  <a:srgbClr val="002060"/>
                </a:solidFill>
                <a:latin typeface="Arial"/>
                <a:ea typeface="Arial"/>
                <a:cs typeface="Arial"/>
                <a:sym typeface="Arial"/>
              </a:rPr>
              <a:t> </a:t>
            </a:r>
            <a:r>
              <a:rPr lang="en-US" sz="2800"/>
              <a:t>Special Requirements for Baby Care</a:t>
            </a:r>
            <a:endParaRPr sz="2800"/>
          </a:p>
        </p:txBody>
      </p:sp>
      <p:sp>
        <p:nvSpPr>
          <p:cNvPr id="508" name="Google Shape;508;p69"/>
          <p:cNvSpPr txBox="1"/>
          <p:nvPr/>
        </p:nvSpPr>
        <p:spPr>
          <a:xfrm>
            <a:off x="609037" y="1214922"/>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How can I protect my newborn right after giving birth?</a:t>
            </a:r>
            <a:endParaRPr sz="1800" b="1" i="1" u="none" strike="noStrike" cap="none" dirty="0">
              <a:solidFill>
                <a:srgbClr val="203864"/>
              </a:solidFill>
              <a:latin typeface="Arial"/>
              <a:ea typeface="Arial"/>
              <a:cs typeface="Arial"/>
              <a:sym typeface="Arial"/>
            </a:endParaRPr>
          </a:p>
        </p:txBody>
      </p:sp>
      <p:sp>
        <p:nvSpPr>
          <p:cNvPr id="509" name="Google Shape;509;p69"/>
          <p:cNvSpPr txBox="1"/>
          <p:nvPr/>
        </p:nvSpPr>
        <p:spPr>
          <a:xfrm>
            <a:off x="415600" y="1946574"/>
            <a:ext cx="7661600" cy="3750365"/>
          </a:xfrm>
          <a:prstGeom prst="rect">
            <a:avLst/>
          </a:prstGeom>
          <a:noFill/>
          <a:ln>
            <a:noFill/>
          </a:ln>
        </p:spPr>
        <p:txBody>
          <a:bodyPr spcFirstLastPara="1" wrap="square" lIns="91425" tIns="91425" rIns="91425" bIns="91425" anchor="t" anchorCtr="0">
            <a:noAutofit/>
          </a:bodyPr>
          <a:lstStyle/>
          <a:p>
            <a:pPr marL="151765" marR="0" lvl="0" indent="0" algn="l" rtl="0">
              <a:lnSpc>
                <a:spcPct val="100000"/>
              </a:lnSpc>
              <a:spcBef>
                <a:spcPts val="0"/>
              </a:spcBef>
              <a:spcAft>
                <a:spcPts val="0"/>
              </a:spcAft>
              <a:buClr>
                <a:srgbClr val="C01E24"/>
              </a:buClr>
              <a:buSzPts val="1800"/>
              <a:buFont typeface="Noto Sans Symbols"/>
              <a:buNone/>
            </a:pPr>
            <a:r>
              <a:rPr lang="en-US" sz="2000" b="1" i="0" u="none" strike="noStrike" cap="none" dirty="0">
                <a:solidFill>
                  <a:schemeClr val="dk1"/>
                </a:solidFill>
                <a:latin typeface="Calibri"/>
                <a:ea typeface="Calibri"/>
                <a:cs typeface="Calibri"/>
                <a:sym typeface="Calibri"/>
              </a:rPr>
              <a:t>Handling a new born baby</a:t>
            </a:r>
            <a:endParaRPr sz="2000" b="1" i="0" u="none" strike="noStrike" cap="none" dirty="0">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Wash your hands before handling the baby</a:t>
            </a:r>
            <a:r>
              <a:rPr lang="en-US" sz="2000" b="0" i="0" u="none" strike="noStrike" cap="none" dirty="0">
                <a:solidFill>
                  <a:schemeClr val="dk1"/>
                </a:solidFill>
                <a:latin typeface="Calibri"/>
                <a:ea typeface="Calibri"/>
                <a:cs typeface="Calibri"/>
                <a:sym typeface="Calibri"/>
              </a:rPr>
              <a:t> to avoid risk of infections</a:t>
            </a:r>
            <a:endParaRPr sz="2400" b="0" i="0" u="none" strike="noStrike" cap="none" dirty="0">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Noto Sans Symbols"/>
              <a:buChar char="▪"/>
            </a:pPr>
            <a:r>
              <a:rPr lang="en-US" sz="2000" b="0" i="0" u="none" strike="noStrike" cap="none" dirty="0">
                <a:solidFill>
                  <a:schemeClr val="dk1"/>
                </a:solidFill>
                <a:latin typeface="Calibri"/>
                <a:ea typeface="Calibri"/>
                <a:cs typeface="Calibri"/>
                <a:sym typeface="Calibri"/>
              </a:rPr>
              <a:t>Always </a:t>
            </a:r>
            <a:r>
              <a:rPr lang="en-US" sz="2000" b="1" i="0" u="none" strike="noStrike" cap="none" dirty="0">
                <a:solidFill>
                  <a:schemeClr val="dk1"/>
                </a:solidFill>
                <a:latin typeface="Calibri"/>
                <a:ea typeface="Calibri"/>
                <a:cs typeface="Calibri"/>
                <a:sym typeface="Calibri"/>
              </a:rPr>
              <a:t>support baby’s head and neck</a:t>
            </a:r>
            <a:endParaRPr sz="2400" b="1" i="0" u="none" strike="noStrike" cap="none" dirty="0">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Bathing basics </a:t>
            </a:r>
            <a:r>
              <a:rPr lang="en-US" sz="2000" b="0" i="0" u="none" strike="noStrike" cap="none" dirty="0">
                <a:solidFill>
                  <a:schemeClr val="dk1"/>
                </a:solidFill>
                <a:latin typeface="Calibri"/>
                <a:ea typeface="Calibri"/>
                <a:cs typeface="Calibri"/>
                <a:sym typeface="Calibri"/>
              </a:rPr>
              <a:t>– sponge bath the baby until the umbilical cord falls off and the navel  and the circumcision heals completely</a:t>
            </a:r>
            <a:endParaRPr sz="2400" b="0" i="0" u="none" strike="noStrike" cap="none" dirty="0">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Circumcision and umbilical cord care</a:t>
            </a:r>
            <a:r>
              <a:rPr lang="en-US" sz="2000" b="0" i="0" u="none" strike="noStrike" cap="none" dirty="0">
                <a:solidFill>
                  <a:schemeClr val="dk1"/>
                </a:solidFill>
                <a:latin typeface="Calibri"/>
                <a:ea typeface="Calibri"/>
                <a:cs typeface="Calibri"/>
                <a:sym typeface="Calibri"/>
              </a:rPr>
              <a:t> is important in 10 days to 3 weeks</a:t>
            </a:r>
            <a:endParaRPr sz="2400" b="0" i="0" u="none" strike="noStrike" cap="none" dirty="0">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Feeding and burping</a:t>
            </a:r>
            <a:r>
              <a:rPr lang="en-US" sz="2000" b="0" i="0" u="none" strike="noStrike" cap="none" dirty="0">
                <a:solidFill>
                  <a:schemeClr val="dk1"/>
                </a:solidFill>
                <a:latin typeface="Calibri"/>
                <a:ea typeface="Calibri"/>
                <a:cs typeface="Calibri"/>
                <a:sym typeface="Calibri"/>
              </a:rPr>
              <a:t> – Newborns need to be fed every 2-3 hours for about 10-15 minutes on each breast.</a:t>
            </a:r>
            <a:endParaRPr sz="2400" b="0" i="0" u="none" strike="noStrike" cap="none" dirty="0">
              <a:solidFill>
                <a:schemeClr val="dk1"/>
              </a:solidFill>
              <a:latin typeface="Calibri"/>
              <a:ea typeface="Calibri"/>
              <a:cs typeface="Calibri"/>
              <a:sym typeface="Calibri"/>
            </a:endParaRPr>
          </a:p>
          <a:p>
            <a:pPr marL="401638" marR="0" lvl="0" indent="-225425" algn="l" rtl="0">
              <a:lnSpc>
                <a:spcPct val="100000"/>
              </a:lnSpc>
              <a:spcBef>
                <a:spcPts val="0"/>
              </a:spcBef>
              <a:spcAft>
                <a:spcPts val="0"/>
              </a:spcAft>
              <a:buClr>
                <a:srgbClr val="C01E24"/>
              </a:buClr>
              <a:buSzPts val="1800"/>
              <a:buFont typeface="Noto Sans Symbols"/>
              <a:buChar char="▪"/>
            </a:pPr>
            <a:r>
              <a:rPr lang="en-US" sz="2000" b="1" i="0" u="none" strike="noStrike" cap="none" dirty="0">
                <a:solidFill>
                  <a:schemeClr val="dk1"/>
                </a:solidFill>
                <a:latin typeface="Calibri"/>
                <a:ea typeface="Calibri"/>
                <a:cs typeface="Calibri"/>
                <a:sym typeface="Calibri"/>
              </a:rPr>
              <a:t>Sleeping basics</a:t>
            </a:r>
            <a:r>
              <a:rPr lang="en-US" sz="2000" b="0" i="0" u="none" strike="noStrike" cap="none" dirty="0">
                <a:solidFill>
                  <a:schemeClr val="dk1"/>
                </a:solidFill>
                <a:latin typeface="Calibri"/>
                <a:ea typeface="Calibri"/>
                <a:cs typeface="Calibri"/>
                <a:sym typeface="Calibri"/>
              </a:rPr>
              <a:t> – Always place babies on their backs to sleep to avoid </a:t>
            </a:r>
            <a:r>
              <a:rPr lang="en-US" sz="2000" b="1" i="1" u="none" strike="noStrike" cap="none" dirty="0">
                <a:solidFill>
                  <a:schemeClr val="dk1"/>
                </a:solidFill>
                <a:latin typeface="Calibri"/>
                <a:ea typeface="Calibri"/>
                <a:cs typeface="Calibri"/>
                <a:sym typeface="Calibri"/>
              </a:rPr>
              <a:t>‘sudden infant death syndrome’</a:t>
            </a:r>
            <a:endParaRPr sz="2400" b="0" i="0" u="none" strike="noStrike" cap="none" dirty="0">
              <a:solidFill>
                <a:schemeClr val="dk1"/>
              </a:solidFill>
              <a:latin typeface="Calibri"/>
              <a:ea typeface="Calibri"/>
              <a:cs typeface="Calibri"/>
              <a:sym typeface="Calibri"/>
            </a:endParaRPr>
          </a:p>
          <a:p>
            <a:pPr marL="151765" marR="0" lvl="0" indent="0" algn="l" rtl="0">
              <a:lnSpc>
                <a:spcPct val="100000"/>
              </a:lnSpc>
              <a:spcBef>
                <a:spcPts val="0"/>
              </a:spcBef>
              <a:spcAft>
                <a:spcPts val="0"/>
              </a:spcAft>
              <a:buClr>
                <a:srgbClr val="C01E24"/>
              </a:buClr>
              <a:buSzPts val="1800"/>
              <a:buFont typeface="Noto Sans Symbols"/>
              <a:buNone/>
            </a:pPr>
            <a:r>
              <a:rPr lang="en-US" sz="2000" b="1"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pic>
        <p:nvPicPr>
          <p:cNvPr id="510" name="Google Shape;510;p69" descr="A picture containing person, indoor&#10;&#10;Description automatically generated"/>
          <p:cNvPicPr preferRelativeResize="0"/>
          <p:nvPr/>
        </p:nvPicPr>
        <p:blipFill rotWithShape="1">
          <a:blip r:embed="rId3">
            <a:alphaModFix/>
          </a:blip>
          <a:srcRect/>
          <a:stretch/>
        </p:blipFill>
        <p:spPr>
          <a:xfrm>
            <a:off x="8861886" y="1764356"/>
            <a:ext cx="2721077" cy="4114800"/>
          </a:xfrm>
          <a:prstGeom prst="rect">
            <a:avLst/>
          </a:prstGeom>
          <a:noFill/>
          <a:ln>
            <a:noFill/>
          </a:ln>
        </p:spPr>
      </p:pic>
      <p:sp>
        <p:nvSpPr>
          <p:cNvPr id="511" name="Google Shape;511;p69"/>
          <p:cNvSpPr/>
          <p:nvPr/>
        </p:nvSpPr>
        <p:spPr>
          <a:xfrm>
            <a:off x="8668719" y="6417399"/>
            <a:ext cx="3107410"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r>
              <a:rPr lang="en-US"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pic>
        <p:nvPicPr>
          <p:cNvPr id="512" name="Google Shape;512;p69"/>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9" name="Google Shape;171;p8">
            <a:extLst>
              <a:ext uri="{FF2B5EF4-FFF2-40B4-BE49-F238E27FC236}">
                <a16:creationId xmlns:a16="http://schemas.microsoft.com/office/drawing/2014/main" id="{56D9E10A-62BE-409F-B688-EC7B17D3EE89}"/>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 Additional Information on Women‘s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674418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Normally, in the ninth month of pregnancy a woman should visit the doctor </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238589" y="372193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a:t>
            </a:r>
            <a:r>
              <a:rPr lang="en-US" sz="1800" dirty="0">
                <a:solidFill>
                  <a:srgbClr val="000000"/>
                </a:solidFill>
                <a:latin typeface="Calibri" panose="020F0502020204030204" pitchFamily="34" charset="0"/>
                <a:ea typeface="Calibri"/>
                <a:cs typeface="Calibri" panose="020F0502020204030204" pitchFamily="34" charset="0"/>
                <a:sym typeface="Calibri"/>
              </a:rPr>
              <a:t> . Every week</a:t>
            </a:r>
            <a:endParaRPr lang="el-GR" sz="1800" dirty="0">
              <a:latin typeface="Calibri" panose="020F0502020204030204" pitchFamily="34" charset="0"/>
              <a:cs typeface="Calibri" panose="020F0502020204030204" pitchFamily="34" charset="0"/>
            </a:endParaRP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B.</a:t>
            </a:r>
            <a:r>
              <a:rPr lang="en-US" sz="1800" dirty="0">
                <a:solidFill>
                  <a:srgbClr val="000000"/>
                </a:solidFill>
                <a:latin typeface="Calibri" panose="020F0502020204030204" pitchFamily="34" charset="0"/>
                <a:ea typeface="Calibri"/>
                <a:cs typeface="Calibri" panose="020F0502020204030204" pitchFamily="34" charset="0"/>
                <a:sym typeface="Calibri"/>
              </a:rPr>
              <a:t> Twice a week</a:t>
            </a:r>
            <a:endParaRPr lang="el-GR" sz="1800" dirty="0">
              <a:latin typeface="Calibri" panose="020F0502020204030204" pitchFamily="34" charset="0"/>
              <a:cs typeface="Calibri" panose="020F0502020204030204" pitchFamily="34" charset="0"/>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238589" y="2479673"/>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solidFill>
                  <a:srgbClr val="000000"/>
                </a:solidFill>
                <a:latin typeface="Calibri" panose="020F0502020204030204" pitchFamily="34" charset="0"/>
                <a:ea typeface="Calibri"/>
                <a:cs typeface="Calibri" panose="020F0502020204030204" pitchFamily="34" charset="0"/>
                <a:sym typeface="Calibri"/>
              </a:rPr>
              <a:t>A. Once a month</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000000"/>
                </a:solidFill>
                <a:latin typeface="Calibri" panose="020F0502020204030204" pitchFamily="34" charset="0"/>
                <a:ea typeface="Calibri"/>
                <a:cs typeface="Calibri" panose="020F0502020204030204" pitchFamily="34" charset="0"/>
                <a:sym typeface="Calibri"/>
              </a:rPr>
              <a:t>Every two weeks </a:t>
            </a:r>
            <a:endParaRPr lang="el-GR" sz="1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153859" cy="307777"/>
          </a:xfrm>
          <a:prstGeom prst="rect">
            <a:avLst/>
          </a:prstGeom>
        </p:spPr>
        <p:txBody>
          <a:bodyPr wrap="none" rtlCol="0">
            <a:spAutoFit/>
          </a:bodyPr>
          <a:lstStyle/>
          <a:p>
            <a:pPr algn="l"/>
            <a:r>
              <a:rPr lang="en-US" sz="1400" i="1" dirty="0"/>
              <a:t>Only one answer is correct!</a:t>
            </a:r>
            <a:endParaRPr lang="el-GR" sz="1400" i="1" dirty="0" err="1"/>
          </a:p>
        </p:txBody>
      </p:sp>
    </p:spTree>
    <p:extLst>
      <p:ext uri="{BB962C8B-B14F-4D97-AF65-F5344CB8AC3E}">
        <p14:creationId xmlns:p14="http://schemas.microsoft.com/office/powerpoint/2010/main" val="3901938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C01E24"/>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Urinary tract infections are more frequent in women than men</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True</a:t>
            </a:r>
            <a:endParaRPr lang="el-G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t>False</a:t>
            </a:r>
            <a:endParaRPr lang="el-GR"/>
          </a:p>
        </p:txBody>
      </p:sp>
    </p:spTree>
    <p:extLst>
      <p:ext uri="{BB962C8B-B14F-4D97-AF65-F5344CB8AC3E}">
        <p14:creationId xmlns:p14="http://schemas.microsoft.com/office/powerpoint/2010/main" val="474639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203864"/>
                </a:solidFill>
              </a:rPr>
              <a:t>Match the columns</a:t>
            </a:r>
            <a:endParaRPr lang="el-GR" sz="2000" b="1" dirty="0">
              <a:solidFill>
                <a:srgbClr val="203864"/>
              </a:solidFill>
            </a:endParaRP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solidFill>
                  <a:srgbClr val="000000"/>
                </a:solidFill>
                <a:latin typeface="Calibri"/>
                <a:ea typeface="Calibri"/>
                <a:cs typeface="Calibri"/>
                <a:sym typeface="Calibri"/>
              </a:rPr>
              <a:t>Wash hands before handling a baby </a:t>
            </a:r>
            <a:endParaRPr lang="en-US" sz="2800" dirty="0">
              <a:solidFill>
                <a:srgbClr val="000000"/>
              </a:solidFill>
              <a:latin typeface="Calibri"/>
              <a:ea typeface="Calibri"/>
              <a:cs typeface="Calibri"/>
              <a:sym typeface="Calibri"/>
            </a:endParaRP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600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solidFill>
                  <a:srgbClr val="000000"/>
                </a:solidFill>
                <a:latin typeface="Calibri"/>
                <a:ea typeface="Calibri"/>
                <a:cs typeface="Calibri"/>
                <a:sym typeface="Calibri"/>
              </a:rPr>
              <a:t>Natural hormonal fluctuations </a:t>
            </a:r>
            <a:endParaRPr lang="en-US" sz="2800" dirty="0">
              <a:solidFill>
                <a:srgbClr val="000000"/>
              </a:solidFill>
              <a:latin typeface="Calibri"/>
              <a:ea typeface="Calibri"/>
              <a:cs typeface="Calibri"/>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600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solidFill>
                  <a:srgbClr val="000000"/>
                </a:solidFill>
                <a:latin typeface="Calibri"/>
                <a:ea typeface="Calibri"/>
                <a:cs typeface="Calibri"/>
                <a:sym typeface="Calibri"/>
              </a:rPr>
              <a:t>to avoid risk of infections</a:t>
            </a: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1681614" cy="307777"/>
          </a:xfrm>
          <a:prstGeom prst="rect">
            <a:avLst/>
          </a:prstGeom>
        </p:spPr>
        <p:txBody>
          <a:bodyPr wrap="none" rtlCol="0">
            <a:spAutoFit/>
          </a:bodyPr>
          <a:lstStyle/>
          <a:p>
            <a:pPr algn="l"/>
            <a:r>
              <a:rPr lang="en-US" sz="1400" i="1" dirty="0"/>
              <a:t>Match the columns !</a:t>
            </a:r>
            <a:endParaRPr lang="el-GR" sz="1400" i="1" dirty="0" err="1"/>
          </a:p>
        </p:txBody>
      </p:sp>
      <p:sp>
        <p:nvSpPr>
          <p:cNvPr id="14" name="Ορθογώνιο 13">
            <a:extLst>
              <a:ext uri="{FF2B5EF4-FFF2-40B4-BE49-F238E27FC236}">
                <a16:creationId xmlns:a16="http://schemas.microsoft.com/office/drawing/2014/main" id="{F2CF200D-C714-4BA9-AECB-681B7F038870}"/>
              </a:ext>
            </a:extLst>
          </p:cNvPr>
          <p:cNvSpPr/>
          <p:nvPr/>
        </p:nvSpPr>
        <p:spPr>
          <a:xfrm>
            <a:off x="6096000" y="2352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solidFill>
                  <a:srgbClr val="000000"/>
                </a:solidFill>
                <a:latin typeface="Calibri"/>
                <a:ea typeface="Calibri"/>
                <a:cs typeface="Calibri"/>
                <a:sym typeface="Calibri"/>
              </a:rPr>
              <a:t>can lead to depression or anxiety</a:t>
            </a:r>
            <a:endParaRPr lang="en-US" sz="28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81987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B0F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1"/>
                                        </p:tgtEl>
                                        <p:attrNameLst>
                                          <p:attrName>fillcolor</p:attrName>
                                        </p:attrNameLst>
                                      </p:cBhvr>
                                      <p:to>
                                        <a:srgbClr val="FFC000"/>
                                      </p:to>
                                    </p:animClr>
                                    <p:set>
                                      <p:cBhvr>
                                        <p:cTn id="14" dur="2000" fill="hold"/>
                                        <p:tgtEl>
                                          <p:spTgt spid="11"/>
                                        </p:tgtEl>
                                        <p:attrNameLst>
                                          <p:attrName>fill.type</p:attrName>
                                        </p:attrNameLst>
                                      </p:cBhvr>
                                      <p:to>
                                        <p:strVal val="solid"/>
                                      </p:to>
                                    </p:set>
                                    <p:set>
                                      <p:cBhvr>
                                        <p:cTn id="1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00B0F0"/>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4"/>
                                        </p:tgtEl>
                                        <p:attrNameLst>
                                          <p:attrName>fillcolor</p:attrName>
                                        </p:attrNameLst>
                                      </p:cBhvr>
                                      <p:to>
                                        <a:srgbClr val="FFC000"/>
                                      </p:to>
                                    </p:animClr>
                                    <p:set>
                                      <p:cBhvr>
                                        <p:cTn id="28" dur="2000" fill="hold"/>
                                        <p:tgtEl>
                                          <p:spTgt spid="14"/>
                                        </p:tgtEl>
                                        <p:attrNameLst>
                                          <p:attrName>fill.type</p:attrName>
                                        </p:attrNameLst>
                                      </p:cBhvr>
                                      <p:to>
                                        <p:strVal val="solid"/>
                                      </p:to>
                                    </p:set>
                                    <p:set>
                                      <p:cBhvr>
                                        <p:cTn id="2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31"/>
        <p:cNvGrpSpPr/>
        <p:nvPr/>
      </p:nvGrpSpPr>
      <p:grpSpPr>
        <a:xfrm>
          <a:off x="0" y="0"/>
          <a:ext cx="0" cy="0"/>
          <a:chOff x="0" y="0"/>
          <a:chExt cx="0" cy="0"/>
        </a:xfrm>
      </p:grpSpPr>
      <p:sp>
        <p:nvSpPr>
          <p:cNvPr id="432" name="Google Shape;432;p26"/>
          <p:cNvSpPr/>
          <p:nvPr/>
        </p:nvSpPr>
        <p:spPr>
          <a:xfrm flipH="1">
            <a:off x="1" y="0"/>
            <a:ext cx="8426302" cy="6857999"/>
          </a:xfrm>
          <a:custGeom>
            <a:avLst/>
            <a:gdLst/>
            <a:ahLst/>
            <a:cxnLst/>
            <a:rect l="l" t="t" r="r" b="b"/>
            <a:pathLst>
              <a:path w="8426302" h="6857999" extrusionOk="0">
                <a:moveTo>
                  <a:pt x="8426302" y="0"/>
                </a:moveTo>
                <a:lnTo>
                  <a:pt x="2456308" y="0"/>
                </a:lnTo>
                <a:lnTo>
                  <a:pt x="2348172" y="84455"/>
                </a:lnTo>
                <a:cubicBezTo>
                  <a:pt x="913021" y="1283327"/>
                  <a:pt x="0" y="3086334"/>
                  <a:pt x="0" y="5102588"/>
                </a:cubicBezTo>
                <a:cubicBezTo>
                  <a:pt x="0" y="5666575"/>
                  <a:pt x="71438" y="6213877"/>
                  <a:pt x="205759" y="6735939"/>
                </a:cubicBezTo>
                <a:lnTo>
                  <a:pt x="241239" y="6857999"/>
                </a:lnTo>
                <a:lnTo>
                  <a:pt x="8426302" y="6857999"/>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p26"/>
          <p:cNvSpPr/>
          <p:nvPr/>
        </p:nvSpPr>
        <p:spPr>
          <a:xfrm flipH="1">
            <a:off x="1" y="68239"/>
            <a:ext cx="8174932" cy="6857999"/>
          </a:xfrm>
          <a:custGeom>
            <a:avLst/>
            <a:gdLst/>
            <a:ahLst/>
            <a:cxnLst/>
            <a:rect l="l" t="t" r="r" b="b"/>
            <a:pathLst>
              <a:path w="8174932" h="6857999" extrusionOk="0">
                <a:moveTo>
                  <a:pt x="8174932" y="0"/>
                </a:moveTo>
                <a:lnTo>
                  <a:pt x="2617360" y="0"/>
                </a:lnTo>
                <a:lnTo>
                  <a:pt x="2286881" y="253363"/>
                </a:lnTo>
                <a:cubicBezTo>
                  <a:pt x="890226" y="1405985"/>
                  <a:pt x="0" y="3150325"/>
                  <a:pt x="0" y="5102588"/>
                </a:cubicBezTo>
                <a:cubicBezTo>
                  <a:pt x="0" y="5644883"/>
                  <a:pt x="68691" y="6171135"/>
                  <a:pt x="197846" y="6673117"/>
                </a:cubicBezTo>
                <a:lnTo>
                  <a:pt x="251586" y="6857999"/>
                </a:lnTo>
                <a:lnTo>
                  <a:pt x="8174932" y="6857999"/>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26"/>
          <p:cNvSpPr txBox="1">
            <a:spLocks noGrp="1"/>
          </p:cNvSpPr>
          <p:nvPr>
            <p:ph type="title"/>
          </p:nvPr>
        </p:nvSpPr>
        <p:spPr>
          <a:xfrm>
            <a:off x="688667" y="2005078"/>
            <a:ext cx="6074592" cy="315035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FFFFFF"/>
              </a:buClr>
              <a:buSzPts val="7200"/>
              <a:buFont typeface="Calibri"/>
              <a:buNone/>
            </a:pPr>
            <a:r>
              <a:rPr lang="en-US" sz="7200" dirty="0">
                <a:solidFill>
                  <a:srgbClr val="FFFFFF"/>
                </a:solidFill>
                <a:latin typeface="Calibri"/>
                <a:ea typeface="Calibri"/>
                <a:cs typeface="Calibri"/>
                <a:sym typeface="Calibri"/>
              </a:rPr>
              <a:t>ANNEX II: Additional information on mental health</a:t>
            </a:r>
            <a:endParaRPr dirty="0"/>
          </a:p>
        </p:txBody>
      </p:sp>
      <p:sp>
        <p:nvSpPr>
          <p:cNvPr id="435" name="Google Shape;435;p26"/>
          <p:cNvSpPr txBox="1">
            <a:spLocks noGrp="1"/>
          </p:cNvSpPr>
          <p:nvPr>
            <p:ph type="body" idx="1"/>
          </p:nvPr>
        </p:nvSpPr>
        <p:spPr>
          <a:xfrm>
            <a:off x="804672" y="1060069"/>
            <a:ext cx="5558914" cy="7209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400"/>
              <a:buNone/>
            </a:pPr>
            <a:endParaRPr dirty="0"/>
          </a:p>
        </p:txBody>
      </p:sp>
      <p:sp>
        <p:nvSpPr>
          <p:cNvPr id="436" name="Google Shape;436;p26"/>
          <p:cNvSpPr/>
          <p:nvPr/>
        </p:nvSpPr>
        <p:spPr>
          <a:xfrm rot="10800000" flipH="1">
            <a:off x="8734645" y="0"/>
            <a:ext cx="3457354" cy="3047506"/>
          </a:xfrm>
          <a:custGeom>
            <a:avLst/>
            <a:gdLst/>
            <a:ahLst/>
            <a:cxnLst/>
            <a:rect l="l" t="t" r="r" b="b"/>
            <a:pathLst>
              <a:path w="3457354" h="3047506" extrusionOk="0">
                <a:moveTo>
                  <a:pt x="67910" y="3047506"/>
                </a:moveTo>
                <a:lnTo>
                  <a:pt x="3457354" y="3047506"/>
                </a:lnTo>
                <a:lnTo>
                  <a:pt x="3457354" y="200864"/>
                </a:lnTo>
                <a:lnTo>
                  <a:pt x="3390429" y="172076"/>
                </a:lnTo>
                <a:cubicBezTo>
                  <a:pt x="3108771" y="61012"/>
                  <a:pt x="2801904" y="0"/>
                  <a:pt x="2480787" y="0"/>
                </a:cubicBezTo>
                <a:cubicBezTo>
                  <a:pt x="1110686" y="0"/>
                  <a:pt x="0" y="1110686"/>
                  <a:pt x="0" y="2480787"/>
                </a:cubicBezTo>
                <a:cubicBezTo>
                  <a:pt x="0" y="2587826"/>
                  <a:pt x="6779" y="2693282"/>
                  <a:pt x="19931" y="2796748"/>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26"/>
          <p:cNvSpPr/>
          <p:nvPr/>
        </p:nvSpPr>
        <p:spPr>
          <a:xfrm rot="10800000" flipH="1">
            <a:off x="8965594" y="0"/>
            <a:ext cx="3226405" cy="2802444"/>
          </a:xfrm>
          <a:custGeom>
            <a:avLst/>
            <a:gdLst/>
            <a:ahLst/>
            <a:cxnLst/>
            <a:rect l="l" t="t" r="r" b="b"/>
            <a:pathLst>
              <a:path w="3226405" h="2802444" extrusionOk="0">
                <a:moveTo>
                  <a:pt x="62951" y="2802444"/>
                </a:moveTo>
                <a:lnTo>
                  <a:pt x="3226405" y="2802444"/>
                </a:lnTo>
                <a:lnTo>
                  <a:pt x="3226405" y="206780"/>
                </a:lnTo>
                <a:lnTo>
                  <a:pt x="3191405" y="190048"/>
                </a:lnTo>
                <a:cubicBezTo>
                  <a:pt x="2912003" y="67816"/>
                  <a:pt x="2603362" y="0"/>
                  <a:pt x="2278881" y="0"/>
                </a:cubicBezTo>
                <a:cubicBezTo>
                  <a:pt x="1020290" y="0"/>
                  <a:pt x="0" y="1020290"/>
                  <a:pt x="0" y="2278880"/>
                </a:cubicBezTo>
                <a:cubicBezTo>
                  <a:pt x="0" y="2377208"/>
                  <a:pt x="6227" y="2474081"/>
                  <a:pt x="18309" y="25691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26"/>
          <p:cNvSpPr/>
          <p:nvPr/>
        </p:nvSpPr>
        <p:spPr>
          <a:xfrm flipH="1">
            <a:off x="9600208" y="4700046"/>
            <a:ext cx="2591791" cy="2157954"/>
          </a:xfrm>
          <a:custGeom>
            <a:avLst/>
            <a:gdLst/>
            <a:ahLst/>
            <a:cxnLst/>
            <a:rect l="l" t="t" r="r" b="b"/>
            <a:pathLst>
              <a:path w="2591791" h="2157954" extrusionOk="0">
                <a:moveTo>
                  <a:pt x="816638" y="0"/>
                </a:moveTo>
                <a:cubicBezTo>
                  <a:pt x="540903" y="0"/>
                  <a:pt x="279852" y="62867"/>
                  <a:pt x="47036" y="175050"/>
                </a:cubicBezTo>
                <a:lnTo>
                  <a:pt x="0" y="202085"/>
                </a:lnTo>
                <a:lnTo>
                  <a:pt x="0" y="2157954"/>
                </a:lnTo>
                <a:lnTo>
                  <a:pt x="2549286" y="2157954"/>
                </a:lnTo>
                <a:lnTo>
                  <a:pt x="2555727" y="2132909"/>
                </a:lnTo>
                <a:cubicBezTo>
                  <a:pt x="2579373" y="2017351"/>
                  <a:pt x="2591791" y="1897702"/>
                  <a:pt x="2591791" y="1775153"/>
                </a:cubicBezTo>
                <a:cubicBezTo>
                  <a:pt x="2591791" y="794763"/>
                  <a:pt x="1797028" y="0"/>
                  <a:pt x="816638"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26"/>
          <p:cNvSpPr/>
          <p:nvPr/>
        </p:nvSpPr>
        <p:spPr>
          <a:xfrm flipH="1">
            <a:off x="9809717" y="4870796"/>
            <a:ext cx="2382282" cy="1987204"/>
          </a:xfrm>
          <a:custGeom>
            <a:avLst/>
            <a:gdLst/>
            <a:ahLst/>
            <a:cxnLst/>
            <a:rect l="l" t="t" r="r" b="b"/>
            <a:pathLst>
              <a:path w="2382282" h="1987204" extrusionOk="0">
                <a:moveTo>
                  <a:pt x="761443" y="0"/>
                </a:moveTo>
                <a:cubicBezTo>
                  <a:pt x="516672" y="0"/>
                  <a:pt x="284573" y="54258"/>
                  <a:pt x="76517" y="151402"/>
                </a:cubicBezTo>
                <a:lnTo>
                  <a:pt x="0" y="191175"/>
                </a:lnTo>
                <a:lnTo>
                  <a:pt x="0" y="1987204"/>
                </a:lnTo>
                <a:lnTo>
                  <a:pt x="2339143" y="1987204"/>
                </a:lnTo>
                <a:lnTo>
                  <a:pt x="2349353" y="1947496"/>
                </a:lnTo>
                <a:cubicBezTo>
                  <a:pt x="2370943" y="1841983"/>
                  <a:pt x="2382282" y="1732735"/>
                  <a:pt x="2382282" y="1620840"/>
                </a:cubicBezTo>
                <a:cubicBezTo>
                  <a:pt x="2382282" y="725675"/>
                  <a:pt x="1656608" y="0"/>
                  <a:pt x="761443"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Mental illness – how to cope with</a:t>
            </a:r>
            <a:endParaRPr dirty="0"/>
          </a:p>
        </p:txBody>
      </p:sp>
      <p:sp>
        <p:nvSpPr>
          <p:cNvPr id="445" name="Google Shape;445;p27"/>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2000"/>
              <a:buNone/>
            </a:pPr>
            <a:r>
              <a:rPr lang="en-US" sz="2000" dirty="0"/>
              <a:t>Mental disorders or illness might not be topics that is openly discussed in your country of origin as it is a sensitive issue.  Therefore:</a:t>
            </a:r>
          </a:p>
          <a:p>
            <a:pPr marL="0" lvl="0" indent="0">
              <a:lnSpc>
                <a:spcPct val="120000"/>
              </a:lnSpc>
              <a:spcBef>
                <a:spcPts val="0"/>
              </a:spcBef>
              <a:buSzPts val="2000"/>
              <a:buNone/>
            </a:pPr>
            <a:endParaRPr lang="en-US" sz="2000" dirty="0"/>
          </a:p>
          <a:p>
            <a:pPr marL="342900" indent="-342900">
              <a:lnSpc>
                <a:spcPct val="120000"/>
              </a:lnSpc>
              <a:spcBef>
                <a:spcPts val="0"/>
              </a:spcBef>
              <a:buSzPts val="2000"/>
            </a:pPr>
            <a:r>
              <a:rPr lang="en-US" sz="2000" dirty="0"/>
              <a:t>Be aware of symptoms of mental illness (e.g. dejection, subjective sense of hopelessness, depressive episodes).</a:t>
            </a:r>
          </a:p>
          <a:p>
            <a:pPr marL="342900" indent="-342900">
              <a:lnSpc>
                <a:spcPct val="120000"/>
              </a:lnSpc>
              <a:spcBef>
                <a:spcPts val="0"/>
              </a:spcBef>
              <a:buSzPts val="2000"/>
            </a:pPr>
            <a:r>
              <a:rPr lang="en-US" sz="2000" dirty="0"/>
              <a:t>Be aware that mental illness needs special treatment  and that there are specialists and good treatment methods for these. </a:t>
            </a:r>
          </a:p>
          <a:p>
            <a:pPr marL="342900" indent="-342900">
              <a:lnSpc>
                <a:spcPct val="120000"/>
              </a:lnSpc>
              <a:spcBef>
                <a:spcPts val="0"/>
              </a:spcBef>
              <a:buSzPts val="2000"/>
            </a:pPr>
            <a:r>
              <a:rPr lang="en-US" sz="2000" dirty="0"/>
              <a:t>There are special counselling centers and the family doctors are always the first point of contact.</a:t>
            </a:r>
          </a:p>
          <a:p>
            <a:pPr marL="228600" lvl="0" indent="-101600" algn="l" rtl="0">
              <a:lnSpc>
                <a:spcPct val="100000"/>
              </a:lnSpc>
              <a:spcBef>
                <a:spcPts val="1200"/>
              </a:spcBef>
              <a:spcAft>
                <a:spcPts val="0"/>
              </a:spcAft>
              <a:buSzPts val="2000"/>
              <a:buNone/>
            </a:pPr>
            <a:endParaRPr sz="2000" dirty="0"/>
          </a:p>
          <a:p>
            <a:pPr marL="228600" lvl="0" indent="-101600" algn="l" rtl="0">
              <a:lnSpc>
                <a:spcPct val="100000"/>
              </a:lnSpc>
              <a:spcBef>
                <a:spcPts val="1200"/>
              </a:spcBef>
              <a:spcAft>
                <a:spcPts val="0"/>
              </a:spcAft>
              <a:buSzPts val="2000"/>
              <a:buNone/>
            </a:pPr>
            <a:endParaRPr sz="2000" dirty="0"/>
          </a:p>
          <a:p>
            <a:pPr marL="228600" lvl="0" indent="-76200" algn="l" rtl="0">
              <a:lnSpc>
                <a:spcPct val="100000"/>
              </a:lnSpc>
              <a:spcBef>
                <a:spcPts val="1200"/>
              </a:spcBef>
              <a:spcAft>
                <a:spcPts val="0"/>
              </a:spcAft>
              <a:buSzPts val="2400"/>
              <a:buNone/>
            </a:pPr>
            <a:endParaRPr dirty="0"/>
          </a:p>
        </p:txBody>
      </p:sp>
      <p:pic>
        <p:nvPicPr>
          <p:cNvPr id="4" name="Grafik 3"/>
          <p:cNvPicPr>
            <a:picLocks noChangeAspect="1"/>
          </p:cNvPicPr>
          <p:nvPr/>
        </p:nvPicPr>
        <p:blipFill>
          <a:blip r:embed="rId3"/>
          <a:stretch>
            <a:fillRect/>
          </a:stretch>
        </p:blipFill>
        <p:spPr>
          <a:xfrm>
            <a:off x="7800276" y="2258705"/>
            <a:ext cx="3749712" cy="3214039"/>
          </a:xfrm>
          <a:prstGeom prst="rect">
            <a:avLst/>
          </a:prstGeom>
        </p:spPr>
      </p:pic>
      <p:sp>
        <p:nvSpPr>
          <p:cNvPr id="3" name="Textfeld 2"/>
          <p:cNvSpPr txBox="1"/>
          <p:nvPr/>
        </p:nvSpPr>
        <p:spPr>
          <a:xfrm>
            <a:off x="9927040" y="6358199"/>
            <a:ext cx="2006221" cy="307777"/>
          </a:xfrm>
          <a:prstGeom prst="rect">
            <a:avLst/>
          </a:prstGeom>
          <a:noFill/>
        </p:spPr>
        <p:txBody>
          <a:bodyPr wrap="square" rtlCol="0">
            <a:spAutoFit/>
          </a:bodyPr>
          <a:lstStyle/>
          <a:p>
            <a:pPr lvl="0" algn="r">
              <a:buSzPts val="1200"/>
            </a:pPr>
            <a:r>
              <a:rPr lang="en-US" u="sng" dirty="0">
                <a:solidFill>
                  <a:schemeClr val="accent4"/>
                </a:solidFill>
                <a:latin typeface="Calibri"/>
                <a:ea typeface="Calibri"/>
                <a:cs typeface="Calibri"/>
                <a:sym typeface="Calibri"/>
                <a:hlinkClick r:id="rId4"/>
              </a:rPr>
              <a:t>Source</a:t>
            </a:r>
            <a:r>
              <a:rPr lang="en-US" dirty="0">
                <a:solidFill>
                  <a:schemeClr val="accent4"/>
                </a:solidFill>
                <a:latin typeface="Calibri"/>
                <a:ea typeface="Calibri"/>
                <a:cs typeface="Calibri"/>
                <a:sym typeface="Calibri"/>
              </a:rPr>
              <a:t> | </a:t>
            </a:r>
            <a:r>
              <a:rPr lang="en-US" u="sng" dirty="0" err="1">
                <a:solidFill>
                  <a:schemeClr val="accent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u="sng" dirty="0">
                <a:solidFill>
                  <a:schemeClr val="accent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u="sng" dirty="0">
                <a:solidFill>
                  <a:schemeClr val="accent4"/>
                </a:solidFill>
                <a:latin typeface="Calibri"/>
                <a:ea typeface="Calibri"/>
                <a:cs typeface="Calibri"/>
                <a:sym typeface="Calibri"/>
              </a:rPr>
              <a:t>License</a:t>
            </a:r>
            <a:endParaRPr lang="en-US" dirty="0">
              <a:solidFill>
                <a:schemeClr val="accent4"/>
              </a:solidFill>
              <a:latin typeface="Calibri"/>
              <a:ea typeface="Calibri"/>
              <a:cs typeface="Calibri"/>
              <a:sym typeface="Calibri"/>
            </a:endParaRPr>
          </a:p>
        </p:txBody>
      </p:sp>
      <p:sp>
        <p:nvSpPr>
          <p:cNvPr id="6" name="Google Shape;171;p8">
            <a:extLst>
              <a:ext uri="{FF2B5EF4-FFF2-40B4-BE49-F238E27FC236}">
                <a16:creationId xmlns:a16="http://schemas.microsoft.com/office/drawing/2014/main" id="{3166D6E3-0EA3-48A7-83D7-8B8394077985}"/>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 Additional Information on Mental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Examples of signs and symptoms of mental illness</a:t>
            </a:r>
            <a:endParaRPr dirty="0"/>
          </a:p>
        </p:txBody>
      </p:sp>
      <p:sp>
        <p:nvSpPr>
          <p:cNvPr id="445" name="Google Shape;445;p27"/>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a:bodyPr>
          <a:lstStyle/>
          <a:p>
            <a:pPr>
              <a:spcAft>
                <a:spcPts val="600"/>
              </a:spcAft>
            </a:pPr>
            <a:r>
              <a:rPr lang="en-US" sz="2000" dirty="0"/>
              <a:t>Feeling sad or down.</a:t>
            </a:r>
          </a:p>
          <a:p>
            <a:pPr>
              <a:spcAft>
                <a:spcPts val="600"/>
              </a:spcAft>
            </a:pPr>
            <a:r>
              <a:rPr lang="en-US" sz="2000" dirty="0"/>
              <a:t>Confused thinking or reduced ability to concentrate.</a:t>
            </a:r>
          </a:p>
          <a:p>
            <a:pPr>
              <a:spcAft>
                <a:spcPts val="600"/>
              </a:spcAft>
            </a:pPr>
            <a:r>
              <a:rPr lang="en-US" sz="2000" dirty="0"/>
              <a:t>Excessive fears or worries, or extreme feelings of guilt.</a:t>
            </a:r>
          </a:p>
          <a:p>
            <a:pPr>
              <a:spcAft>
                <a:spcPts val="600"/>
              </a:spcAft>
            </a:pPr>
            <a:r>
              <a:rPr lang="en-US" sz="2000" dirty="0"/>
              <a:t>Extreme mood changes of highs and lows.</a:t>
            </a:r>
          </a:p>
          <a:p>
            <a:pPr>
              <a:spcAft>
                <a:spcPts val="600"/>
              </a:spcAft>
            </a:pPr>
            <a:r>
              <a:rPr lang="en-US" sz="2000" dirty="0"/>
              <a:t>Withdrawal from friends and activities.</a:t>
            </a:r>
          </a:p>
          <a:p>
            <a:pPr>
              <a:spcAft>
                <a:spcPts val="600"/>
              </a:spcAft>
            </a:pPr>
            <a:r>
              <a:rPr lang="en-US" sz="2000" dirty="0"/>
              <a:t>Significant tiredness, low energy or problems sleeping.</a:t>
            </a:r>
          </a:p>
          <a:p>
            <a:pPr marL="228600" lvl="0" indent="-101600">
              <a:spcAft>
                <a:spcPts val="600"/>
              </a:spcAft>
              <a:buSzPts val="2000"/>
              <a:buNone/>
            </a:pPr>
            <a:r>
              <a:rPr lang="en-US" sz="2000" dirty="0"/>
              <a:t>  Not all of these symptoms are necessarily those of     mental illness. Your doctor can help you assess and recommend treatment.</a:t>
            </a:r>
            <a:endParaRPr sz="2000" dirty="0"/>
          </a:p>
          <a:p>
            <a:pPr marL="228600" lvl="0" indent="-76200" algn="l" rtl="0">
              <a:lnSpc>
                <a:spcPct val="100000"/>
              </a:lnSpc>
              <a:spcAft>
                <a:spcPts val="600"/>
              </a:spcAft>
              <a:buSzPts val="2400"/>
              <a:buNone/>
            </a:pPr>
            <a:endParaRPr dirty="0"/>
          </a:p>
        </p:txBody>
      </p:sp>
      <p:sp>
        <p:nvSpPr>
          <p:cNvPr id="3" name="Textfeld 2"/>
          <p:cNvSpPr txBox="1"/>
          <p:nvPr/>
        </p:nvSpPr>
        <p:spPr>
          <a:xfrm>
            <a:off x="9812740" y="6358199"/>
            <a:ext cx="2006221" cy="307777"/>
          </a:xfrm>
          <a:prstGeom prst="rect">
            <a:avLst/>
          </a:prstGeom>
          <a:noFill/>
        </p:spPr>
        <p:txBody>
          <a:bodyPr wrap="square" rtlCol="0">
            <a:spAutoFit/>
          </a:bodyPr>
          <a:lstStyle/>
          <a:p>
            <a:pPr lvl="0" algn="r">
              <a:buSzPts val="1200"/>
            </a:pPr>
            <a:r>
              <a:rPr lang="en-US" u="sng" dirty="0">
                <a:solidFill>
                  <a:schemeClr val="accent4"/>
                </a:solidFill>
                <a:latin typeface="Calibri"/>
                <a:ea typeface="Calibri"/>
                <a:cs typeface="Calibri"/>
                <a:sym typeface="Calibri"/>
                <a:hlinkClick r:id="rId3"/>
              </a:rPr>
              <a:t>Source</a:t>
            </a:r>
            <a:r>
              <a:rPr lang="en-US" dirty="0">
                <a:solidFill>
                  <a:schemeClr val="accent4"/>
                </a:solidFill>
                <a:latin typeface="Calibri"/>
                <a:ea typeface="Calibri"/>
                <a:cs typeface="Calibri"/>
                <a:sym typeface="Calibri"/>
              </a:rPr>
              <a:t> | </a:t>
            </a:r>
            <a:r>
              <a:rPr lang="en-US" u="sng"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u="sng"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lang="en-US" dirty="0">
              <a:solidFill>
                <a:schemeClr val="accent4"/>
              </a:solidFill>
              <a:latin typeface="Calibri"/>
              <a:ea typeface="Calibri"/>
              <a:cs typeface="Calibri"/>
              <a:sym typeface="Calibri"/>
            </a:endParaRPr>
          </a:p>
        </p:txBody>
      </p:sp>
      <p:pic>
        <p:nvPicPr>
          <p:cNvPr id="1026" name="Picture 2" descr="Psychische Gesundheit, Verwechslung, Psycholog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160" y="1799999"/>
            <a:ext cx="6008695" cy="338615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1;p8">
            <a:extLst>
              <a:ext uri="{FF2B5EF4-FFF2-40B4-BE49-F238E27FC236}">
                <a16:creationId xmlns:a16="http://schemas.microsoft.com/office/drawing/2014/main" id="{33B6BA88-7042-45F9-8EBA-89A6539E4611}"/>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 Additional Information on Mental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985045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dirty="0"/>
              <a:t>Mental illness – how to get treatment</a:t>
            </a:r>
            <a:endParaRPr dirty="0"/>
          </a:p>
        </p:txBody>
      </p:sp>
      <p:sp>
        <p:nvSpPr>
          <p:cNvPr id="445" name="Google Shape;445;p27"/>
          <p:cNvSpPr txBox="1">
            <a:spLocks noGrp="1"/>
          </p:cNvSpPr>
          <p:nvPr>
            <p:ph type="body" idx="1"/>
          </p:nvPr>
        </p:nvSpPr>
        <p:spPr>
          <a:xfrm>
            <a:off x="557999" y="1799999"/>
            <a:ext cx="6409183" cy="4865977"/>
          </a:xfrm>
          <a:prstGeom prst="rect">
            <a:avLst/>
          </a:prstGeom>
          <a:noFill/>
          <a:ln>
            <a:noFill/>
          </a:ln>
        </p:spPr>
        <p:txBody>
          <a:bodyPr spcFirstLastPara="1" wrap="square" lIns="91425" tIns="45700" rIns="91425" bIns="45700" anchor="t" anchorCtr="0">
            <a:normAutofit/>
          </a:bodyPr>
          <a:lstStyle/>
          <a:p>
            <a:pPr marL="0" lvl="0" indent="0">
              <a:lnSpc>
                <a:spcPct val="120000"/>
              </a:lnSpc>
              <a:spcBef>
                <a:spcPts val="0"/>
              </a:spcBef>
              <a:buSzPts val="2000"/>
              <a:buNone/>
            </a:pPr>
            <a:endParaRPr lang="en-US" sz="2000" dirty="0"/>
          </a:p>
          <a:p>
            <a:pPr marL="342900" indent="-342900">
              <a:lnSpc>
                <a:spcPct val="120000"/>
              </a:lnSpc>
              <a:spcBef>
                <a:spcPts val="0"/>
              </a:spcBef>
              <a:buSzPts val="2000"/>
            </a:pPr>
            <a:r>
              <a:rPr lang="en-US" sz="2000" dirty="0"/>
              <a:t>Don't be afraid to talk to your doctor about it.</a:t>
            </a:r>
          </a:p>
          <a:p>
            <a:pPr marL="342900" indent="-342900">
              <a:lnSpc>
                <a:spcPct val="120000"/>
              </a:lnSpc>
              <a:spcBef>
                <a:spcPts val="0"/>
              </a:spcBef>
              <a:buSzPts val="2000"/>
            </a:pPr>
            <a:r>
              <a:rPr lang="en-US" sz="2000" dirty="0"/>
              <a:t>Although some treatments may not be available, there are many ways to deal with mental health problems.</a:t>
            </a:r>
          </a:p>
          <a:p>
            <a:pPr marL="342900" indent="-342900">
              <a:lnSpc>
                <a:spcPct val="120000"/>
              </a:lnSpc>
              <a:spcBef>
                <a:spcPts val="0"/>
              </a:spcBef>
              <a:buSzPts val="2000"/>
            </a:pPr>
            <a:r>
              <a:rPr lang="en-US" sz="2000" dirty="0"/>
              <a:t>If you feel friends, family members or children need help, offer support or contact one of the local support organizations.</a:t>
            </a:r>
            <a:endParaRPr sz="2000" dirty="0"/>
          </a:p>
          <a:p>
            <a:pPr marL="228600" lvl="0" indent="-101600" algn="l" rtl="0">
              <a:lnSpc>
                <a:spcPct val="100000"/>
              </a:lnSpc>
              <a:spcBef>
                <a:spcPts val="1200"/>
              </a:spcBef>
              <a:spcAft>
                <a:spcPts val="0"/>
              </a:spcAft>
              <a:buSzPts val="2000"/>
              <a:buNone/>
            </a:pPr>
            <a:endParaRPr sz="2000" dirty="0"/>
          </a:p>
          <a:p>
            <a:pPr marL="228600" lvl="0" indent="-76200" algn="l" rtl="0">
              <a:lnSpc>
                <a:spcPct val="100000"/>
              </a:lnSpc>
              <a:spcBef>
                <a:spcPts val="1200"/>
              </a:spcBef>
              <a:spcAft>
                <a:spcPts val="0"/>
              </a:spcAft>
              <a:buSzPts val="2400"/>
              <a:buNone/>
            </a:pPr>
            <a:endParaRPr dirty="0"/>
          </a:p>
        </p:txBody>
      </p:sp>
      <p:sp>
        <p:nvSpPr>
          <p:cNvPr id="3" name="Textfeld 2"/>
          <p:cNvSpPr txBox="1"/>
          <p:nvPr/>
        </p:nvSpPr>
        <p:spPr>
          <a:xfrm>
            <a:off x="9917515" y="6358199"/>
            <a:ext cx="2006221" cy="307777"/>
          </a:xfrm>
          <a:prstGeom prst="rect">
            <a:avLst/>
          </a:prstGeom>
          <a:noFill/>
        </p:spPr>
        <p:txBody>
          <a:bodyPr wrap="square" rtlCol="0">
            <a:spAutoFit/>
          </a:bodyPr>
          <a:lstStyle/>
          <a:p>
            <a:pPr lvl="0" algn="r">
              <a:buSzPts val="1200"/>
            </a:pPr>
            <a:r>
              <a:rPr lang="en-US" u="sng" dirty="0">
                <a:solidFill>
                  <a:schemeClr val="accent4"/>
                </a:solidFill>
                <a:latin typeface="Calibri"/>
                <a:ea typeface="Calibri"/>
                <a:cs typeface="Calibri"/>
                <a:sym typeface="Calibri"/>
                <a:hlinkClick r:id="rId3"/>
              </a:rPr>
              <a:t>Source</a:t>
            </a:r>
            <a:r>
              <a:rPr lang="en-US" dirty="0">
                <a:solidFill>
                  <a:schemeClr val="accent4"/>
                </a:solidFill>
                <a:latin typeface="Calibri"/>
                <a:ea typeface="Calibri"/>
                <a:cs typeface="Calibri"/>
                <a:sym typeface="Calibri"/>
              </a:rPr>
              <a:t> | </a:t>
            </a:r>
            <a:r>
              <a:rPr lang="en-US" u="sng" dirty="0" err="1">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u="sng" dirty="0">
                <a:solidFill>
                  <a:schemeClr val="accent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US" u="sng" dirty="0">
                <a:solidFill>
                  <a:schemeClr val="accent4"/>
                </a:solidFill>
                <a:latin typeface="Calibri"/>
                <a:ea typeface="Calibri"/>
                <a:cs typeface="Calibri"/>
                <a:sym typeface="Calibri"/>
              </a:rPr>
              <a:t>License</a:t>
            </a:r>
            <a:endParaRPr lang="en-US" dirty="0">
              <a:solidFill>
                <a:schemeClr val="accent4"/>
              </a:solidFill>
              <a:latin typeface="Calibri"/>
              <a:ea typeface="Calibri"/>
              <a:cs typeface="Calibri"/>
              <a:sym typeface="Calibri"/>
            </a:endParaRPr>
          </a:p>
        </p:txBody>
      </p:sp>
      <p:pic>
        <p:nvPicPr>
          <p:cNvPr id="2050" name="Picture 2" descr="Gehirn, Kopf, Stethoskop, Platine, Verbindung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456" y="1975711"/>
            <a:ext cx="4359864" cy="290657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1;p8">
            <a:extLst>
              <a:ext uri="{FF2B5EF4-FFF2-40B4-BE49-F238E27FC236}">
                <a16:creationId xmlns:a16="http://schemas.microsoft.com/office/drawing/2014/main" id="{4AC6679D-8960-44FF-8DB0-E10DD7EB5A42}"/>
              </a:ext>
            </a:extLst>
          </p:cNvPr>
          <p:cNvSpPr/>
          <p:nvPr/>
        </p:nvSpPr>
        <p:spPr>
          <a:xfrm>
            <a:off x="8134068" y="0"/>
            <a:ext cx="4057932"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 Additional Information on Mental Health</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914154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just" rtl="0">
              <a:lnSpc>
                <a:spcPct val="150000"/>
              </a:lnSpc>
              <a:spcBef>
                <a:spcPts val="600"/>
              </a:spcBef>
              <a:spcAft>
                <a:spcPts val="0"/>
              </a:spcAft>
              <a:buClr>
                <a:schemeClr val="dk1"/>
              </a:buClr>
              <a:buSzPts val="990"/>
              <a:buFont typeface="Arial"/>
              <a:buNone/>
            </a:pPr>
            <a:r>
              <a:rPr lang="en-US" dirty="0"/>
              <a:t>Opening </a:t>
            </a:r>
            <a:endParaRPr dirty="0"/>
          </a:p>
        </p:txBody>
      </p:sp>
      <p:sp>
        <p:nvSpPr>
          <p:cNvPr id="228" name="Google Shape;228;p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a:spcAft>
                <a:spcPts val="600"/>
              </a:spcAft>
              <a:buFont typeface="Wingdings" panose="05000000000000000000" pitchFamily="2" charset="2"/>
              <a:buChar char="ü"/>
            </a:pPr>
            <a:r>
              <a:rPr lang="en-US" sz="2000" dirty="0"/>
              <a:t>The trainer explains the session’s objectives, the duration, the </a:t>
            </a:r>
            <a:r>
              <a:rPr lang="en-US" sz="2000" dirty="0" err="1"/>
              <a:t>organisation</a:t>
            </a:r>
            <a:r>
              <a:rPr lang="en-US" sz="2000" dirty="0"/>
              <a:t> and the activities.</a:t>
            </a:r>
          </a:p>
          <a:p>
            <a:pPr>
              <a:spcAft>
                <a:spcPts val="600"/>
              </a:spcAft>
              <a:buFont typeface="Wingdings" panose="05000000000000000000" pitchFamily="2" charset="2"/>
              <a:buChar char="ü"/>
            </a:pPr>
            <a:r>
              <a:rPr lang="en-US" sz="2000" dirty="0"/>
              <a:t>S/he encourages active participation.</a:t>
            </a:r>
          </a:p>
          <a:p>
            <a:pPr>
              <a:spcAft>
                <a:spcPts val="600"/>
              </a:spcAft>
              <a:buFont typeface="Wingdings" panose="05000000000000000000" pitchFamily="2" charset="2"/>
              <a:buChar char="ü"/>
            </a:pPr>
            <a:r>
              <a:rPr lang="en-US" sz="2000" dirty="0"/>
              <a:t>S/he makes sure that each participant has access to a digital tool.</a:t>
            </a:r>
          </a:p>
          <a:p>
            <a:pPr>
              <a:spcAft>
                <a:spcPts val="600"/>
              </a:spcAft>
              <a:buFont typeface="Wingdings" panose="05000000000000000000" pitchFamily="2" charset="2"/>
              <a:buChar char="ü"/>
            </a:pPr>
            <a:r>
              <a:rPr lang="en-US" sz="2000" dirty="0"/>
              <a:t>S/he explains the rules for the session.</a:t>
            </a:r>
          </a:p>
          <a:p>
            <a:pPr>
              <a:spcAft>
                <a:spcPts val="600"/>
              </a:spcAft>
              <a:buFont typeface="Wingdings" panose="05000000000000000000" pitchFamily="2" charset="2"/>
              <a:buChar char="ü"/>
            </a:pPr>
            <a:r>
              <a:rPr lang="en-US" sz="2000" dirty="0"/>
              <a:t>S/he shortly presents the practical activities.</a:t>
            </a:r>
            <a:endParaRPr sz="2000" dirty="0"/>
          </a:p>
        </p:txBody>
      </p:sp>
      <p:sp>
        <p:nvSpPr>
          <p:cNvPr id="229" name="Google Shape;229;p6"/>
          <p:cNvSpPr/>
          <p:nvPr/>
        </p:nvSpPr>
        <p:spPr>
          <a:xfrm>
            <a:off x="9470571" y="65274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2050" name="Picture 2" descr="Konferenz, Vorlesung, Hörsaal, Ausbildung, Präsent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0706" y="1898472"/>
            <a:ext cx="4591583" cy="3061056"/>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71;p8">
            <a:extLst>
              <a:ext uri="{FF2B5EF4-FFF2-40B4-BE49-F238E27FC236}">
                <a16:creationId xmlns:a16="http://schemas.microsoft.com/office/drawing/2014/main" id="{5FCACAFA-AF95-41E0-90C6-B223EDE582BB}"/>
              </a:ext>
            </a:extLst>
          </p:cNvPr>
          <p:cNvSpPr/>
          <p:nvPr/>
        </p:nvSpPr>
        <p:spPr>
          <a:xfrm>
            <a:off x="10384221" y="-3933"/>
            <a:ext cx="1806519" cy="403326"/>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latin typeface="Calibri"/>
                <a:ea typeface="Calibri"/>
                <a:cs typeface="Calibri"/>
                <a:sym typeface="Calibri"/>
              </a:rPr>
              <a:t>2</a:t>
            </a:r>
            <a:r>
              <a:rPr lang="de-DE" sz="1800" b="0" i="0" u="none" strike="noStrike" cap="none" dirty="0">
                <a:solidFill>
                  <a:schemeClr val="lt1"/>
                </a:solidFill>
                <a:latin typeface="Calibri"/>
                <a:ea typeface="Calibri"/>
                <a:cs typeface="Calibri"/>
                <a:sym typeface="Calibri"/>
              </a:rPr>
              <a:t>.1 </a:t>
            </a:r>
            <a:r>
              <a:rPr lang="de-DE" sz="1800" b="0" i="0" u="none" strike="noStrike" cap="none" dirty="0" err="1">
                <a:solidFill>
                  <a:schemeClr val="lt1"/>
                </a:solidFill>
                <a:latin typeface="Calibri"/>
                <a:ea typeface="Calibri"/>
                <a:cs typeface="Calibri"/>
                <a:sym typeface="Calibri"/>
              </a:rPr>
              <a:t>Introduction</a:t>
            </a:r>
            <a:r>
              <a:rPr lang="de-DE" sz="1800" b="0" i="0" u="none" strike="noStrike" cap="none" dirty="0">
                <a:solidFill>
                  <a:schemeClr val="lt1"/>
                </a:solidFill>
                <a:latin typeface="Calibri"/>
                <a:ea typeface="Calibri"/>
                <a:cs typeface="Calibri"/>
                <a:sym typeface="Calibri"/>
              </a:rPr>
              <a:t> </a:t>
            </a:r>
            <a:endParaRPr sz="15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11472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8"/>
          <p:cNvSpPr/>
          <p:nvPr/>
        </p:nvSpPr>
        <p:spPr>
          <a:xfrm>
            <a:off x="-1" y="1741570"/>
            <a:ext cx="6855833" cy="5116428"/>
          </a:xfrm>
          <a:custGeom>
            <a:avLst/>
            <a:gdLst/>
            <a:ahLst/>
            <a:cxnLst/>
            <a:rect l="l" t="t" r="r" b="b"/>
            <a:pathLst>
              <a:path w="6855833" h="5116428" extrusionOk="0">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2" name="Google Shape;562;p88"/>
          <p:cNvSpPr/>
          <p:nvPr/>
        </p:nvSpPr>
        <p:spPr>
          <a:xfrm>
            <a:off x="-1" y="2037048"/>
            <a:ext cx="6596536" cy="4820950"/>
          </a:xfrm>
          <a:custGeom>
            <a:avLst/>
            <a:gdLst/>
            <a:ahLst/>
            <a:cxnLst/>
            <a:rect l="l" t="t" r="r" b="b"/>
            <a:pathLst>
              <a:path w="6596536" h="4820950" extrusionOk="0">
                <a:moveTo>
                  <a:pt x="2580446" y="0"/>
                </a:moveTo>
                <a:cubicBezTo>
                  <a:pt x="4798472" y="0"/>
                  <a:pt x="6596536" y="1798065"/>
                  <a:pt x="6596536" y="4016091"/>
                </a:cubicBezTo>
                <a:cubicBezTo>
                  <a:pt x="6596536" y="4154718"/>
                  <a:pt x="6589513" y="4291704"/>
                  <a:pt x="6575802" y="4426713"/>
                </a:cubicBezTo>
                <a:lnTo>
                  <a:pt x="6515635" y="4820950"/>
                </a:lnTo>
                <a:lnTo>
                  <a:pt x="0" y="4820950"/>
                </a:lnTo>
                <a:lnTo>
                  <a:pt x="0" y="940564"/>
                </a:lnTo>
                <a:lnTo>
                  <a:pt x="25839" y="917080"/>
                </a:lnTo>
                <a:cubicBezTo>
                  <a:pt x="720056" y="344161"/>
                  <a:pt x="1610060" y="0"/>
                  <a:pt x="2580446"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88"/>
          <p:cNvSpPr txBox="1">
            <a:spLocks noGrp="1"/>
          </p:cNvSpPr>
          <p:nvPr>
            <p:ph type="title"/>
          </p:nvPr>
        </p:nvSpPr>
        <p:spPr>
          <a:xfrm>
            <a:off x="804672" y="2964257"/>
            <a:ext cx="5791863" cy="2552520"/>
          </a:xfrm>
          <a:prstGeom prst="rect">
            <a:avLst/>
          </a:prstGeom>
          <a:noFill/>
          <a:ln>
            <a:noFill/>
          </a:ln>
        </p:spPr>
        <p:txBody>
          <a:bodyPr spcFirstLastPara="1" wrap="square" lIns="91425" tIns="45700" rIns="91425" bIns="45700" anchor="b" anchorCtr="0">
            <a:normAutofit fontScale="90000"/>
          </a:bodyPr>
          <a:lstStyle/>
          <a:p>
            <a:pPr lvl="0">
              <a:buClr>
                <a:srgbClr val="FFFFFF"/>
              </a:buClr>
              <a:buSzPts val="4200"/>
            </a:pPr>
            <a:r>
              <a:rPr lang="en-US" sz="4200" dirty="0">
                <a:solidFill>
                  <a:srgbClr val="FFFFFF"/>
                </a:solidFill>
                <a:latin typeface="Calibri"/>
                <a:ea typeface="Calibri"/>
                <a:cs typeface="Calibri"/>
                <a:sym typeface="Calibri"/>
              </a:rPr>
              <a:t>ANNEX III: </a:t>
            </a:r>
            <a:br>
              <a:rPr lang="en-US" sz="4200" dirty="0">
                <a:solidFill>
                  <a:srgbClr val="FFFFFF"/>
                </a:solidFill>
                <a:latin typeface="Calibri"/>
                <a:ea typeface="Calibri"/>
                <a:cs typeface="Calibri"/>
                <a:sym typeface="Calibri"/>
              </a:rPr>
            </a:br>
            <a:r>
              <a:rPr lang="en-US" sz="4200" dirty="0">
                <a:solidFill>
                  <a:srgbClr val="FFFFFF"/>
                </a:solidFill>
              </a:rPr>
              <a:t>ADDITIONAL INFORMATION ON MENTAL </a:t>
            </a:r>
            <a:r>
              <a:rPr lang="en-US" sz="4200" dirty="0">
                <a:solidFill>
                  <a:srgbClr val="FFFFFF"/>
                </a:solidFill>
                <a:latin typeface="Calibri"/>
                <a:ea typeface="Calibri"/>
                <a:cs typeface="Calibri"/>
                <a:sym typeface="Calibri"/>
              </a:rPr>
              <a:t>HEALTH RESILLIENCE</a:t>
            </a:r>
            <a:endParaRPr dirty="0"/>
          </a:p>
        </p:txBody>
      </p:sp>
      <p:sp>
        <p:nvSpPr>
          <p:cNvPr id="564" name="Google Shape;564;p88"/>
          <p:cNvSpPr/>
          <p:nvPr/>
        </p:nvSpPr>
        <p:spPr>
          <a:xfrm>
            <a:off x="5794107" y="1"/>
            <a:ext cx="5614485" cy="2627677"/>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5" name="Google Shape;565;p88"/>
          <p:cNvSpPr/>
          <p:nvPr/>
        </p:nvSpPr>
        <p:spPr>
          <a:xfrm>
            <a:off x="6019835" y="1"/>
            <a:ext cx="5152928" cy="2411065"/>
          </a:xfrm>
          <a:custGeom>
            <a:avLst/>
            <a:gdLst/>
            <a:ahLst/>
            <a:cxnLst/>
            <a:rect l="l" t="t" r="r" b="b"/>
            <a:pathLst>
              <a:path w="6069184" h="2839783" extrusionOk="0">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6" name="Google Shape;566;p88"/>
          <p:cNvSpPr/>
          <p:nvPr/>
        </p:nvSpPr>
        <p:spPr>
          <a:xfrm flipH="1">
            <a:off x="8466571" y="4021835"/>
            <a:ext cx="3725427" cy="2836165"/>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7" name="Google Shape;567;p88"/>
          <p:cNvSpPr/>
          <p:nvPr/>
        </p:nvSpPr>
        <p:spPr>
          <a:xfrm flipH="1">
            <a:off x="8688464" y="4242852"/>
            <a:ext cx="3503534" cy="2615148"/>
          </a:xfrm>
          <a:custGeom>
            <a:avLst/>
            <a:gdLst/>
            <a:ahLst/>
            <a:cxnLst/>
            <a:rect l="l" t="t" r="r" b="b"/>
            <a:pathLst>
              <a:path w="5001415" h="3733214" extrusionOk="0">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263654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0"/>
          <p:cNvSpPr txBox="1">
            <a:spLocks noGrp="1"/>
          </p:cNvSpPr>
          <p:nvPr>
            <p:ph type="title"/>
          </p:nvPr>
        </p:nvSpPr>
        <p:spPr>
          <a:xfrm>
            <a:off x="419856" y="1071388"/>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2800"/>
              <a:t>Building Mental Health Resilience</a:t>
            </a:r>
            <a:endParaRPr sz="2800"/>
          </a:p>
        </p:txBody>
      </p:sp>
      <p:sp>
        <p:nvSpPr>
          <p:cNvPr id="573" name="Google Shape;573;p70"/>
          <p:cNvSpPr txBox="1">
            <a:spLocks noGrp="1"/>
          </p:cNvSpPr>
          <p:nvPr>
            <p:ph type="body" idx="1"/>
          </p:nvPr>
        </p:nvSpPr>
        <p:spPr>
          <a:xfrm>
            <a:off x="243072" y="2571803"/>
            <a:ext cx="7407027" cy="4555200"/>
          </a:xfrm>
          <a:prstGeom prst="rect">
            <a:avLst/>
          </a:prstGeom>
          <a:noFill/>
          <a:ln>
            <a:noFill/>
          </a:ln>
        </p:spPr>
        <p:txBody>
          <a:bodyPr spcFirstLastPara="1" wrap="square" lIns="91425" tIns="91425" rIns="91425" bIns="91425" anchor="t" anchorCtr="0">
            <a:noAutofit/>
          </a:bodyPr>
          <a:lstStyle/>
          <a:p>
            <a:pPr marL="495300" lvl="0" indent="-342900" algn="l" rtl="0">
              <a:lnSpc>
                <a:spcPct val="100000"/>
              </a:lnSpc>
              <a:spcBef>
                <a:spcPts val="600"/>
              </a:spcBef>
              <a:spcAft>
                <a:spcPts val="600"/>
              </a:spcAft>
              <a:buSzPts val="1800"/>
              <a:buFont typeface="Noto Sans Symbols"/>
              <a:buChar char="▪"/>
            </a:pPr>
            <a:r>
              <a:rPr lang="en-US" sz="2000" dirty="0">
                <a:solidFill>
                  <a:schemeClr val="dk1"/>
                </a:solidFill>
              </a:rPr>
              <a:t>Resilience is the </a:t>
            </a:r>
            <a:r>
              <a:rPr lang="en-US" sz="2000" b="1" dirty="0">
                <a:solidFill>
                  <a:schemeClr val="dk1"/>
                </a:solidFill>
              </a:rPr>
              <a:t>ability to recover and adapt</a:t>
            </a:r>
            <a:r>
              <a:rPr lang="en-US" sz="2000" dirty="0">
                <a:solidFill>
                  <a:schemeClr val="dk1"/>
                </a:solidFill>
              </a:rPr>
              <a:t> from life’s misfortunes and troubles</a:t>
            </a:r>
            <a:endParaRPr sz="2000" dirty="0">
              <a:solidFill>
                <a:schemeClr val="dk1"/>
              </a:solidFill>
            </a:endParaRPr>
          </a:p>
          <a:p>
            <a:pPr marL="495300" lvl="0" indent="-342900" algn="l" rtl="0">
              <a:lnSpc>
                <a:spcPct val="100000"/>
              </a:lnSpc>
              <a:spcBef>
                <a:spcPts val="600"/>
              </a:spcBef>
              <a:spcAft>
                <a:spcPts val="600"/>
              </a:spcAft>
              <a:buSzPts val="1800"/>
              <a:buFont typeface="Noto Sans Symbols"/>
              <a:buChar char="▪"/>
            </a:pPr>
            <a:r>
              <a:rPr lang="en-US" sz="2000" dirty="0">
                <a:solidFill>
                  <a:schemeClr val="dk1"/>
                </a:solidFill>
              </a:rPr>
              <a:t>Resilience gives people the </a:t>
            </a:r>
            <a:r>
              <a:rPr lang="en-US" sz="2000" b="1" dirty="0">
                <a:solidFill>
                  <a:schemeClr val="dk1"/>
                </a:solidFill>
              </a:rPr>
              <a:t>emotional strength </a:t>
            </a:r>
            <a:r>
              <a:rPr lang="en-US" sz="2000" dirty="0">
                <a:solidFill>
                  <a:schemeClr val="dk1"/>
                </a:solidFill>
              </a:rPr>
              <a:t>to deal with trauma, adversity and hardship</a:t>
            </a:r>
            <a:endParaRPr dirty="0"/>
          </a:p>
          <a:p>
            <a:pPr marL="495300" lvl="0" indent="-342900" algn="l" rtl="0">
              <a:lnSpc>
                <a:spcPct val="100000"/>
              </a:lnSpc>
              <a:spcBef>
                <a:spcPts val="600"/>
              </a:spcBef>
              <a:spcAft>
                <a:spcPts val="600"/>
              </a:spcAft>
              <a:buSzPts val="1800"/>
              <a:buFont typeface="Noto Sans Symbols"/>
              <a:buChar char="▪"/>
            </a:pPr>
            <a:r>
              <a:rPr lang="en-US" sz="2000" dirty="0">
                <a:solidFill>
                  <a:schemeClr val="dk1"/>
                </a:solidFill>
              </a:rPr>
              <a:t>People who are resilient </a:t>
            </a:r>
            <a:r>
              <a:rPr lang="en-US" sz="2000" b="1" dirty="0">
                <a:solidFill>
                  <a:schemeClr val="dk1"/>
                </a:solidFill>
              </a:rPr>
              <a:t>utilize their resources</a:t>
            </a:r>
            <a:r>
              <a:rPr lang="en-US" sz="2000" dirty="0">
                <a:solidFill>
                  <a:schemeClr val="dk1"/>
                </a:solidFill>
              </a:rPr>
              <a:t>, </a:t>
            </a:r>
            <a:r>
              <a:rPr lang="en-US" sz="2000" b="1" dirty="0">
                <a:solidFill>
                  <a:schemeClr val="dk1"/>
                </a:solidFill>
              </a:rPr>
              <a:t>strengths and skills</a:t>
            </a:r>
            <a:r>
              <a:rPr lang="en-US" sz="2000" dirty="0">
                <a:solidFill>
                  <a:schemeClr val="dk1"/>
                </a:solidFill>
              </a:rPr>
              <a:t> to overcome challenges and work through any setbacks</a:t>
            </a:r>
            <a:endParaRPr dirty="0"/>
          </a:p>
          <a:p>
            <a:pPr marL="495300" lvl="0" indent="-342900" algn="l" rtl="0">
              <a:lnSpc>
                <a:spcPct val="100000"/>
              </a:lnSpc>
              <a:spcBef>
                <a:spcPts val="600"/>
              </a:spcBef>
              <a:spcAft>
                <a:spcPts val="600"/>
              </a:spcAft>
              <a:buSzPts val="1800"/>
              <a:buFont typeface="Noto Sans Symbols"/>
              <a:buChar char="▪"/>
            </a:pPr>
            <a:r>
              <a:rPr lang="en-US" sz="2000" b="1" dirty="0">
                <a:solidFill>
                  <a:schemeClr val="dk1"/>
                </a:solidFill>
              </a:rPr>
              <a:t>Flexibility</a:t>
            </a:r>
            <a:r>
              <a:rPr lang="en-US" sz="2000" dirty="0">
                <a:solidFill>
                  <a:schemeClr val="dk1"/>
                </a:solidFill>
              </a:rPr>
              <a:t>, </a:t>
            </a:r>
            <a:r>
              <a:rPr lang="en-US" sz="2000" b="1" dirty="0">
                <a:solidFill>
                  <a:schemeClr val="dk1"/>
                </a:solidFill>
              </a:rPr>
              <a:t>adaptability</a:t>
            </a:r>
            <a:r>
              <a:rPr lang="en-US" sz="2000" dirty="0">
                <a:solidFill>
                  <a:schemeClr val="dk1"/>
                </a:solidFill>
              </a:rPr>
              <a:t> and </a:t>
            </a:r>
            <a:r>
              <a:rPr lang="en-US" sz="2000" b="1" dirty="0">
                <a:solidFill>
                  <a:schemeClr val="dk1"/>
                </a:solidFill>
              </a:rPr>
              <a:t>perseverance</a:t>
            </a:r>
            <a:r>
              <a:rPr lang="en-US" sz="2000" dirty="0">
                <a:solidFill>
                  <a:schemeClr val="dk1"/>
                </a:solidFill>
              </a:rPr>
              <a:t> can help people to tap into their resilience by changing certain thoughts and behaviors</a:t>
            </a:r>
            <a:endParaRPr dirty="0"/>
          </a:p>
        </p:txBody>
      </p:sp>
      <p:sp>
        <p:nvSpPr>
          <p:cNvPr id="574" name="Google Shape;574;p70"/>
          <p:cNvSpPr txBox="1"/>
          <p:nvPr/>
        </p:nvSpPr>
        <p:spPr>
          <a:xfrm>
            <a:off x="419856" y="1593838"/>
            <a:ext cx="10664427" cy="67745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600"/>
              </a:spcBef>
              <a:spcAft>
                <a:spcPts val="0"/>
              </a:spcAft>
              <a:buClr>
                <a:srgbClr val="C01E24"/>
              </a:buClr>
              <a:buSzPts val="2400"/>
              <a:buFont typeface="Noto Sans Symbols"/>
              <a:buNone/>
            </a:pPr>
            <a:r>
              <a:rPr lang="en-US" sz="1800" b="1" i="1" u="none" strike="noStrike" cap="none" dirty="0">
                <a:solidFill>
                  <a:srgbClr val="203864"/>
                </a:solidFill>
                <a:latin typeface="Arial"/>
                <a:ea typeface="Arial"/>
                <a:cs typeface="Arial"/>
                <a:sym typeface="Arial"/>
              </a:rPr>
              <a:t>How can I cope with challenges on a daily basis?</a:t>
            </a:r>
            <a:endParaRPr sz="1800" b="1" i="1" u="none" strike="noStrike" cap="none" dirty="0">
              <a:solidFill>
                <a:srgbClr val="203864"/>
              </a:solidFill>
              <a:latin typeface="Arial"/>
              <a:ea typeface="Arial"/>
              <a:cs typeface="Arial"/>
              <a:sym typeface="Arial"/>
            </a:endParaRPr>
          </a:p>
        </p:txBody>
      </p:sp>
      <p:pic>
        <p:nvPicPr>
          <p:cNvPr id="575" name="Google Shape;575;p70" descr="A picture containing person, looking&#10;&#10;Description automatically generated"/>
          <p:cNvPicPr preferRelativeResize="0"/>
          <p:nvPr/>
        </p:nvPicPr>
        <p:blipFill rotWithShape="1">
          <a:blip r:embed="rId3">
            <a:alphaModFix/>
          </a:blip>
          <a:srcRect/>
          <a:stretch/>
        </p:blipFill>
        <p:spPr>
          <a:xfrm>
            <a:off x="8098672" y="2567822"/>
            <a:ext cx="3850256" cy="2451281"/>
          </a:xfrm>
          <a:prstGeom prst="rect">
            <a:avLst/>
          </a:prstGeom>
          <a:noFill/>
          <a:ln>
            <a:noFill/>
          </a:ln>
        </p:spPr>
      </p:pic>
      <p:sp>
        <p:nvSpPr>
          <p:cNvPr id="576" name="Google Shape;576;p70"/>
          <p:cNvSpPr/>
          <p:nvPr/>
        </p:nvSpPr>
        <p:spPr>
          <a:xfrm>
            <a:off x="8888907" y="6417399"/>
            <a:ext cx="2891749" cy="27695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b="0" i="0" u="none" strike="noStrike" cap="none" dirty="0">
                <a:solidFill>
                  <a:srgbClr val="000000"/>
                </a:solidFill>
                <a:latin typeface="Calibri"/>
                <a:ea typeface="Calibri"/>
                <a:cs typeface="Calibri"/>
                <a:sym typeface="Calibri"/>
              </a:rPr>
              <a:t> | </a:t>
            </a:r>
            <a:r>
              <a:rPr lang="en-US" sz="1200" b="0" i="0" u="sng" strike="noStrike" cap="none" dirty="0" err="1">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Pexels</a:t>
            </a:r>
            <a:r>
              <a:rPr lang="en-US" sz="1200" b="0" i="0" u="sng" strike="noStrike" cap="none" dirty="0">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b="0" i="0" u="none" strike="noStrike" cap="none" dirty="0">
              <a:solidFill>
                <a:srgbClr val="000000"/>
              </a:solidFill>
              <a:latin typeface="Calibri"/>
              <a:ea typeface="Calibri"/>
              <a:cs typeface="Calibri"/>
              <a:sym typeface="Calibri"/>
            </a:endParaRPr>
          </a:p>
        </p:txBody>
      </p:sp>
      <p:pic>
        <p:nvPicPr>
          <p:cNvPr id="577" name="Google Shape;577;p70"/>
          <p:cNvPicPr preferRelativeResize="0"/>
          <p:nvPr/>
        </p:nvPicPr>
        <p:blipFill rotWithShape="1">
          <a:blip r:embed="rId6">
            <a:alphaModFix/>
          </a:blip>
          <a:srcRect l="26648" t="70260" r="70336" b="24439"/>
          <a:stretch/>
        </p:blipFill>
        <p:spPr>
          <a:xfrm flipH="1">
            <a:off x="-1904" y="6253759"/>
            <a:ext cx="610941" cy="604241"/>
          </a:xfrm>
          <a:prstGeom prst="rect">
            <a:avLst/>
          </a:prstGeom>
          <a:noFill/>
          <a:ln>
            <a:noFill/>
          </a:ln>
        </p:spPr>
      </p:pic>
      <p:sp>
        <p:nvSpPr>
          <p:cNvPr id="8" name="Google Shape;171;p8">
            <a:extLst>
              <a:ext uri="{FF2B5EF4-FFF2-40B4-BE49-F238E27FC236}">
                <a16:creationId xmlns:a16="http://schemas.microsoft.com/office/drawing/2014/main" id="{57CDDF33-681D-47F1-AEF0-36A27A34509E}"/>
              </a:ext>
            </a:extLst>
          </p:cNvPr>
          <p:cNvSpPr/>
          <p:nvPr/>
        </p:nvSpPr>
        <p:spPr>
          <a:xfrm>
            <a:off x="7485796" y="0"/>
            <a:ext cx="4706203"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III: Additional Information on Mental Health </a:t>
            </a:r>
            <a:r>
              <a:rPr lang="de-DE" sz="1800" dirty="0" err="1">
                <a:solidFill>
                  <a:schemeClr val="lt1"/>
                </a:solidFill>
                <a:effectLst>
                  <a:outerShdw blurRad="38100" dist="38100" dir="2700000" algn="tl">
                    <a:srgbClr val="000000">
                      <a:alpha val="43137"/>
                    </a:srgbClr>
                  </a:outerShdw>
                </a:effectLst>
                <a:latin typeface="Calibri"/>
                <a:ea typeface="Calibri"/>
                <a:cs typeface="Calibri"/>
                <a:sym typeface="Calibri"/>
              </a:rPr>
              <a:t>Resilience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307061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800"/>
              <a:buNone/>
            </a:pPr>
            <a:r>
              <a:rPr lang="en-US" sz="4000" b="1">
                <a:solidFill>
                  <a:srgbClr val="002060"/>
                </a:solidFill>
              </a:rPr>
              <a:t>Coping Strategies</a:t>
            </a:r>
            <a:endParaRPr sz="4000">
              <a:solidFill>
                <a:srgbClr val="002060"/>
              </a:solidFill>
            </a:endParaRPr>
          </a:p>
        </p:txBody>
      </p:sp>
      <p:sp>
        <p:nvSpPr>
          <p:cNvPr id="584" name="Google Shape;584;p71"/>
          <p:cNvSpPr txBox="1">
            <a:spLocks noGrp="1"/>
          </p:cNvSpPr>
          <p:nvPr>
            <p:ph type="body" idx="1"/>
          </p:nvPr>
        </p:nvSpPr>
        <p:spPr>
          <a:xfrm rot="-397364">
            <a:off x="415598" y="1648299"/>
            <a:ext cx="5333200" cy="4858439"/>
          </a:xfrm>
          <a:prstGeom prst="rect">
            <a:avLst/>
          </a:prstGeom>
          <a:solidFill>
            <a:srgbClr val="0070C0"/>
          </a:solidFill>
          <a:ln>
            <a:noFill/>
          </a:ln>
        </p:spPr>
        <p:txBody>
          <a:bodyPr spcFirstLastPara="1" wrap="square" lIns="91425" tIns="91425" rIns="91425" bIns="91425" anchor="t" anchorCtr="0">
            <a:noAutofit/>
          </a:bodyPr>
          <a:lstStyle/>
          <a:p>
            <a:pPr marL="609585" lvl="0" indent="-423323" algn="l" rtl="0">
              <a:lnSpc>
                <a:spcPct val="100000"/>
              </a:lnSpc>
              <a:spcBef>
                <a:spcPts val="0"/>
              </a:spcBef>
              <a:spcAft>
                <a:spcPts val="0"/>
              </a:spcAft>
              <a:buSzPts val="1400"/>
              <a:buChar char="●"/>
            </a:pPr>
            <a:r>
              <a:rPr lang="en-US" sz="1800" b="1">
                <a:solidFill>
                  <a:schemeClr val="lt1"/>
                </a:solidFill>
                <a:latin typeface="Calibri"/>
                <a:ea typeface="Calibri"/>
                <a:cs typeface="Calibri"/>
                <a:sym typeface="Calibri"/>
              </a:rPr>
              <a:t>People face different adversities and crises in life such as:</a:t>
            </a:r>
            <a:endParaRPr sz="18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Illnesses</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Loss of loved ones</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Job loss</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Abuse</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Bullying</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Financial Instability</a:t>
            </a:r>
            <a:endParaRPr sz="1700"/>
          </a:p>
          <a:p>
            <a:pPr marL="1219170" lvl="1" indent="-406388" algn="l" rtl="0">
              <a:lnSpc>
                <a:spcPct val="100000"/>
              </a:lnSpc>
              <a:spcBef>
                <a:spcPts val="2133"/>
              </a:spcBef>
              <a:spcAft>
                <a:spcPts val="0"/>
              </a:spcAft>
              <a:buSzPts val="1200"/>
              <a:buChar char="○"/>
            </a:pPr>
            <a:r>
              <a:rPr lang="en-US" sz="1700" b="1">
                <a:solidFill>
                  <a:schemeClr val="lt1"/>
                </a:solidFill>
                <a:latin typeface="Calibri"/>
                <a:ea typeface="Calibri"/>
                <a:cs typeface="Calibri"/>
                <a:sym typeface="Calibri"/>
              </a:rPr>
              <a:t>Tragic events i.e. terrorist attacks, mass shootings, natural disasters,COVID-19</a:t>
            </a:r>
            <a:endParaRPr sz="1700"/>
          </a:p>
          <a:p>
            <a:pPr marL="1219170" lvl="1" indent="-330188" algn="l" rtl="0">
              <a:lnSpc>
                <a:spcPct val="100000"/>
              </a:lnSpc>
              <a:spcBef>
                <a:spcPts val="2133"/>
              </a:spcBef>
              <a:spcAft>
                <a:spcPts val="0"/>
              </a:spcAft>
              <a:buSzPts val="1200"/>
              <a:buNone/>
            </a:pPr>
            <a:endParaRPr/>
          </a:p>
          <a:p>
            <a:pPr marL="1219170" lvl="1" indent="-330188" algn="l" rtl="0">
              <a:lnSpc>
                <a:spcPct val="100000"/>
              </a:lnSpc>
              <a:spcBef>
                <a:spcPts val="2133"/>
              </a:spcBef>
              <a:spcAft>
                <a:spcPts val="0"/>
              </a:spcAft>
              <a:buSzPts val="1200"/>
              <a:buNone/>
            </a:pPr>
            <a:endParaRPr/>
          </a:p>
        </p:txBody>
      </p:sp>
      <p:sp>
        <p:nvSpPr>
          <p:cNvPr id="585" name="Google Shape;585;p71"/>
          <p:cNvSpPr txBox="1">
            <a:spLocks noGrp="1"/>
          </p:cNvSpPr>
          <p:nvPr>
            <p:ph type="body" idx="2"/>
          </p:nvPr>
        </p:nvSpPr>
        <p:spPr>
          <a:xfrm rot="-585481">
            <a:off x="6342901" y="1392870"/>
            <a:ext cx="5333200" cy="4734866"/>
          </a:xfrm>
          <a:prstGeom prst="rect">
            <a:avLst/>
          </a:prstGeom>
          <a:solidFill>
            <a:srgbClr val="00B0F0"/>
          </a:solidFill>
          <a:ln>
            <a:noFill/>
          </a:ln>
        </p:spPr>
        <p:txBody>
          <a:bodyPr spcFirstLastPara="1" wrap="square" lIns="91425" tIns="91425" rIns="91425" bIns="91425" anchor="t" anchorCtr="0">
            <a:noAutofit/>
          </a:bodyPr>
          <a:lstStyle/>
          <a:p>
            <a:pPr marL="186262" lvl="0" indent="0" algn="l" rtl="0">
              <a:lnSpc>
                <a:spcPct val="150000"/>
              </a:lnSpc>
              <a:spcBef>
                <a:spcPts val="0"/>
              </a:spcBef>
              <a:spcAft>
                <a:spcPts val="0"/>
              </a:spcAft>
              <a:buSzPts val="1400"/>
              <a:buNone/>
            </a:pPr>
            <a:endParaRPr dirty="0"/>
          </a:p>
          <a:p>
            <a:pPr marL="186262" lvl="0" indent="0" algn="l" rtl="0">
              <a:lnSpc>
                <a:spcPct val="150000"/>
              </a:lnSpc>
              <a:spcBef>
                <a:spcPts val="0"/>
              </a:spcBef>
              <a:spcAft>
                <a:spcPts val="0"/>
              </a:spcAft>
              <a:buSzPts val="1400"/>
              <a:buNone/>
            </a:pPr>
            <a:r>
              <a:rPr lang="en-US" b="1" dirty="0">
                <a:solidFill>
                  <a:schemeClr val="lt1"/>
                </a:solidFill>
                <a:latin typeface="Calibri"/>
                <a:ea typeface="Calibri"/>
                <a:cs typeface="Calibri"/>
                <a:sym typeface="Calibri"/>
              </a:rPr>
              <a:t>Resilient people do experience stress, setbacks and difficult emotions, but they tap into their strengths and seek help from support systems to overcome challenges and work through problems. Resilience empowers them to accept and adapt to a situation and move forward</a:t>
            </a:r>
            <a:endParaRPr dirty="0"/>
          </a:p>
          <a:p>
            <a:pPr marL="609585" lvl="0" indent="-334421" algn="l" rtl="0">
              <a:lnSpc>
                <a:spcPct val="100000"/>
              </a:lnSpc>
              <a:spcBef>
                <a:spcPts val="0"/>
              </a:spcBef>
              <a:spcAft>
                <a:spcPts val="0"/>
              </a:spcAft>
              <a:buSzPts val="1400"/>
              <a:buNone/>
            </a:pPr>
            <a:endParaRPr dirty="0"/>
          </a:p>
        </p:txBody>
      </p:sp>
      <p:pic>
        <p:nvPicPr>
          <p:cNvPr id="586" name="Google Shape;586;p71"/>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6" name="Google Shape;171;p8">
            <a:extLst>
              <a:ext uri="{FF2B5EF4-FFF2-40B4-BE49-F238E27FC236}">
                <a16:creationId xmlns:a16="http://schemas.microsoft.com/office/drawing/2014/main" id="{73DAA1BD-D546-44E3-8AB6-88233E991184}"/>
              </a:ext>
            </a:extLst>
          </p:cNvPr>
          <p:cNvSpPr/>
          <p:nvPr/>
        </p:nvSpPr>
        <p:spPr>
          <a:xfrm>
            <a:off x="7485796" y="0"/>
            <a:ext cx="4706203"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III: Additional Information on Mental Health </a:t>
            </a:r>
            <a:r>
              <a:rPr lang="de-DE" sz="1800" dirty="0" err="1">
                <a:solidFill>
                  <a:schemeClr val="lt1"/>
                </a:solidFill>
                <a:effectLst>
                  <a:outerShdw blurRad="38100" dist="38100" dir="2700000" algn="tl">
                    <a:srgbClr val="000000">
                      <a:alpha val="43137"/>
                    </a:srgbClr>
                  </a:outerShdw>
                </a:effectLst>
                <a:latin typeface="Calibri"/>
                <a:ea typeface="Calibri"/>
                <a:cs typeface="Calibri"/>
                <a:sym typeface="Calibri"/>
              </a:rPr>
              <a:t>Resilience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2131090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72"/>
          <p:cNvSpPr txBox="1">
            <a:spLocks noGrp="1"/>
          </p:cNvSpPr>
          <p:nvPr>
            <p:ph type="title"/>
          </p:nvPr>
        </p:nvSpPr>
        <p:spPr>
          <a:xfrm>
            <a:off x="472326" y="976407"/>
            <a:ext cx="10515600" cy="9671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Steps to Building Resilience</a:t>
            </a:r>
            <a:endParaRPr/>
          </a:p>
        </p:txBody>
      </p:sp>
      <p:sp>
        <p:nvSpPr>
          <p:cNvPr id="593" name="Google Shape;593;p72"/>
          <p:cNvSpPr txBox="1">
            <a:spLocks noGrp="1"/>
          </p:cNvSpPr>
          <p:nvPr>
            <p:ph type="body" idx="1"/>
          </p:nvPr>
        </p:nvSpPr>
        <p:spPr>
          <a:xfrm>
            <a:off x="360947" y="1748035"/>
            <a:ext cx="5181600" cy="5410397"/>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600"/>
              </a:spcBef>
              <a:spcAft>
                <a:spcPts val="0"/>
              </a:spcAft>
              <a:buSzPts val="1800"/>
              <a:buNone/>
            </a:pPr>
            <a:r>
              <a:rPr lang="en-US" sz="1800" b="1" dirty="0">
                <a:solidFill>
                  <a:srgbClr val="203864"/>
                </a:solidFill>
                <a:latin typeface="Arial"/>
                <a:ea typeface="Arial"/>
                <a:cs typeface="Arial"/>
                <a:sym typeface="Arial"/>
              </a:rPr>
              <a:t>How can I build resilience?</a:t>
            </a:r>
            <a:endParaRPr sz="1800" b="1" dirty="0">
              <a:solidFill>
                <a:srgbClr val="203864"/>
              </a:solidFill>
              <a:latin typeface="Arial"/>
              <a:ea typeface="Arial"/>
              <a:cs typeface="Arial"/>
              <a:sym typeface="Arial"/>
            </a:endParaRPr>
          </a:p>
          <a:p>
            <a:pPr marL="114300" lvl="0" indent="0" algn="l" rtl="0">
              <a:lnSpc>
                <a:spcPct val="100000"/>
              </a:lnSpc>
              <a:spcBef>
                <a:spcPts val="600"/>
              </a:spcBef>
              <a:spcAft>
                <a:spcPts val="0"/>
              </a:spcAft>
              <a:buSzPts val="1800"/>
              <a:buNone/>
            </a:pPr>
            <a:endParaRPr sz="2000" b="1" dirty="0">
              <a:solidFill>
                <a:schemeClr val="dk1"/>
              </a:solidFill>
            </a:endParaRPr>
          </a:p>
          <a:p>
            <a:pPr marL="114300" lvl="0" indent="0" algn="l" rtl="0">
              <a:lnSpc>
                <a:spcPct val="100000"/>
              </a:lnSpc>
              <a:spcBef>
                <a:spcPts val="600"/>
              </a:spcBef>
              <a:spcAft>
                <a:spcPts val="0"/>
              </a:spcAft>
              <a:buSzPts val="1800"/>
              <a:buNone/>
            </a:pPr>
            <a:r>
              <a:rPr lang="en-US" sz="2000" b="1" dirty="0">
                <a:solidFill>
                  <a:schemeClr val="dk1"/>
                </a:solidFill>
              </a:rPr>
              <a:t>In order to build resilience, you will have to:</a:t>
            </a:r>
            <a:endParaRPr dirty="0"/>
          </a:p>
          <a:p>
            <a:pPr marL="457200" lvl="0" indent="-342900" algn="l" rtl="0">
              <a:lnSpc>
                <a:spcPct val="100000"/>
              </a:lnSpc>
              <a:spcBef>
                <a:spcPts val="600"/>
              </a:spcBef>
              <a:spcAft>
                <a:spcPts val="0"/>
              </a:spcAft>
              <a:buSzPts val="1800"/>
              <a:buChar char="▪"/>
            </a:pPr>
            <a:r>
              <a:rPr lang="en-US" sz="2000" dirty="0">
                <a:solidFill>
                  <a:schemeClr val="dk1"/>
                </a:solidFill>
              </a:rPr>
              <a:t>Develop self-awareness</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Build self-regulation skills</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Learn coping skills</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Increase optimism</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Strengthen connections</a:t>
            </a:r>
            <a:endParaRPr dirty="0">
              <a:solidFill>
                <a:schemeClr val="dk1"/>
              </a:solidFill>
            </a:endParaRPr>
          </a:p>
          <a:p>
            <a:pPr marL="457200" lvl="0" indent="-342900" algn="l" rtl="0">
              <a:lnSpc>
                <a:spcPct val="100000"/>
              </a:lnSpc>
              <a:spcBef>
                <a:spcPts val="600"/>
              </a:spcBef>
              <a:spcAft>
                <a:spcPts val="0"/>
              </a:spcAft>
              <a:buSzPts val="1800"/>
              <a:buChar char="▪"/>
            </a:pPr>
            <a:r>
              <a:rPr lang="en-US" sz="2000" dirty="0">
                <a:solidFill>
                  <a:schemeClr val="dk1"/>
                </a:solidFill>
              </a:rPr>
              <a:t>Know your strengths</a:t>
            </a:r>
            <a:endParaRPr dirty="0">
              <a:solidFill>
                <a:schemeClr val="dk1"/>
              </a:solidFill>
            </a:endParaRPr>
          </a:p>
          <a:p>
            <a:pPr marL="0" lvl="0" indent="0" algn="l" rtl="0">
              <a:lnSpc>
                <a:spcPct val="100000"/>
              </a:lnSpc>
              <a:spcBef>
                <a:spcPts val="600"/>
              </a:spcBef>
              <a:spcAft>
                <a:spcPts val="0"/>
              </a:spcAft>
              <a:buSzPts val="1800"/>
              <a:buNone/>
            </a:pPr>
            <a:endParaRPr sz="2000" dirty="0">
              <a:solidFill>
                <a:schemeClr val="dk1"/>
              </a:solidFill>
            </a:endParaRPr>
          </a:p>
          <a:p>
            <a:pPr marL="0" lvl="0" indent="0" algn="l" rtl="0">
              <a:lnSpc>
                <a:spcPct val="100000"/>
              </a:lnSpc>
              <a:spcBef>
                <a:spcPts val="600"/>
              </a:spcBef>
              <a:spcAft>
                <a:spcPts val="0"/>
              </a:spcAft>
              <a:buSzPts val="1800"/>
              <a:buNone/>
            </a:pPr>
            <a:endParaRPr sz="2000" dirty="0">
              <a:solidFill>
                <a:schemeClr val="dk1"/>
              </a:solidFill>
            </a:endParaRPr>
          </a:p>
        </p:txBody>
      </p:sp>
      <p:sp>
        <p:nvSpPr>
          <p:cNvPr id="594" name="Google Shape;594;p72"/>
          <p:cNvSpPr txBox="1">
            <a:spLocks noGrp="1"/>
          </p:cNvSpPr>
          <p:nvPr>
            <p:ph type="body" idx="2"/>
          </p:nvPr>
        </p:nvSpPr>
        <p:spPr>
          <a:xfrm>
            <a:off x="6236676" y="1137138"/>
            <a:ext cx="5117123" cy="5039825"/>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1800"/>
              <a:buNone/>
            </a:pPr>
            <a:r>
              <a:rPr lang="en-US" b="1">
                <a:solidFill>
                  <a:schemeClr val="dk1"/>
                </a:solidFill>
              </a:rPr>
              <a:t>Coping skills..</a:t>
            </a:r>
            <a:endParaRPr>
              <a:solidFill>
                <a:schemeClr val="dk1"/>
              </a:solidFill>
            </a:endParaRPr>
          </a:p>
        </p:txBody>
      </p:sp>
      <p:sp>
        <p:nvSpPr>
          <p:cNvPr id="595" name="Google Shape;595;p72"/>
          <p:cNvSpPr/>
          <p:nvPr/>
        </p:nvSpPr>
        <p:spPr>
          <a:xfrm rot="997666">
            <a:off x="9000524" y="1846347"/>
            <a:ext cx="1594338" cy="1334540"/>
          </a:xfrm>
          <a:prstGeom prst="roundRect">
            <a:avLst>
              <a:gd name="adj" fmla="val 16667"/>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Exercise</a:t>
            </a:r>
            <a:endParaRPr sz="1400" b="0" i="0" u="none" strike="noStrike" cap="none">
              <a:solidFill>
                <a:srgbClr val="000000"/>
              </a:solidFill>
              <a:latin typeface="Arial"/>
              <a:ea typeface="Arial"/>
              <a:cs typeface="Arial"/>
              <a:sym typeface="Arial"/>
            </a:endParaRPr>
          </a:p>
        </p:txBody>
      </p:sp>
      <p:sp>
        <p:nvSpPr>
          <p:cNvPr id="596" name="Google Shape;596;p72"/>
          <p:cNvSpPr/>
          <p:nvPr/>
        </p:nvSpPr>
        <p:spPr>
          <a:xfrm rot="995097">
            <a:off x="6365643" y="3281081"/>
            <a:ext cx="1454235" cy="1311980"/>
          </a:xfrm>
          <a:prstGeom prst="roundRect">
            <a:avLst>
              <a:gd name="adj" fmla="val 16667"/>
            </a:avLst>
          </a:prstGeom>
          <a:solidFill>
            <a:schemeClr val="accent6"/>
          </a:solidFill>
          <a:ln w="25400" cap="flat" cmpd="sng">
            <a:solidFill>
              <a:srgbClr val="517E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Think</a:t>
            </a:r>
            <a:r>
              <a:rPr lang="en-US" sz="1400" b="0" i="0" u="none" strike="noStrike" cap="none">
                <a:solidFill>
                  <a:srgbClr val="FFFFFF"/>
                </a:solidFill>
                <a:latin typeface="Arial"/>
                <a:ea typeface="Arial"/>
                <a:cs typeface="Arial"/>
                <a:sym typeface="Arial"/>
              </a:rPr>
              <a:t> </a:t>
            </a:r>
            <a:r>
              <a:rPr lang="en-US" sz="1400" b="1" i="0" u="none" strike="noStrike" cap="none">
                <a:solidFill>
                  <a:srgbClr val="FFFFFF"/>
                </a:solidFill>
                <a:latin typeface="Arial"/>
                <a:ea typeface="Arial"/>
                <a:cs typeface="Arial"/>
                <a:sym typeface="Arial"/>
              </a:rPr>
              <a:t>Positively</a:t>
            </a:r>
            <a:endParaRPr sz="1400" b="0" i="0" u="none" strike="noStrike" cap="none">
              <a:solidFill>
                <a:srgbClr val="000000"/>
              </a:solidFill>
              <a:latin typeface="Arial"/>
              <a:ea typeface="Arial"/>
              <a:cs typeface="Arial"/>
              <a:sym typeface="Arial"/>
            </a:endParaRPr>
          </a:p>
        </p:txBody>
      </p:sp>
      <p:sp>
        <p:nvSpPr>
          <p:cNvPr id="597" name="Google Shape;597;p72"/>
          <p:cNvSpPr/>
          <p:nvPr/>
        </p:nvSpPr>
        <p:spPr>
          <a:xfrm rot="510961">
            <a:off x="6832780" y="1817268"/>
            <a:ext cx="1485349" cy="1304799"/>
          </a:xfrm>
          <a:prstGeom prst="roundRect">
            <a:avLst>
              <a:gd name="adj" fmla="val 16667"/>
            </a:avLst>
          </a:prstGeom>
          <a:gradFill>
            <a:gsLst>
              <a:gs pos="0">
                <a:srgbClr val="489BE7"/>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Sleep</a:t>
            </a:r>
            <a:r>
              <a:rPr lang="en-US" sz="1400" b="0" i="0" u="none" strike="noStrike" cap="none" dirty="0">
                <a:solidFill>
                  <a:srgbClr val="FFFFFF"/>
                </a:solidFill>
                <a:latin typeface="Arial"/>
                <a:ea typeface="Arial"/>
                <a:cs typeface="Arial"/>
                <a:sym typeface="Arial"/>
              </a:rPr>
              <a:t> </a:t>
            </a:r>
            <a:r>
              <a:rPr lang="en-US" sz="1400" b="1" i="0" u="none" strike="noStrike" cap="none" dirty="0">
                <a:solidFill>
                  <a:srgbClr val="FFFFFF"/>
                </a:solidFill>
                <a:latin typeface="Arial"/>
                <a:ea typeface="Arial"/>
                <a:cs typeface="Arial"/>
                <a:sym typeface="Arial"/>
              </a:rPr>
              <a:t>Well</a:t>
            </a:r>
            <a:endParaRPr sz="1400" b="0" i="0" u="none" strike="noStrike" cap="none" dirty="0">
              <a:solidFill>
                <a:srgbClr val="000000"/>
              </a:solidFill>
              <a:latin typeface="Arial"/>
              <a:ea typeface="Arial"/>
              <a:cs typeface="Arial"/>
              <a:sym typeface="Arial"/>
            </a:endParaRPr>
          </a:p>
        </p:txBody>
      </p:sp>
      <p:sp>
        <p:nvSpPr>
          <p:cNvPr id="598" name="Google Shape;598;p72"/>
          <p:cNvSpPr/>
          <p:nvPr/>
        </p:nvSpPr>
        <p:spPr>
          <a:xfrm rot="-609347">
            <a:off x="8018469" y="3246088"/>
            <a:ext cx="1535723" cy="1277816"/>
          </a:xfrm>
          <a:prstGeom prst="roundRect">
            <a:avLst>
              <a:gd name="adj" fmla="val 16667"/>
            </a:avLst>
          </a:prstGeom>
          <a:solidFill>
            <a:schemeClr val="accent3"/>
          </a:solidFill>
          <a:ln w="25400" cap="flat" cmpd="sng">
            <a:solidFill>
              <a:srgbClr val="7878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Eat Healthy</a:t>
            </a:r>
            <a:endParaRPr sz="1400" b="0" i="0" u="none" strike="noStrike" cap="none">
              <a:solidFill>
                <a:srgbClr val="000000"/>
              </a:solidFill>
              <a:latin typeface="Arial"/>
              <a:ea typeface="Arial"/>
              <a:cs typeface="Arial"/>
              <a:sym typeface="Arial"/>
            </a:endParaRPr>
          </a:p>
        </p:txBody>
      </p:sp>
      <p:sp>
        <p:nvSpPr>
          <p:cNvPr id="599" name="Google Shape;599;p72"/>
          <p:cNvSpPr/>
          <p:nvPr/>
        </p:nvSpPr>
        <p:spPr>
          <a:xfrm rot="185349">
            <a:off x="6489965" y="4895459"/>
            <a:ext cx="1738189" cy="1184257"/>
          </a:xfrm>
          <a:prstGeom prst="roundRect">
            <a:avLst>
              <a:gd name="adj" fmla="val 16667"/>
            </a:avLst>
          </a:prstGeom>
          <a:gradFill>
            <a:gsLst>
              <a:gs pos="0">
                <a:srgbClr val="FFD300"/>
              </a:gs>
              <a:gs pos="100000">
                <a:srgbClr val="FFEF63"/>
              </a:gs>
            </a:gsLst>
            <a:lin ang="16200000" scaled="0"/>
          </a:gra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Worry</a:t>
            </a:r>
            <a:r>
              <a:rPr lang="en-US" sz="1400" b="0" i="0" u="none" strike="noStrike" cap="none">
                <a:solidFill>
                  <a:srgbClr val="FFFFFF"/>
                </a:solidFill>
                <a:latin typeface="Arial"/>
                <a:ea typeface="Arial"/>
                <a:cs typeface="Arial"/>
                <a:sym typeface="Arial"/>
              </a:rPr>
              <a:t> </a:t>
            </a:r>
            <a:r>
              <a:rPr lang="en-US" sz="1400" b="1" i="0" u="none" strike="noStrike" cap="none">
                <a:solidFill>
                  <a:srgbClr val="FFFFFF"/>
                </a:solidFill>
                <a:latin typeface="Arial"/>
                <a:ea typeface="Arial"/>
                <a:cs typeface="Arial"/>
                <a:sym typeface="Arial"/>
              </a:rPr>
              <a:t>Less</a:t>
            </a:r>
            <a:endParaRPr sz="1400" b="0" i="0" u="none" strike="noStrike" cap="none">
              <a:solidFill>
                <a:srgbClr val="000000"/>
              </a:solidFill>
              <a:latin typeface="Arial"/>
              <a:ea typeface="Arial"/>
              <a:cs typeface="Arial"/>
              <a:sym typeface="Arial"/>
            </a:endParaRPr>
          </a:p>
        </p:txBody>
      </p:sp>
      <p:sp>
        <p:nvSpPr>
          <p:cNvPr id="600" name="Google Shape;600;p72"/>
          <p:cNvSpPr/>
          <p:nvPr/>
        </p:nvSpPr>
        <p:spPr>
          <a:xfrm rot="-865882">
            <a:off x="8418466" y="4615755"/>
            <a:ext cx="1490343" cy="1470004"/>
          </a:xfrm>
          <a:prstGeom prst="roundRect">
            <a:avLst>
              <a:gd name="adj" fmla="val 16667"/>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Work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Smart</a:t>
            </a:r>
            <a:endParaRPr sz="1400" b="0" i="0" u="none" strike="noStrike" cap="none">
              <a:solidFill>
                <a:srgbClr val="000000"/>
              </a:solidFill>
              <a:latin typeface="Arial"/>
              <a:ea typeface="Arial"/>
              <a:cs typeface="Arial"/>
              <a:sym typeface="Arial"/>
            </a:endParaRPr>
          </a:p>
        </p:txBody>
      </p:sp>
      <p:sp>
        <p:nvSpPr>
          <p:cNvPr id="601" name="Google Shape;601;p72"/>
          <p:cNvSpPr/>
          <p:nvPr/>
        </p:nvSpPr>
        <p:spPr>
          <a:xfrm rot="367625">
            <a:off x="9839036" y="3398595"/>
            <a:ext cx="1373360" cy="1493498"/>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Keep Things Simple</a:t>
            </a:r>
            <a:endParaRPr sz="1400" b="0" i="0" u="none" strike="noStrike" cap="none">
              <a:solidFill>
                <a:srgbClr val="000000"/>
              </a:solidFill>
              <a:latin typeface="Arial"/>
              <a:ea typeface="Arial"/>
              <a:cs typeface="Arial"/>
              <a:sym typeface="Arial"/>
            </a:endParaRPr>
          </a:p>
        </p:txBody>
      </p:sp>
      <p:sp>
        <p:nvSpPr>
          <p:cNvPr id="12" name="Google Shape;171;p8">
            <a:extLst>
              <a:ext uri="{FF2B5EF4-FFF2-40B4-BE49-F238E27FC236}">
                <a16:creationId xmlns:a16="http://schemas.microsoft.com/office/drawing/2014/main" id="{98E07E22-D9F4-459F-BA7E-D4F42A7AC099}"/>
              </a:ext>
            </a:extLst>
          </p:cNvPr>
          <p:cNvSpPr/>
          <p:nvPr/>
        </p:nvSpPr>
        <p:spPr>
          <a:xfrm>
            <a:off x="7485796" y="0"/>
            <a:ext cx="4706203"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III: Additional Information on Mental Health </a:t>
            </a:r>
            <a:r>
              <a:rPr lang="de-DE" sz="1800" dirty="0" err="1">
                <a:solidFill>
                  <a:schemeClr val="lt1"/>
                </a:solidFill>
                <a:effectLst>
                  <a:outerShdw blurRad="38100" dist="38100" dir="2700000" algn="tl">
                    <a:srgbClr val="000000">
                      <a:alpha val="43137"/>
                    </a:srgbClr>
                  </a:outerShdw>
                </a:effectLst>
                <a:latin typeface="Calibri"/>
                <a:ea typeface="Calibri"/>
                <a:cs typeface="Calibri"/>
                <a:sym typeface="Calibri"/>
              </a:rPr>
              <a:t>Resilience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2871672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1113201ef8f_0_7"/>
          <p:cNvSpPr txBox="1">
            <a:spLocks noGrp="1"/>
          </p:cNvSpPr>
          <p:nvPr>
            <p:ph type="title"/>
          </p:nvPr>
        </p:nvSpPr>
        <p:spPr>
          <a:xfrm>
            <a:off x="838200" y="25810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600"/>
              </a:spcBef>
              <a:spcAft>
                <a:spcPts val="0"/>
              </a:spcAft>
              <a:buClr>
                <a:schemeClr val="dk1"/>
              </a:buClr>
              <a:buSzPts val="1800"/>
              <a:buFont typeface="Arial"/>
              <a:buNone/>
            </a:pPr>
            <a:r>
              <a:rPr lang="en-US" sz="3000" u="sng" dirty="0">
                <a:solidFill>
                  <a:schemeClr val="hlink"/>
                </a:solidFill>
                <a:latin typeface="Calibri"/>
                <a:ea typeface="Calibri"/>
                <a:cs typeface="Calibri"/>
                <a:sym typeface="Calibri"/>
                <a:hlinkClick r:id="rId3"/>
              </a:rPr>
              <a:t>https://www.youtube.com/watch?v=RMnZFXjKtAs</a:t>
            </a:r>
            <a:endParaRPr sz="3000" dirty="0">
              <a:latin typeface="Calibri"/>
              <a:ea typeface="Calibri"/>
              <a:cs typeface="Calibri"/>
              <a:sym typeface="Calibri"/>
            </a:endParaRPr>
          </a:p>
          <a:p>
            <a:pPr marL="0" lvl="0" indent="0" algn="ctr" rtl="0">
              <a:lnSpc>
                <a:spcPct val="90000"/>
              </a:lnSpc>
              <a:spcBef>
                <a:spcPts val="0"/>
              </a:spcBef>
              <a:spcAft>
                <a:spcPts val="0"/>
              </a:spcAft>
              <a:buSzPts val="4000"/>
              <a:buNone/>
            </a:pPr>
            <a:endParaRPr dirty="0"/>
          </a:p>
        </p:txBody>
      </p:sp>
      <p:sp>
        <p:nvSpPr>
          <p:cNvPr id="3" name="Google Shape;171;p8">
            <a:extLst>
              <a:ext uri="{FF2B5EF4-FFF2-40B4-BE49-F238E27FC236}">
                <a16:creationId xmlns:a16="http://schemas.microsoft.com/office/drawing/2014/main" id="{158B806D-9CAE-40A7-8D70-46252D6D347E}"/>
              </a:ext>
            </a:extLst>
          </p:cNvPr>
          <p:cNvSpPr/>
          <p:nvPr/>
        </p:nvSpPr>
        <p:spPr>
          <a:xfrm>
            <a:off x="7485796" y="0"/>
            <a:ext cx="4706203" cy="403326"/>
          </a:xfrm>
          <a:prstGeom prst="rect">
            <a:avLst/>
          </a:prstGeom>
          <a:solidFill>
            <a:srgbClr val="7F7F7F"/>
          </a:solidFill>
          <a:ln>
            <a:noFill/>
          </a:ln>
        </p:spPr>
        <p:txBody>
          <a:bodyPr spcFirstLastPara="1" wrap="square" lIns="91425" tIns="45700" rIns="91425" bIns="45700" anchor="ctr" anchorCtr="0">
            <a:normAutofit fontScale="77500" lnSpcReduction="20000"/>
          </a:bodyPr>
          <a:lstStyle/>
          <a:p>
            <a:pPr marL="0" marR="0" lvl="0" indent="0" algn="r" rtl="0">
              <a:lnSpc>
                <a:spcPct val="90000"/>
              </a:lnSpc>
              <a:spcBef>
                <a:spcPts val="0"/>
              </a:spcBef>
              <a:spcAft>
                <a:spcPts val="0"/>
              </a:spcAft>
              <a:buClr>
                <a:srgbClr val="000000"/>
              </a:buClr>
              <a:buSzPts val="1800"/>
              <a:buFont typeface="Calibri"/>
              <a:buNone/>
            </a:pPr>
            <a:r>
              <a:rPr lang="de-DE" sz="1800" dirty="0">
                <a:solidFill>
                  <a:schemeClr val="lt1"/>
                </a:solidFill>
                <a:effectLst>
                  <a:outerShdw blurRad="38100" dist="38100" dir="2700000" algn="tl">
                    <a:srgbClr val="000000">
                      <a:alpha val="43137"/>
                    </a:srgbClr>
                  </a:outerShdw>
                </a:effectLst>
                <a:latin typeface="Calibri"/>
                <a:ea typeface="Calibri"/>
                <a:cs typeface="Calibri"/>
                <a:sym typeface="Calibri"/>
              </a:rPr>
              <a:t>Annex III: Additional Information on Mental Health </a:t>
            </a:r>
            <a:r>
              <a:rPr lang="de-DE" sz="1800" dirty="0" err="1">
                <a:solidFill>
                  <a:schemeClr val="lt1"/>
                </a:solidFill>
                <a:effectLst>
                  <a:outerShdw blurRad="38100" dist="38100" dir="2700000" algn="tl">
                    <a:srgbClr val="000000">
                      <a:alpha val="43137"/>
                    </a:srgbClr>
                  </a:outerShdw>
                </a:effectLst>
                <a:latin typeface="Calibri"/>
                <a:ea typeface="Calibri"/>
                <a:cs typeface="Calibri"/>
                <a:sym typeface="Calibri"/>
              </a:rPr>
              <a:t>Resilience</a:t>
            </a:r>
            <a:endParaRPr sz="1500" b="0"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6784949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Which of the following does </a:t>
            </a:r>
            <a:r>
              <a:rPr lang="en-US" sz="2400" b="1" i="0" u="none" strike="noStrike" cap="none" dirty="0">
                <a:solidFill>
                  <a:srgbClr val="C01E24"/>
                </a:solidFill>
                <a:latin typeface="Calibri"/>
                <a:ea typeface="Calibri"/>
                <a:cs typeface="Calibri"/>
                <a:sym typeface="Calibri"/>
              </a:rPr>
              <a:t>not</a:t>
            </a:r>
            <a:r>
              <a:rPr lang="en-US" sz="2000" b="1" i="0" u="none" strike="noStrike" cap="none" dirty="0">
                <a:solidFill>
                  <a:srgbClr val="203864"/>
                </a:solidFill>
                <a:latin typeface="Calibri"/>
                <a:ea typeface="Calibri"/>
                <a:cs typeface="Calibri"/>
                <a:sym typeface="Calibri"/>
              </a:rPr>
              <a:t> describe an adversity or challenge in life?</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A</a:t>
            </a:r>
            <a:r>
              <a:rPr lang="en-US" sz="1800" dirty="0">
                <a:solidFill>
                  <a:srgbClr val="000000"/>
                </a:solidFill>
                <a:latin typeface="Calibri" panose="020F0502020204030204" pitchFamily="34" charset="0"/>
                <a:ea typeface="Calibri"/>
                <a:cs typeface="Calibri" panose="020F0502020204030204" pitchFamily="34" charset="0"/>
                <a:sym typeface="Calibri"/>
              </a:rPr>
              <a:t>. Abuse</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134100" y="2479674"/>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800" dirty="0">
                <a:solidFill>
                  <a:srgbClr val="000000"/>
                </a:solidFill>
                <a:latin typeface="Calibri" panose="020F0502020204030204" pitchFamily="34" charset="0"/>
                <a:ea typeface="Calibri"/>
                <a:cs typeface="Calibri" panose="020F0502020204030204" pitchFamily="34" charset="0"/>
                <a:sym typeface="Calibri"/>
              </a:rPr>
              <a:t>B. Needs fulfillment</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2105025" y="3727451"/>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C. </a:t>
            </a:r>
            <a:r>
              <a:rPr lang="en-US" sz="1800" dirty="0">
                <a:solidFill>
                  <a:srgbClr val="000000"/>
                </a:solidFill>
                <a:latin typeface="Calibri" panose="020F0502020204030204" pitchFamily="34" charset="0"/>
                <a:ea typeface="Calibri"/>
                <a:cs typeface="Calibri" panose="020F0502020204030204" pitchFamily="34" charset="0"/>
                <a:sym typeface="Calibri"/>
              </a:rPr>
              <a:t>Illness</a:t>
            </a:r>
          </a:p>
        </p:txBody>
      </p:sp>
      <p:sp>
        <p:nvSpPr>
          <p:cNvPr id="12" name="Ορθογώνιο 11">
            <a:extLst>
              <a:ext uri="{FF2B5EF4-FFF2-40B4-BE49-F238E27FC236}">
                <a16:creationId xmlns:a16="http://schemas.microsoft.com/office/drawing/2014/main" id="{330EFFD1-979D-4EE1-BDD9-918267F048CC}"/>
              </a:ext>
            </a:extLst>
          </p:cNvPr>
          <p:cNvSpPr/>
          <p:nvPr/>
        </p:nvSpPr>
        <p:spPr>
          <a:xfrm>
            <a:off x="6134100" y="3727450"/>
            <a:ext cx="3505200" cy="90487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800" dirty="0">
                <a:latin typeface="Calibri" panose="020F0502020204030204" pitchFamily="34" charset="0"/>
                <a:cs typeface="Calibri" panose="020F0502020204030204" pitchFamily="34" charset="0"/>
              </a:rPr>
              <a:t>D. </a:t>
            </a:r>
            <a:r>
              <a:rPr lang="en-US" sz="1800" dirty="0">
                <a:solidFill>
                  <a:srgbClr val="000000"/>
                </a:solidFill>
                <a:latin typeface="Calibri" panose="020F0502020204030204" pitchFamily="34" charset="0"/>
                <a:ea typeface="Calibri"/>
                <a:cs typeface="Calibri" panose="020F0502020204030204" pitchFamily="34" charset="0"/>
                <a:sym typeface="Calibri"/>
              </a:rPr>
              <a:t> Job loss</a:t>
            </a:r>
            <a:endParaRPr lang="el-GR" sz="1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ADEDE7A-0913-479F-BB67-E02D145BE5E2}"/>
              </a:ext>
            </a:extLst>
          </p:cNvPr>
          <p:cNvSpPr txBox="1"/>
          <p:nvPr/>
        </p:nvSpPr>
        <p:spPr>
          <a:xfrm>
            <a:off x="2112607" y="1987414"/>
            <a:ext cx="2153859" cy="307777"/>
          </a:xfrm>
          <a:prstGeom prst="rect">
            <a:avLst/>
          </a:prstGeom>
        </p:spPr>
        <p:txBody>
          <a:bodyPr wrap="none" rtlCol="0">
            <a:spAutoFit/>
          </a:bodyPr>
          <a:lstStyle/>
          <a:p>
            <a:pPr algn="l"/>
            <a:r>
              <a:rPr lang="en-US" sz="1400" i="1" dirty="0"/>
              <a:t>Only one answer is correct!</a:t>
            </a:r>
            <a:endParaRPr lang="el-GR" sz="1400" i="1" dirty="0" err="1"/>
          </a:p>
        </p:txBody>
      </p:sp>
    </p:spTree>
    <p:extLst>
      <p:ext uri="{BB962C8B-B14F-4D97-AF65-F5344CB8AC3E}">
        <p14:creationId xmlns:p14="http://schemas.microsoft.com/office/powerpoint/2010/main" val="2403147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C000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538135"/>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C01E24"/>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Στρογγύλεμα γωνιών 3">
            <a:extLst>
              <a:ext uri="{FF2B5EF4-FFF2-40B4-BE49-F238E27FC236}">
                <a16:creationId xmlns:a16="http://schemas.microsoft.com/office/drawing/2014/main" id="{9651827C-5BB0-427C-8C65-8784AC89CEFC}"/>
              </a:ext>
            </a:extLst>
          </p:cNvPr>
          <p:cNvSpPr/>
          <p:nvPr/>
        </p:nvSpPr>
        <p:spPr>
          <a:xfrm>
            <a:off x="2105025" y="1028700"/>
            <a:ext cx="7534275" cy="904875"/>
          </a:xfrm>
          <a:prstGeom prst="roundRect">
            <a:avLst/>
          </a:prstGeom>
          <a:ln>
            <a:solidFill>
              <a:srgbClr val="C01E24"/>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203864"/>
                </a:solidFill>
                <a:latin typeface="Calibri"/>
                <a:ea typeface="Calibri"/>
                <a:cs typeface="Calibri"/>
                <a:sym typeface="Calibri"/>
              </a:rPr>
              <a:t>Which of the following </a:t>
            </a:r>
            <a:r>
              <a:rPr lang="en-US" sz="2400" b="1" i="0" u="none" strike="noStrike" cap="none" dirty="0">
                <a:solidFill>
                  <a:srgbClr val="980000"/>
                </a:solidFill>
                <a:latin typeface="Calibri"/>
                <a:ea typeface="Calibri"/>
                <a:cs typeface="Calibri"/>
                <a:sym typeface="Calibri"/>
              </a:rPr>
              <a:t>two </a:t>
            </a:r>
            <a:r>
              <a:rPr lang="en-US" sz="2000" b="1" i="0" u="none" strike="noStrike" cap="none" dirty="0">
                <a:solidFill>
                  <a:srgbClr val="203864"/>
                </a:solidFill>
                <a:latin typeface="Calibri"/>
                <a:ea typeface="Calibri"/>
                <a:cs typeface="Calibri"/>
                <a:sym typeface="Calibri"/>
              </a:rPr>
              <a:t>statements are correct?</a:t>
            </a:r>
          </a:p>
        </p:txBody>
      </p:sp>
      <p:sp>
        <p:nvSpPr>
          <p:cNvPr id="5" name="Ορθογώνιο 4">
            <a:extLst>
              <a:ext uri="{FF2B5EF4-FFF2-40B4-BE49-F238E27FC236}">
                <a16:creationId xmlns:a16="http://schemas.microsoft.com/office/drawing/2014/main" id="{88178301-C8A7-4724-8CF8-344EAE75664C}"/>
              </a:ext>
            </a:extLst>
          </p:cNvPr>
          <p:cNvSpPr/>
          <p:nvPr/>
        </p:nvSpPr>
        <p:spPr>
          <a:xfrm>
            <a:off x="2105025" y="2479675"/>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latin typeface="Calibri" panose="020F0502020204030204" pitchFamily="34" charset="0"/>
                <a:cs typeface="Calibri" panose="020F0502020204030204" pitchFamily="34" charset="0"/>
              </a:rPr>
              <a:t>A. Resilience is the ability to bounce back and adapt to life’s misfortunes and set backs</a:t>
            </a:r>
          </a:p>
        </p:txBody>
      </p:sp>
      <p:sp>
        <p:nvSpPr>
          <p:cNvPr id="10" name="Ορθογώνιο 9">
            <a:extLst>
              <a:ext uri="{FF2B5EF4-FFF2-40B4-BE49-F238E27FC236}">
                <a16:creationId xmlns:a16="http://schemas.microsoft.com/office/drawing/2014/main" id="{E448F981-31BC-4A5C-A52A-2CB296CA1B95}"/>
              </a:ext>
            </a:extLst>
          </p:cNvPr>
          <p:cNvSpPr/>
          <p:nvPr/>
        </p:nvSpPr>
        <p:spPr>
          <a:xfrm>
            <a:off x="6096000" y="4019550"/>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solidFill>
                  <a:srgbClr val="000000"/>
                </a:solidFill>
                <a:latin typeface="Calibri" panose="020F0502020204030204" pitchFamily="34" charset="0"/>
                <a:ea typeface="Calibri"/>
                <a:cs typeface="Calibri" panose="020F0502020204030204" pitchFamily="34" charset="0"/>
                <a:sym typeface="Calibri"/>
              </a:rPr>
              <a:t>D. Resilience gives people the emotional strength to cope with trauma, adversity and hardship</a:t>
            </a:r>
          </a:p>
        </p:txBody>
      </p:sp>
      <p:sp>
        <p:nvSpPr>
          <p:cNvPr id="11" name="Ορθογώνιο 10">
            <a:extLst>
              <a:ext uri="{FF2B5EF4-FFF2-40B4-BE49-F238E27FC236}">
                <a16:creationId xmlns:a16="http://schemas.microsoft.com/office/drawing/2014/main" id="{B08E9EB4-6838-4FCD-B853-E6E51FCAD438}"/>
              </a:ext>
            </a:extLst>
          </p:cNvPr>
          <p:cNvSpPr/>
          <p:nvPr/>
        </p:nvSpPr>
        <p:spPr>
          <a:xfrm>
            <a:off x="6134100" y="2472791"/>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a:buSzPts val="1800"/>
            </a:pPr>
            <a:r>
              <a:rPr lang="en-US" sz="1600" dirty="0">
                <a:solidFill>
                  <a:srgbClr val="000000"/>
                </a:solidFill>
                <a:latin typeface="Calibri" panose="020F0502020204030204" pitchFamily="34" charset="0"/>
                <a:ea typeface="Calibri"/>
                <a:cs typeface="Calibri" panose="020F0502020204030204" pitchFamily="34" charset="0"/>
                <a:sym typeface="Calibri"/>
              </a:rPr>
              <a:t>B. People who are resilient avoid  utilizing their resources, strengths and skills to overcome challenges and work through any setbacks</a:t>
            </a:r>
            <a:endParaRPr lang="en-US" sz="1800" dirty="0">
              <a:solidFill>
                <a:srgbClr val="000000"/>
              </a:solidFill>
              <a:latin typeface="Calibri" panose="020F0502020204030204" pitchFamily="34" charset="0"/>
              <a:ea typeface="Calibri"/>
              <a:cs typeface="Calibri" panose="020F0502020204030204" pitchFamily="34" charset="0"/>
              <a:sym typeface="Calibri"/>
            </a:endParaRPr>
          </a:p>
        </p:txBody>
      </p:sp>
      <p:sp>
        <p:nvSpPr>
          <p:cNvPr id="12" name="Ορθογώνιο 11">
            <a:extLst>
              <a:ext uri="{FF2B5EF4-FFF2-40B4-BE49-F238E27FC236}">
                <a16:creationId xmlns:a16="http://schemas.microsoft.com/office/drawing/2014/main" id="{330EFFD1-979D-4EE1-BDD9-918267F048CC}"/>
              </a:ext>
            </a:extLst>
          </p:cNvPr>
          <p:cNvSpPr/>
          <p:nvPr/>
        </p:nvSpPr>
        <p:spPr>
          <a:xfrm>
            <a:off x="2105025" y="4019551"/>
            <a:ext cx="3505200" cy="11380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solidFill>
                  <a:srgbClr val="000000"/>
                </a:solidFill>
                <a:latin typeface="Calibri" panose="020F0502020204030204" pitchFamily="34" charset="0"/>
                <a:ea typeface="Calibri"/>
                <a:cs typeface="Calibri" panose="020F0502020204030204" pitchFamily="34" charset="0"/>
                <a:sym typeface="Calibri"/>
              </a:rPr>
              <a:t>C. Flexibility, adaptability and perseverance prevent  people  from tapping into their resilience by changing certain thoughts and behaviors </a:t>
            </a:r>
            <a:endParaRPr lang="el-GR"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0BF227-FC3A-40AC-BDE1-04D4375D5BBC}"/>
              </a:ext>
            </a:extLst>
          </p:cNvPr>
          <p:cNvSpPr txBox="1"/>
          <p:nvPr/>
        </p:nvSpPr>
        <p:spPr>
          <a:xfrm>
            <a:off x="2112607" y="1987414"/>
            <a:ext cx="2009653" cy="307777"/>
          </a:xfrm>
          <a:prstGeom prst="rect">
            <a:avLst/>
          </a:prstGeom>
        </p:spPr>
        <p:txBody>
          <a:bodyPr wrap="none" rtlCol="0">
            <a:spAutoFit/>
          </a:bodyPr>
          <a:lstStyle/>
          <a:p>
            <a:pPr algn="l"/>
            <a:r>
              <a:rPr lang="en-US" sz="1400" i="1" dirty="0"/>
              <a:t>Two answers are correct!</a:t>
            </a:r>
            <a:endParaRPr lang="el-GR" sz="1400" i="1" dirty="0" err="1"/>
          </a:p>
        </p:txBody>
      </p:sp>
    </p:spTree>
    <p:extLst>
      <p:ext uri="{BB962C8B-B14F-4D97-AF65-F5344CB8AC3E}">
        <p14:creationId xmlns:p14="http://schemas.microsoft.com/office/powerpoint/2010/main" val="228410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538135"/>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C0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rgbClr val="C00000"/>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538135"/>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4"/>
          <p:cNvSpPr txBox="1">
            <a:spLocks noGrp="1"/>
          </p:cNvSpPr>
          <p:nvPr>
            <p:ph type="title"/>
          </p:nvPr>
        </p:nvSpPr>
        <p:spPr>
          <a:xfrm>
            <a:off x="521424" y="1031232"/>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dirty="0"/>
              <a:t>References and further reading (1)</a:t>
            </a:r>
            <a:endParaRPr dirty="0"/>
          </a:p>
        </p:txBody>
      </p:sp>
      <p:sp>
        <p:nvSpPr>
          <p:cNvPr id="319" name="Google Shape;319;p14"/>
          <p:cNvSpPr txBox="1">
            <a:spLocks noGrp="1"/>
          </p:cNvSpPr>
          <p:nvPr>
            <p:ph type="body" idx="1"/>
          </p:nvPr>
        </p:nvSpPr>
        <p:spPr>
          <a:xfrm>
            <a:off x="521423" y="1556159"/>
            <a:ext cx="10816017" cy="4865977"/>
          </a:xfrm>
          <a:prstGeom prst="rect">
            <a:avLst/>
          </a:prstGeom>
          <a:noFill/>
          <a:ln>
            <a:noFill/>
          </a:ln>
        </p:spPr>
        <p:txBody>
          <a:bodyPr spcFirstLastPara="1" wrap="square" lIns="91425" tIns="45700" rIns="91425" bIns="45700" anchor="t" anchorCtr="0">
            <a:noAutofit/>
          </a:bodyPr>
          <a:lstStyle/>
          <a:p>
            <a:pPr marL="182563" lvl="0" indent="-182563">
              <a:buSzPct val="108108"/>
              <a:buNone/>
            </a:pPr>
            <a:r>
              <a:rPr lang="en-US" sz="1500" dirty="0"/>
              <a:t>Bryce, E., </a:t>
            </a:r>
            <a:r>
              <a:rPr lang="en-US" sz="1500" dirty="0" err="1"/>
              <a:t>Mullany</a:t>
            </a:r>
            <a:r>
              <a:rPr lang="en-US" sz="1500" dirty="0"/>
              <a:t>, L.C., </a:t>
            </a:r>
            <a:r>
              <a:rPr lang="en-US" sz="1500" dirty="0" err="1"/>
              <a:t>Khatry</a:t>
            </a:r>
            <a:r>
              <a:rPr lang="en-US" sz="1500" dirty="0"/>
              <a:t>, S.K. et al.</a:t>
            </a:r>
            <a:r>
              <a:rPr lang="el-GR" sz="1500" dirty="0"/>
              <a:t> 2020.</a:t>
            </a:r>
            <a:r>
              <a:rPr lang="en-US" sz="1500" dirty="0"/>
              <a:t> Coverage of the WHO’s four essential elements of newborn care and their association with neonatal survival in southern Nepal. BMC Pregnancy Childbirth 20, 540 https://doi.org/10.1186/s12884-020-03239-6</a:t>
            </a:r>
          </a:p>
          <a:p>
            <a:pPr marL="182563" indent="-182563">
              <a:buSzPct val="108108"/>
              <a:buNone/>
            </a:pPr>
            <a:r>
              <a:rPr lang="en-US" sz="1500" dirty="0" err="1"/>
              <a:t>Carr</a:t>
            </a:r>
            <a:r>
              <a:rPr lang="en-US" sz="1500" dirty="0"/>
              <a:t> T.P et al.</a:t>
            </a:r>
            <a:r>
              <a:rPr lang="el-GR" sz="1500" dirty="0"/>
              <a:t> </a:t>
            </a:r>
            <a:r>
              <a:rPr lang="en-US" sz="1500" dirty="0"/>
              <a:t>2016. Advanced Nutrition and Human Metabolism. Cengage Learning.</a:t>
            </a:r>
          </a:p>
          <a:p>
            <a:pPr marL="182563" indent="-182563">
              <a:buSzPct val="108108"/>
              <a:buNone/>
            </a:pPr>
            <a:r>
              <a:rPr lang="en-US" sz="1500" dirty="0"/>
              <a:t>Center for Disease Control and Prevention (CDC) </a:t>
            </a:r>
            <a:r>
              <a:rPr lang="en-US" sz="1500" dirty="0" err="1"/>
              <a:t>n.d.</a:t>
            </a:r>
            <a:r>
              <a:rPr lang="en-US" sz="1500" dirty="0"/>
              <a:t>  https://www.cdc.gov/ncbddd/birthdefects/prevention.html </a:t>
            </a:r>
          </a:p>
          <a:p>
            <a:pPr marL="182563" lvl="0" indent="-182563">
              <a:buSzPct val="108108"/>
              <a:buNone/>
            </a:pPr>
            <a:r>
              <a:rPr lang="en-US" sz="1500" dirty="0"/>
              <a:t>European Commission. 2020. The health benefits of vaccination. https://ec.europa.eu/commission/presscorner/detail/en/fs_20_2364. </a:t>
            </a:r>
            <a:endParaRPr lang="el-GR" sz="1500" dirty="0"/>
          </a:p>
          <a:p>
            <a:pPr marL="182563" indent="-182563">
              <a:buSzPts val="1400"/>
              <a:buNone/>
            </a:pPr>
            <a:r>
              <a:rPr lang="en-US" sz="1500" dirty="0"/>
              <a:t>European Parliament, Directorate General for Internal Policy. 2017. Research for CULT–Committee. Why Cultural Work with Refugees. Retrieved from: </a:t>
            </a:r>
            <a:r>
              <a:rPr lang="en-US" sz="1500" u="sng" dirty="0">
                <a:solidFill>
                  <a:schemeClr val="hlink"/>
                </a:solidFill>
                <a:hlinkClick r:id="rId3"/>
              </a:rPr>
              <a:t>http://www.europarl.europa.eu/RegData/etudes/IDAN/2017/602004/IPOL_IDA(2017)602004_EN.pdf</a:t>
            </a:r>
            <a:endParaRPr lang="en-US" sz="1500" dirty="0"/>
          </a:p>
          <a:p>
            <a:pPr marL="182563" indent="-182563">
              <a:buSzPts val="1400"/>
              <a:buNone/>
            </a:pPr>
            <a:r>
              <a:rPr lang="en-US" sz="1500" dirty="0"/>
              <a:t>European Centre for Disease Prevention and Control. 2020. Guidance on infection prevention and control of coronavirus disease (COVID-19) in migrant and refugee reception and detention </a:t>
            </a:r>
            <a:r>
              <a:rPr lang="en-US" sz="1500" dirty="0" err="1"/>
              <a:t>centres</a:t>
            </a:r>
            <a:r>
              <a:rPr lang="en-US" sz="1500" dirty="0"/>
              <a:t> in the EU/EEA and the United Kingdom</a:t>
            </a:r>
          </a:p>
          <a:p>
            <a:pPr marL="182563" indent="-182563">
              <a:buSzPts val="1400"/>
              <a:buNone/>
            </a:pPr>
            <a:r>
              <a:rPr lang="en-US" sz="1500" dirty="0"/>
              <a:t>International Scientific Forum on Home Hygiene. 2018. Containing the burden of infectious diseases is everyone’s responsibility: A call for an integrated strategy for developing and promoting hygiene </a:t>
            </a:r>
            <a:r>
              <a:rPr lang="en-US" sz="1500" dirty="0" err="1"/>
              <a:t>behaviour</a:t>
            </a:r>
            <a:r>
              <a:rPr lang="en-US" sz="1500" dirty="0"/>
              <a:t> change in home and everyday life [White Paper]. https://www.ifh-homehygiene.org/sites/default/files/publications/IFH%20White%20Paper-10-18.pdf. </a:t>
            </a:r>
          </a:p>
          <a:p>
            <a:pPr marL="182563" lvl="0" indent="-182563">
              <a:buSzPct val="108107"/>
              <a:buNone/>
            </a:pPr>
            <a:r>
              <a:rPr lang="en-US" sz="1500" dirty="0"/>
              <a:t>John Hopkins Medicine. </a:t>
            </a:r>
            <a:r>
              <a:rPr lang="en-US" sz="1500" dirty="0" err="1"/>
              <a:t>n.d.</a:t>
            </a:r>
            <a:r>
              <a:rPr lang="en-US" sz="1500" dirty="0"/>
              <a:t> </a:t>
            </a:r>
            <a:r>
              <a:rPr lang="en-US" sz="1500" dirty="0">
                <a:hlinkClick r:id="rId4"/>
              </a:rPr>
              <a:t>https://www.hopkinsmedicine.org/health/treatment-tests-and-therapies/screening-tests-for-common-diseases</a:t>
            </a:r>
            <a:r>
              <a:rPr lang="en-US" sz="1500" dirty="0"/>
              <a:t> </a:t>
            </a:r>
          </a:p>
          <a:p>
            <a:pPr marL="182563" lvl="0" indent="-182563">
              <a:buSzPct val="108107"/>
              <a:buNone/>
            </a:pPr>
            <a:r>
              <a:rPr lang="en-US" sz="1500" dirty="0"/>
              <a:t>Johns Hopkins Medicine. </a:t>
            </a:r>
            <a:r>
              <a:rPr lang="en-US" sz="1500" dirty="0" err="1"/>
              <a:t>n.d.</a:t>
            </a:r>
            <a:r>
              <a:rPr lang="en-US" sz="1500" dirty="0"/>
              <a:t> - </a:t>
            </a:r>
            <a:r>
              <a:rPr lang="en-US" sz="1500" dirty="0">
                <a:hlinkClick r:id="rId5"/>
              </a:rPr>
              <a:t>https://www.hopkinsmedicine.org/health/wellness-and-prevention/abcs-of-eating-smart-for-a-healthy-heart</a:t>
            </a:r>
            <a:endParaRPr lang="en-US" sz="1500" dirty="0"/>
          </a:p>
          <a:p>
            <a:pPr marL="182563" lvl="0" indent="-182563">
              <a:buSzPct val="108108"/>
              <a:buNone/>
            </a:pPr>
            <a:r>
              <a:rPr lang="en-US" sz="1500" dirty="0"/>
              <a:t>John Hopkins Medicine .</a:t>
            </a:r>
            <a:r>
              <a:rPr lang="en-US" sz="1500" dirty="0" err="1"/>
              <a:t>n.d.</a:t>
            </a:r>
            <a:r>
              <a:rPr lang="en-US" sz="1500" dirty="0"/>
              <a:t> Malnutrition. </a:t>
            </a:r>
            <a:r>
              <a:rPr lang="en-US" sz="1500" dirty="0">
                <a:hlinkClick r:id="rId6"/>
              </a:rPr>
              <a:t>https://www.hopkinsmedicine.org/health/conditions-and-diseases/malnutrition</a:t>
            </a:r>
            <a:endParaRPr lang="en-US" sz="1500" dirty="0"/>
          </a:p>
        </p:txBody>
      </p:sp>
    </p:spTree>
    <p:extLst>
      <p:ext uri="{BB962C8B-B14F-4D97-AF65-F5344CB8AC3E}">
        <p14:creationId xmlns:p14="http://schemas.microsoft.com/office/powerpoint/2010/main" val="36040171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800"/>
              <a:buNone/>
            </a:pPr>
            <a:r>
              <a:rPr lang="en-US" sz="2800" dirty="0"/>
              <a:t>References and further reading (2)</a:t>
            </a:r>
            <a:endParaRPr sz="2800" dirty="0"/>
          </a:p>
        </p:txBody>
      </p:sp>
      <p:sp>
        <p:nvSpPr>
          <p:cNvPr id="309" name="Google Shape;309;p10"/>
          <p:cNvSpPr txBox="1">
            <a:spLocks noGrp="1"/>
          </p:cNvSpPr>
          <p:nvPr>
            <p:ph type="body" idx="1"/>
          </p:nvPr>
        </p:nvSpPr>
        <p:spPr>
          <a:xfrm>
            <a:off x="474362" y="1787807"/>
            <a:ext cx="10816017" cy="4865977"/>
          </a:xfrm>
          <a:prstGeom prst="rect">
            <a:avLst/>
          </a:prstGeom>
          <a:noFill/>
          <a:ln>
            <a:noFill/>
          </a:ln>
        </p:spPr>
        <p:txBody>
          <a:bodyPr spcFirstLastPara="1" wrap="square" lIns="91425" tIns="45700" rIns="91425" bIns="45700" anchor="t" anchorCtr="0">
            <a:normAutofit/>
          </a:bodyPr>
          <a:lstStyle/>
          <a:p>
            <a:pPr marL="182563" lvl="0" indent="-182563">
              <a:spcBef>
                <a:spcPts val="0"/>
              </a:spcBef>
              <a:buSzPct val="108107"/>
              <a:buNone/>
            </a:pPr>
            <a:endParaRPr lang="en-US" sz="1800" dirty="0"/>
          </a:p>
          <a:p>
            <a:pPr marL="182563" lvl="0" indent="-182563" algn="l" rtl="0">
              <a:lnSpc>
                <a:spcPct val="100000"/>
              </a:lnSpc>
              <a:spcBef>
                <a:spcPts val="0"/>
              </a:spcBef>
              <a:spcAft>
                <a:spcPts val="0"/>
              </a:spcAft>
              <a:buSzPct val="108107"/>
              <a:buNone/>
            </a:pPr>
            <a:endParaRPr lang="en-US" sz="1800" dirty="0"/>
          </a:p>
        </p:txBody>
      </p:sp>
      <p:pic>
        <p:nvPicPr>
          <p:cNvPr id="310" name="Google Shape;310;p10"/>
          <p:cNvPicPr preferRelativeResize="0"/>
          <p:nvPr/>
        </p:nvPicPr>
        <p:blipFill rotWithShape="1">
          <a:blip r:embed="rId3">
            <a:alphaModFix/>
          </a:blip>
          <a:srcRect l="26648" t="70260" r="70336" b="24439"/>
          <a:stretch/>
        </p:blipFill>
        <p:spPr>
          <a:xfrm flipH="1">
            <a:off x="-1904" y="6253759"/>
            <a:ext cx="610941" cy="604241"/>
          </a:xfrm>
          <a:prstGeom prst="rect">
            <a:avLst/>
          </a:prstGeom>
          <a:noFill/>
          <a:ln>
            <a:noFill/>
          </a:ln>
        </p:spPr>
      </p:pic>
      <p:sp>
        <p:nvSpPr>
          <p:cNvPr id="2" name="Ορθογώνιο 1"/>
          <p:cNvSpPr/>
          <p:nvPr/>
        </p:nvSpPr>
        <p:spPr>
          <a:xfrm>
            <a:off x="499309" y="1643896"/>
            <a:ext cx="11411712" cy="4478149"/>
          </a:xfrm>
          <a:prstGeom prst="rect">
            <a:avLst/>
          </a:prstGeom>
        </p:spPr>
        <p:txBody>
          <a:bodyPr wrap="square">
            <a:spAutoFit/>
          </a:bodyPr>
          <a:lstStyle/>
          <a:p>
            <a:pPr marL="180000" indent="-182563">
              <a:spcAft>
                <a:spcPts val="600"/>
              </a:spcAft>
              <a:buSzPct val="108108"/>
              <a:buNone/>
            </a:pPr>
            <a:r>
              <a:rPr lang="en-US" sz="1500" dirty="0">
                <a:latin typeface="Calibri" panose="020F0502020204030204" pitchFamily="34" charset="0"/>
              </a:rPr>
              <a:t>Matlin, S.A., </a:t>
            </a:r>
            <a:r>
              <a:rPr lang="en-US" sz="1500" dirty="0" err="1">
                <a:latin typeface="Calibri" panose="020F0502020204030204" pitchFamily="34" charset="0"/>
              </a:rPr>
              <a:t>Depoux</a:t>
            </a:r>
            <a:r>
              <a:rPr lang="en-US" sz="1500" dirty="0">
                <a:latin typeface="Calibri" panose="020F0502020204030204" pitchFamily="34" charset="0"/>
              </a:rPr>
              <a:t>, A., </a:t>
            </a:r>
            <a:r>
              <a:rPr lang="en-US" sz="1500" dirty="0" err="1">
                <a:latin typeface="Calibri" panose="020F0502020204030204" pitchFamily="34" charset="0"/>
              </a:rPr>
              <a:t>Schütte</a:t>
            </a:r>
            <a:r>
              <a:rPr lang="en-US" sz="1500" dirty="0">
                <a:latin typeface="Calibri" panose="020F0502020204030204" pitchFamily="34" charset="0"/>
              </a:rPr>
              <a:t>, S. </a:t>
            </a:r>
            <a:r>
              <a:rPr lang="en-US" sz="1500" i="1" dirty="0">
                <a:latin typeface="Calibri" panose="020F0502020204030204" pitchFamily="34" charset="0"/>
              </a:rPr>
              <a:t>et al.</a:t>
            </a:r>
            <a:r>
              <a:rPr lang="en-US" sz="1500" dirty="0">
                <a:latin typeface="Calibri" panose="020F0502020204030204" pitchFamily="34" charset="0"/>
              </a:rPr>
              <a:t> 2018. Migrants’ and refugees’ health: towards an agenda of solutions. </a:t>
            </a:r>
            <a:r>
              <a:rPr lang="en-US" sz="1500" i="1" dirty="0">
                <a:latin typeface="Calibri" panose="020F0502020204030204" pitchFamily="34" charset="0"/>
              </a:rPr>
              <a:t>Public Health Rev</a:t>
            </a:r>
            <a:r>
              <a:rPr lang="en-US" sz="1500" dirty="0">
                <a:latin typeface="Calibri" panose="020F0502020204030204" pitchFamily="34" charset="0"/>
              </a:rPr>
              <a:t> 39,</a:t>
            </a:r>
            <a:r>
              <a:rPr lang="en-US" sz="1500" b="1" dirty="0">
                <a:latin typeface="Calibri" panose="020F0502020204030204" pitchFamily="34" charset="0"/>
              </a:rPr>
              <a:t> </a:t>
            </a:r>
            <a:r>
              <a:rPr lang="en-US" sz="1500" dirty="0">
                <a:latin typeface="Calibri" panose="020F0502020204030204" pitchFamily="34" charset="0"/>
              </a:rPr>
              <a:t>27. https://doi.org/10.1186/s40985-018-0104-9 </a:t>
            </a:r>
          </a:p>
          <a:p>
            <a:pPr marL="180000" indent="-182563">
              <a:spcAft>
                <a:spcPts val="600"/>
              </a:spcAft>
              <a:buSzPct val="108108"/>
              <a:buNone/>
            </a:pPr>
            <a:r>
              <a:rPr lang="en-US" sz="1500" dirty="0">
                <a:latin typeface="Calibri" panose="020F0502020204030204" pitchFamily="34" charset="0"/>
              </a:rPr>
              <a:t>National Institute on Alcohol Abuse and Alcoholism. 2007. - Alcohol and Tobacco </a:t>
            </a:r>
            <a:r>
              <a:rPr lang="en-US" sz="1500" dirty="0">
                <a:latin typeface="Calibri" panose="020F0502020204030204" pitchFamily="34" charset="0"/>
                <a:hlinkClick r:id="rId4"/>
              </a:rPr>
              <a:t>https://pubs.niaaa.nih.gov/publications/aa71/aa71.htm</a:t>
            </a:r>
            <a:r>
              <a:rPr lang="en-US" sz="1500" dirty="0">
                <a:latin typeface="Calibri" panose="020F0502020204030204" pitchFamily="34" charset="0"/>
              </a:rPr>
              <a:t>. </a:t>
            </a:r>
          </a:p>
          <a:p>
            <a:pPr marL="180000" lvl="0" indent="-182563">
              <a:spcAft>
                <a:spcPts val="600"/>
              </a:spcAft>
              <a:buSzPct val="108108"/>
              <a:buNone/>
            </a:pPr>
            <a:r>
              <a:rPr lang="en-US" sz="1500" dirty="0">
                <a:latin typeface="Calibri" panose="020F0502020204030204" pitchFamily="34" charset="0"/>
              </a:rPr>
              <a:t>NSW Refugee Health Service and STARTTS (NSW Service for the Treatment and Rehabilitation of Torture and Trauma Survivors). 2014. </a:t>
            </a:r>
            <a:r>
              <a:rPr lang="en-US" sz="1500" i="1" dirty="0">
                <a:latin typeface="Calibri" panose="020F0502020204030204" pitchFamily="34" charset="0"/>
              </a:rPr>
              <a:t>Working with refugees: a guide for social workers</a:t>
            </a:r>
            <a:r>
              <a:rPr lang="en-US" sz="1500" dirty="0">
                <a:latin typeface="Calibri" panose="020F0502020204030204" pitchFamily="34" charset="0"/>
              </a:rPr>
              <a:t>. Retrieved from: </a:t>
            </a:r>
            <a:r>
              <a:rPr lang="en-US" sz="1500" u="sng" dirty="0">
                <a:solidFill>
                  <a:schemeClr val="hlink"/>
                </a:solidFill>
                <a:latin typeface="Calibri" panose="020F0502020204030204" pitchFamily="34" charset="0"/>
                <a:hlinkClick r:id="rId5"/>
              </a:rPr>
              <a:t>https://www.startts.org.au/media/Resource-Working-with-Refugees-Social-Worker-Guide.pdf</a:t>
            </a:r>
            <a:endParaRPr lang="el-GR" sz="1500" u="sng" dirty="0">
              <a:solidFill>
                <a:schemeClr val="hlink"/>
              </a:solidFill>
              <a:latin typeface="Calibri" panose="020F0502020204030204" pitchFamily="34" charset="0"/>
            </a:endParaRPr>
          </a:p>
          <a:p>
            <a:pPr marL="180000" indent="-182563">
              <a:spcAft>
                <a:spcPts val="600"/>
              </a:spcAft>
              <a:buSzPct val="108108"/>
              <a:buNone/>
            </a:pPr>
            <a:r>
              <a:rPr lang="en-US" sz="1500" dirty="0">
                <a:latin typeface="Calibri" panose="020F0502020204030204" pitchFamily="34" charset="0"/>
              </a:rPr>
              <a:t>P.J. Shannon, E. </a:t>
            </a:r>
            <a:r>
              <a:rPr lang="en-US" sz="1500" dirty="0" err="1">
                <a:latin typeface="Calibri" panose="020F0502020204030204" pitchFamily="34" charset="0"/>
              </a:rPr>
              <a:t>Wieling</a:t>
            </a:r>
            <a:r>
              <a:rPr lang="en-US" sz="1500" dirty="0">
                <a:latin typeface="Calibri" panose="020F0502020204030204" pitchFamily="34" charset="0"/>
              </a:rPr>
              <a:t>, </a:t>
            </a:r>
            <a:r>
              <a:rPr lang="en-US" sz="1500" dirty="0" err="1">
                <a:latin typeface="Calibri" panose="020F0502020204030204" pitchFamily="34" charset="0"/>
              </a:rPr>
              <a:t>J.Simmelink-McCleary</a:t>
            </a:r>
            <a:r>
              <a:rPr lang="en-US" sz="1500" dirty="0">
                <a:latin typeface="Calibri" panose="020F0502020204030204" pitchFamily="34" charset="0"/>
              </a:rPr>
              <a:t>, E. Becher</a:t>
            </a:r>
            <a:r>
              <a:rPr lang="el-GR" sz="1500" dirty="0">
                <a:latin typeface="Calibri" panose="020F0502020204030204" pitchFamily="34" charset="0"/>
              </a:rPr>
              <a:t>. 2014.</a:t>
            </a:r>
            <a:r>
              <a:rPr lang="en-US" sz="1500" dirty="0">
                <a:latin typeface="Calibri" panose="020F0502020204030204" pitchFamily="34" charset="0"/>
              </a:rPr>
              <a:t> </a:t>
            </a:r>
            <a:r>
              <a:rPr lang="en-US" sz="1500" i="1" dirty="0">
                <a:latin typeface="Calibri" panose="020F0502020204030204" pitchFamily="34" charset="0"/>
              </a:rPr>
              <a:t>Beyond Stigma: Barriers to Discussing Mental Health in Refugee Populations</a:t>
            </a:r>
            <a:r>
              <a:rPr lang="en-US" sz="1500" dirty="0">
                <a:latin typeface="Calibri" panose="020F0502020204030204" pitchFamily="34" charset="0"/>
              </a:rPr>
              <a:t>, Journal of Loss and Trauma International Perspectives on Stress &amp; Coping, Taylor and Francis Online.</a:t>
            </a:r>
          </a:p>
          <a:p>
            <a:pPr marL="180000" lvl="0" indent="-182563">
              <a:spcAft>
                <a:spcPts val="600"/>
              </a:spcAft>
              <a:buSzPct val="108108"/>
              <a:buNone/>
            </a:pPr>
            <a:r>
              <a:rPr lang="en-US" sz="1500" dirty="0">
                <a:latin typeface="Calibri" panose="020F0502020204030204" pitchFamily="34" charset="0"/>
              </a:rPr>
              <a:t>Saunders J, Smith T. 2010, Malnutrition: causes and consequences. </a:t>
            </a:r>
            <a:r>
              <a:rPr lang="en-US" sz="1500" dirty="0" err="1">
                <a:latin typeface="Calibri" panose="020F0502020204030204" pitchFamily="34" charset="0"/>
              </a:rPr>
              <a:t>Clin</a:t>
            </a:r>
            <a:r>
              <a:rPr lang="en-US" sz="1500" dirty="0">
                <a:latin typeface="Calibri" panose="020F0502020204030204" pitchFamily="34" charset="0"/>
              </a:rPr>
              <a:t> Med. 2010;10(6):624-627. doi:10.7861/clinmedicine.10-6-624</a:t>
            </a:r>
          </a:p>
          <a:p>
            <a:pPr marL="180000" indent="-182563">
              <a:spcAft>
                <a:spcPts val="600"/>
              </a:spcAft>
              <a:buSzPct val="108108"/>
              <a:buNone/>
            </a:pPr>
            <a:r>
              <a:rPr lang="en-US" sz="1500" dirty="0">
                <a:latin typeface="Calibri" panose="020F0502020204030204" pitchFamily="34" charset="0"/>
              </a:rPr>
              <a:t>WHO. </a:t>
            </a:r>
            <a:r>
              <a:rPr lang="en-US" sz="1500" dirty="0" err="1">
                <a:latin typeface="Calibri" panose="020F0502020204030204" pitchFamily="34" charset="0"/>
              </a:rPr>
              <a:t>n.d.</a:t>
            </a:r>
            <a:r>
              <a:rPr lang="en-US" sz="1500" dirty="0">
                <a:latin typeface="Calibri" panose="020F0502020204030204" pitchFamily="34" charset="0"/>
              </a:rPr>
              <a:t> Chapter 8 - Personal, domestic and community hygiene. </a:t>
            </a:r>
            <a:r>
              <a:rPr lang="en-US" sz="1500" dirty="0">
                <a:latin typeface="Calibri" panose="020F0502020204030204" pitchFamily="34" charset="0"/>
                <a:hlinkClick r:id="rId6"/>
              </a:rPr>
              <a:t>https://www.who.int/water_sanitation_health/hygiene/settings/hvchap8.pdf</a:t>
            </a:r>
            <a:endParaRPr lang="en-US" sz="1500" dirty="0">
              <a:latin typeface="Calibri" panose="020F0502020204030204" pitchFamily="34" charset="0"/>
            </a:endParaRPr>
          </a:p>
          <a:p>
            <a:pPr marL="180000" indent="-182563">
              <a:spcAft>
                <a:spcPts val="600"/>
              </a:spcAft>
              <a:buSzPct val="108108"/>
              <a:buNone/>
            </a:pPr>
            <a:r>
              <a:rPr lang="de-DE" sz="1500" dirty="0">
                <a:latin typeface="Calibri" panose="020F0502020204030204" pitchFamily="34" charset="0"/>
              </a:rPr>
              <a:t>WHO. </a:t>
            </a:r>
            <a:r>
              <a:rPr lang="de-DE" sz="1500" dirty="0" err="1">
                <a:latin typeface="Calibri" panose="020F0502020204030204" pitchFamily="34" charset="0"/>
              </a:rPr>
              <a:t>n.d</a:t>
            </a:r>
            <a:r>
              <a:rPr lang="de-DE" sz="1500" dirty="0">
                <a:latin typeface="Calibri" panose="020F0502020204030204" pitchFamily="34" charset="0"/>
              </a:rPr>
              <a:t>. Migration </a:t>
            </a:r>
            <a:r>
              <a:rPr lang="de-DE" sz="1500" dirty="0" err="1">
                <a:latin typeface="Calibri" panose="020F0502020204030204" pitchFamily="34" charset="0"/>
              </a:rPr>
              <a:t>and</a:t>
            </a:r>
            <a:r>
              <a:rPr lang="de-DE" sz="1500" dirty="0">
                <a:latin typeface="Calibri" panose="020F0502020204030204" pitchFamily="34" charset="0"/>
              </a:rPr>
              <a:t> </a:t>
            </a:r>
            <a:r>
              <a:rPr lang="de-DE" sz="1500" dirty="0" err="1">
                <a:latin typeface="Calibri" panose="020F0502020204030204" pitchFamily="34" charset="0"/>
              </a:rPr>
              <a:t>Health</a:t>
            </a:r>
            <a:r>
              <a:rPr lang="de-DE" sz="1500" dirty="0">
                <a:latin typeface="Calibri" panose="020F0502020204030204" pitchFamily="34" charset="0"/>
              </a:rPr>
              <a:t>: Key </a:t>
            </a:r>
            <a:r>
              <a:rPr lang="de-DE" sz="1500" dirty="0" err="1">
                <a:latin typeface="Calibri" panose="020F0502020204030204" pitchFamily="34" charset="0"/>
              </a:rPr>
              <a:t>Issues</a:t>
            </a:r>
            <a:r>
              <a:rPr lang="de-DE" sz="1500" dirty="0">
                <a:latin typeface="Calibri" panose="020F0502020204030204" pitchFamily="34" charset="0"/>
              </a:rPr>
              <a:t>.  </a:t>
            </a:r>
            <a:r>
              <a:rPr lang="en-US" sz="1500" u="sng" dirty="0">
                <a:solidFill>
                  <a:schemeClr val="tx1"/>
                </a:solidFill>
                <a:latin typeface="Calibri" panose="020F0502020204030204" pitchFamily="34" charset="0"/>
                <a:hlinkClick r:id="rId7"/>
              </a:rPr>
              <a:t>https://www.euro.who.int/__data/assets/pdf_file/0005/293270/Migration-Health-Key-Issues-.pdf </a:t>
            </a:r>
            <a:endParaRPr lang="en-US" sz="1500" u="sng" dirty="0">
              <a:solidFill>
                <a:schemeClr val="tx1"/>
              </a:solidFill>
              <a:latin typeface="Calibri" panose="020F0502020204030204" pitchFamily="34" charset="0"/>
            </a:endParaRPr>
          </a:p>
          <a:p>
            <a:pPr marL="180000" lvl="0" indent="-182563">
              <a:spcAft>
                <a:spcPts val="600"/>
              </a:spcAft>
              <a:buSzPct val="108108"/>
              <a:buNone/>
            </a:pPr>
            <a:r>
              <a:rPr lang="en-US" sz="1500" dirty="0">
                <a:latin typeface="Calibri" panose="020F0502020204030204" pitchFamily="34" charset="0"/>
              </a:rPr>
              <a:t>WHO. 2013. Vaccine Safety Basics: Learning Manual. SAFETY. </a:t>
            </a:r>
            <a:r>
              <a:rPr lang="en-US" sz="1500" u="sng" dirty="0">
                <a:solidFill>
                  <a:schemeClr val="hlink"/>
                </a:solidFill>
                <a:latin typeface="Calibri" panose="020F0502020204030204" pitchFamily="34" charset="0"/>
                <a:hlinkClick r:id="rId8"/>
              </a:rPr>
              <a:t>https://www.who.int/vaccine_safety/initiative/tech_support/Vaccine-safety-E-course-manual.pdf</a:t>
            </a:r>
            <a:r>
              <a:rPr lang="en-US" sz="1500" dirty="0">
                <a:latin typeface="Calibri" panose="020F0502020204030204" pitchFamily="34" charset="0"/>
              </a:rPr>
              <a:t> </a:t>
            </a:r>
          </a:p>
          <a:p>
            <a:pPr marL="180000" indent="-182563">
              <a:spcAft>
                <a:spcPts val="600"/>
              </a:spcAft>
              <a:buSzPct val="108108"/>
            </a:pPr>
            <a:r>
              <a:rPr lang="en-US" sz="1500" dirty="0">
                <a:latin typeface="Calibri" panose="020F0502020204030204" pitchFamily="34" charset="0"/>
              </a:rPr>
              <a:t>WHO. 2018. Nutrition. </a:t>
            </a:r>
            <a:r>
              <a:rPr lang="en-US" sz="1500" dirty="0">
                <a:latin typeface="Calibri" panose="020F0502020204030204" pitchFamily="34" charset="0"/>
                <a:hlinkClick r:id="rId9"/>
              </a:rPr>
              <a:t>https://www.who.int/news-room/facts-in-pictures/detail/nutrition</a:t>
            </a:r>
            <a:endParaRPr lang="en-US" sz="1500" dirty="0">
              <a:latin typeface="Calibri" panose="020F0502020204030204" pitchFamily="34" charset="0"/>
            </a:endParaRPr>
          </a:p>
          <a:p>
            <a:pPr marL="180000" lvl="0" indent="-182563">
              <a:spcAft>
                <a:spcPts val="600"/>
              </a:spcAft>
              <a:buSzPct val="108108"/>
              <a:buNone/>
            </a:pPr>
            <a:endParaRPr lang="en-US" sz="1500" dirty="0">
              <a:latin typeface="Calibri" panose="020F0502020204030204" pitchFamily="34" charset="0"/>
            </a:endParaRPr>
          </a:p>
        </p:txBody>
      </p:sp>
    </p:spTree>
    <p:extLst>
      <p:ext uri="{BB962C8B-B14F-4D97-AF65-F5344CB8AC3E}">
        <p14:creationId xmlns:p14="http://schemas.microsoft.com/office/powerpoint/2010/main" val="34316122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0"/>
          <p:cNvSpPr txBox="1">
            <a:spLocks noGrp="1"/>
          </p:cNvSpPr>
          <p:nvPr>
            <p:ph type="title"/>
          </p:nvPr>
        </p:nvSpPr>
        <p:spPr>
          <a:xfrm>
            <a:off x="474028" y="696353"/>
            <a:ext cx="10515600" cy="8474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800"/>
              <a:buNone/>
            </a:pPr>
            <a:r>
              <a:rPr lang="en-US" sz="2800" dirty="0"/>
              <a:t>References and further reading (3)</a:t>
            </a:r>
            <a:endParaRPr sz="2800" dirty="0"/>
          </a:p>
        </p:txBody>
      </p:sp>
      <p:sp>
        <p:nvSpPr>
          <p:cNvPr id="309" name="Google Shape;309;p10"/>
          <p:cNvSpPr txBox="1">
            <a:spLocks noGrp="1"/>
          </p:cNvSpPr>
          <p:nvPr>
            <p:ph type="body" idx="1"/>
          </p:nvPr>
        </p:nvSpPr>
        <p:spPr>
          <a:xfrm>
            <a:off x="498746" y="1531775"/>
            <a:ext cx="10816017" cy="4865977"/>
          </a:xfrm>
          <a:prstGeom prst="rect">
            <a:avLst/>
          </a:prstGeom>
          <a:noFill/>
          <a:ln>
            <a:noFill/>
          </a:ln>
        </p:spPr>
        <p:txBody>
          <a:bodyPr spcFirstLastPara="1" wrap="square" lIns="91425" tIns="45700" rIns="91425" bIns="45700" anchor="t" anchorCtr="0">
            <a:normAutofit/>
          </a:bodyPr>
          <a:lstStyle/>
          <a:p>
            <a:pPr marL="182563" indent="-182563">
              <a:buSzPct val="108108"/>
              <a:buNone/>
            </a:pPr>
            <a:r>
              <a:rPr lang="en-US" sz="1500" dirty="0">
                <a:latin typeface="Calibri" panose="020F0502020204030204" pitchFamily="34" charset="0"/>
              </a:rPr>
              <a:t>WHO. 2018. Report on the health of refugees and migrants in the WHO European Region: no public health without refugee and migrant health. </a:t>
            </a:r>
            <a:r>
              <a:rPr lang="de-DE" sz="1500" dirty="0">
                <a:latin typeface="Calibri" panose="020F0502020204030204" pitchFamily="34" charset="0"/>
              </a:rPr>
              <a:t>ISBN 978 92 890 5384 6. </a:t>
            </a:r>
            <a:r>
              <a:rPr lang="de-DE" sz="1500" dirty="0">
                <a:solidFill>
                  <a:schemeClr val="bg2"/>
                </a:solidFill>
                <a:latin typeface="Calibri" panose="020F0502020204030204" pitchFamily="34" charset="0"/>
                <a:hlinkClick r:id="rId3"/>
              </a:rPr>
              <a:t>https://www.euro.who.int/en/health-topics/health-determinants/migration-and-health/publications/2018/report-on-the-health-of-refugees-and-migrants-in-the-who-european-region-no-public-health-without-refugee-and-migrant-health-2018</a:t>
            </a:r>
            <a:r>
              <a:rPr lang="de-DE" sz="1500" dirty="0">
                <a:solidFill>
                  <a:schemeClr val="bg2"/>
                </a:solidFill>
                <a:latin typeface="Calibri" panose="020F0502020204030204" pitchFamily="34" charset="0"/>
              </a:rPr>
              <a:t> </a:t>
            </a:r>
            <a:endParaRPr lang="de-DE" sz="1500" dirty="0">
              <a:latin typeface="Calibri" panose="020F0502020204030204" pitchFamily="34" charset="0"/>
            </a:endParaRPr>
          </a:p>
          <a:p>
            <a:pPr marL="182563" indent="-182563">
              <a:buSzPct val="108108"/>
              <a:buNone/>
            </a:pPr>
            <a:r>
              <a:rPr lang="en-US" sz="1500" dirty="0"/>
              <a:t>WHO. 2019. </a:t>
            </a:r>
            <a:r>
              <a:rPr lang="en-US" sz="1500" dirty="0">
                <a:hlinkClick r:id="rId4"/>
              </a:rPr>
              <a:t>https://www.who.int/news-room/facts-in-pictures/detail/immunization</a:t>
            </a:r>
            <a:endParaRPr lang="en-US" sz="1500" dirty="0"/>
          </a:p>
          <a:p>
            <a:pPr marL="182563" indent="-182563">
              <a:buSzPct val="108108"/>
              <a:buNone/>
            </a:pPr>
            <a:r>
              <a:rPr lang="en-US" sz="1500" dirty="0"/>
              <a:t>WHO. 2019. Vaccines and immunizations. </a:t>
            </a:r>
            <a:r>
              <a:rPr lang="en-US" sz="1500" dirty="0">
                <a:hlinkClick r:id="rId5"/>
              </a:rPr>
              <a:t>https://www.who.int/health-topics/vaccines-and-immunization#tab=tab_1</a:t>
            </a:r>
            <a:endParaRPr lang="en-US" sz="1500" dirty="0"/>
          </a:p>
          <a:p>
            <a:pPr marL="182563" indent="-182563">
              <a:buSzPct val="108108"/>
              <a:buNone/>
            </a:pPr>
            <a:r>
              <a:rPr lang="en-US" sz="1500" dirty="0"/>
              <a:t>WHO. 2021. Vaccines and immunization: What is vaccination? https://www.who.int/news-room/questions-and-answers/item/vaccines-and-immunization-what-is-vaccination. </a:t>
            </a:r>
          </a:p>
          <a:p>
            <a:pPr marL="182563" lvl="0" indent="-182563">
              <a:buSzPts val="1400"/>
              <a:buNone/>
            </a:pPr>
            <a:r>
              <a:rPr lang="en-US" sz="1500" dirty="0"/>
              <a:t>UNICEF. 2020. Immunization. </a:t>
            </a:r>
            <a:r>
              <a:rPr lang="en-US" sz="1500" u="sng" dirty="0">
                <a:solidFill>
                  <a:schemeClr val="hlink"/>
                </a:solidFill>
                <a:hlinkClick r:id="rId6"/>
              </a:rPr>
              <a:t>https://www.unicef.org/eca/health/immunization</a:t>
            </a:r>
            <a:r>
              <a:rPr lang="en-US" sz="1500" dirty="0"/>
              <a:t>. </a:t>
            </a:r>
          </a:p>
          <a:p>
            <a:pPr marL="182563" lvl="0" indent="-182563" algn="l" rtl="0">
              <a:lnSpc>
                <a:spcPct val="100000"/>
              </a:lnSpc>
              <a:spcAft>
                <a:spcPts val="0"/>
              </a:spcAft>
              <a:buSzPct val="108107"/>
              <a:buNone/>
            </a:pPr>
            <a:r>
              <a:rPr lang="en-US" sz="1500" dirty="0"/>
              <a:t>UNHCR</a:t>
            </a:r>
            <a:r>
              <a:rPr lang="el-GR" sz="1500" dirty="0"/>
              <a:t>. 2015.</a:t>
            </a:r>
            <a:r>
              <a:rPr lang="en-US" sz="1500" dirty="0"/>
              <a:t> </a:t>
            </a:r>
            <a:r>
              <a:rPr lang="en-US" sz="1500" i="1" dirty="0"/>
              <a:t>Culture, Context and the Mental Health and Psychosocial Wellbeing of Syrians. A Review for Mental Health and Psychosocial Support staff Working with Syrians Affected by Armed Conflict</a:t>
            </a:r>
            <a:r>
              <a:rPr lang="en-US" sz="1500" dirty="0"/>
              <a:t>. Retrieved from: </a:t>
            </a:r>
            <a:r>
              <a:rPr lang="en-US" sz="1500" u="sng" dirty="0">
                <a:solidFill>
                  <a:schemeClr val="hlink"/>
                </a:solidFill>
                <a:hlinkClick r:id="rId7"/>
              </a:rPr>
              <a:t>https://www.unhcr.org/55f6b90f9.pdf</a:t>
            </a:r>
            <a:endParaRPr sz="1500" dirty="0"/>
          </a:p>
          <a:p>
            <a:pPr marL="182563" lvl="0" indent="-182563" algn="l" rtl="0">
              <a:lnSpc>
                <a:spcPct val="100000"/>
              </a:lnSpc>
              <a:spcAft>
                <a:spcPts val="0"/>
              </a:spcAft>
              <a:buSzPct val="108107"/>
              <a:buNone/>
            </a:pPr>
            <a:r>
              <a:rPr lang="en-US" sz="1500" dirty="0"/>
              <a:t>UNHCR, IOM, MHPSS</a:t>
            </a:r>
            <a:r>
              <a:rPr lang="el-GR" sz="1500" dirty="0"/>
              <a:t>. 2015.</a:t>
            </a:r>
            <a:r>
              <a:rPr lang="en-US" sz="1500" dirty="0"/>
              <a:t> </a:t>
            </a:r>
            <a:r>
              <a:rPr lang="en-US" sz="1500" i="1" dirty="0"/>
              <a:t>Mental Health and Psychosocial Support for Refugees, Asylum Seekers and Migrants on the Move in Europe. A multi-agency guidance note</a:t>
            </a:r>
            <a:r>
              <a:rPr lang="en-US" sz="1500" dirty="0"/>
              <a:t>. Retrieved from: </a:t>
            </a:r>
            <a:r>
              <a:rPr lang="en-US" sz="1500" u="sng" dirty="0">
                <a:solidFill>
                  <a:schemeClr val="hlink"/>
                </a:solidFill>
                <a:hlinkClick r:id="rId8"/>
              </a:rPr>
              <a:t>http://www.euro.who.int/en/health-topics/health-determinants/migration-and-health/publications/2016/mental-health-and-psychosocial-support-for-refugees,-asylum-seekers-and-migrants-on-the-move-in-europe.-a-multi-agency-guidance-note-2015</a:t>
            </a:r>
            <a:endParaRPr sz="1500" dirty="0"/>
          </a:p>
        </p:txBody>
      </p:sp>
      <p:pic>
        <p:nvPicPr>
          <p:cNvPr id="310" name="Google Shape;310;p10"/>
          <p:cNvPicPr preferRelativeResize="0"/>
          <p:nvPr/>
        </p:nvPicPr>
        <p:blipFill rotWithShape="1">
          <a:blip r:embed="rId9">
            <a:alphaModFix/>
          </a:blip>
          <a:srcRect l="26648" t="70260" r="70336" b="24439"/>
          <a:stretch/>
        </p:blipFill>
        <p:spPr>
          <a:xfrm flipH="1">
            <a:off x="-1904" y="6253759"/>
            <a:ext cx="610941" cy="604241"/>
          </a:xfrm>
          <a:prstGeom prst="rect">
            <a:avLst/>
          </a:prstGeom>
          <a:noFill/>
          <a:ln>
            <a:noFill/>
          </a:ln>
        </p:spPr>
      </p:pic>
    </p:spTree>
    <p:extLst>
      <p:ext uri="{BB962C8B-B14F-4D97-AF65-F5344CB8AC3E}">
        <p14:creationId xmlns:p14="http://schemas.microsoft.com/office/powerpoint/2010/main" val="1802784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title"/>
          </p:nvPr>
        </p:nvSpPr>
        <p:spPr>
          <a:xfrm>
            <a:off x="558000" y="1079999"/>
            <a:ext cx="10515600" cy="118695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ts val="2000"/>
              <a:buFont typeface="Calibri"/>
              <a:buNone/>
            </a:pPr>
            <a:r>
              <a:rPr lang="de-DE" sz="2000" dirty="0">
                <a:solidFill>
                  <a:srgbClr val="C01E24"/>
                </a:solidFill>
              </a:rPr>
              <a:t>Action 2.2</a:t>
            </a:r>
            <a:br>
              <a:rPr lang="de-DE" dirty="0"/>
            </a:br>
            <a:r>
              <a:rPr lang="en-US" dirty="0">
                <a:solidFill>
                  <a:srgbClr val="C01E24"/>
                </a:solidFill>
              </a:rPr>
              <a:t>Identify Health Risks before, during and after coming to a new country</a:t>
            </a:r>
            <a:endParaRPr dirty="0">
              <a:solidFill>
                <a:srgbClr val="C01E24"/>
              </a:solidFill>
            </a:endParaRPr>
          </a:p>
        </p:txBody>
      </p:sp>
      <p:sp>
        <p:nvSpPr>
          <p:cNvPr id="263" name="Google Shape;263;p17"/>
          <p:cNvSpPr txBox="1">
            <a:spLocks noGrp="1"/>
          </p:cNvSpPr>
          <p:nvPr>
            <p:ph type="body" idx="1"/>
          </p:nvPr>
        </p:nvSpPr>
        <p:spPr>
          <a:xfrm>
            <a:off x="617621" y="256249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de-DE" sz="2200" dirty="0" err="1"/>
              <a:t>Objectives</a:t>
            </a:r>
            <a:endParaRPr dirty="0"/>
          </a:p>
        </p:txBody>
      </p:sp>
      <p:sp>
        <p:nvSpPr>
          <p:cNvPr id="264" name="Google Shape;264;p17"/>
          <p:cNvSpPr txBox="1">
            <a:spLocks noGrp="1"/>
          </p:cNvSpPr>
          <p:nvPr>
            <p:ph type="body" idx="2"/>
          </p:nvPr>
        </p:nvSpPr>
        <p:spPr>
          <a:xfrm>
            <a:off x="617621" y="3428999"/>
            <a:ext cx="5937120" cy="3429001"/>
          </a:xfrm>
          <a:prstGeom prst="rect">
            <a:avLst/>
          </a:prstGeom>
          <a:noFill/>
          <a:ln>
            <a:noFill/>
          </a:ln>
        </p:spPr>
        <p:txBody>
          <a:bodyPr spcFirstLastPara="1" wrap="square" lIns="91425" tIns="45700" rIns="91425" bIns="45700" anchor="t" anchorCtr="0">
            <a:normAutofit/>
          </a:bodyPr>
          <a:lstStyle/>
          <a:p>
            <a:pPr marL="342900" lvl="0" indent="-342900" algn="l" rtl="0">
              <a:lnSpc>
                <a:spcPct val="120000"/>
              </a:lnSpc>
              <a:spcBef>
                <a:spcPts val="1200"/>
              </a:spcBef>
              <a:spcAft>
                <a:spcPts val="0"/>
              </a:spcAft>
              <a:buSzPts val="2000"/>
              <a:buChar char="▪"/>
            </a:pPr>
            <a:r>
              <a:rPr lang="en-US" sz="2000" dirty="0"/>
              <a:t>Identifying health risks in the country of your origin</a:t>
            </a:r>
          </a:p>
          <a:p>
            <a:pPr marL="342900" lvl="0" indent="-342900">
              <a:lnSpc>
                <a:spcPct val="120000"/>
              </a:lnSpc>
              <a:spcBef>
                <a:spcPts val="1200"/>
              </a:spcBef>
              <a:buSzPts val="2000"/>
            </a:pPr>
            <a:r>
              <a:rPr lang="en-US" sz="2000" dirty="0"/>
              <a:t>Identifying health risks during the journey</a:t>
            </a:r>
          </a:p>
          <a:p>
            <a:pPr marL="342900" lvl="0" indent="-342900">
              <a:lnSpc>
                <a:spcPct val="120000"/>
              </a:lnSpc>
              <a:spcBef>
                <a:spcPts val="1200"/>
              </a:spcBef>
              <a:buSzPts val="2000"/>
            </a:pPr>
            <a:r>
              <a:rPr lang="en-US" sz="2000" dirty="0"/>
              <a:t>Identifying health risks when arriving in the new country</a:t>
            </a:r>
          </a:p>
          <a:p>
            <a:pPr marL="342900" lvl="0" indent="-342900" algn="l" rtl="0">
              <a:lnSpc>
                <a:spcPct val="120000"/>
              </a:lnSpc>
              <a:spcBef>
                <a:spcPts val="1200"/>
              </a:spcBef>
              <a:spcAft>
                <a:spcPts val="0"/>
              </a:spcAft>
              <a:buSzPts val="2000"/>
              <a:buChar char="▪"/>
            </a:pPr>
            <a:endParaRPr sz="2000" dirty="0">
              <a:highlight>
                <a:srgbClr val="FFFF00"/>
              </a:highlight>
            </a:endParaRPr>
          </a:p>
        </p:txBody>
      </p:sp>
      <p:sp>
        <p:nvSpPr>
          <p:cNvPr id="267" name="Google Shape;267;p17"/>
          <p:cNvSpPr/>
          <p:nvPr/>
        </p:nvSpPr>
        <p:spPr>
          <a:xfrm>
            <a:off x="11469624" y="1000854"/>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b="0" i="0" u="none" strike="noStrike" cap="none" dirty="0">
                <a:solidFill>
                  <a:schemeClr val="bg1"/>
                </a:solidFill>
                <a:latin typeface="Calibri"/>
                <a:ea typeface="Calibri"/>
                <a:cs typeface="Calibri"/>
                <a:sym typeface="Calibri"/>
              </a:rPr>
              <a:t>2.1</a:t>
            </a:r>
            <a:endParaRPr sz="2400" b="0" i="0" u="none" strike="noStrike" cap="none" dirty="0">
              <a:solidFill>
                <a:schemeClr val="bg1"/>
              </a:solidFill>
              <a:latin typeface="Calibri"/>
              <a:ea typeface="Calibri"/>
              <a:cs typeface="Calibri"/>
              <a:sym typeface="Calibri"/>
            </a:endParaRPr>
          </a:p>
        </p:txBody>
      </p:sp>
      <p:sp>
        <p:nvSpPr>
          <p:cNvPr id="268" name="Google Shape;268;p17"/>
          <p:cNvSpPr/>
          <p:nvPr/>
        </p:nvSpPr>
        <p:spPr>
          <a:xfrm>
            <a:off x="11472235" y="1836675"/>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800" b="0" i="0" u="none" strike="noStrike" cap="none" dirty="0">
                <a:solidFill>
                  <a:srgbClr val="C00000"/>
                </a:solidFill>
                <a:latin typeface="Calibri"/>
                <a:ea typeface="Calibri"/>
                <a:cs typeface="Calibri"/>
                <a:sym typeface="Calibri"/>
              </a:rPr>
              <a:t>2.2</a:t>
            </a:r>
            <a:endParaRPr sz="2800" b="0" i="0" u="none" strike="noStrike" cap="none" dirty="0">
              <a:solidFill>
                <a:srgbClr val="C00000"/>
              </a:solidFill>
              <a:latin typeface="Calibri"/>
              <a:ea typeface="Calibri"/>
              <a:cs typeface="Calibri"/>
              <a:sym typeface="Calibri"/>
            </a:endParaRPr>
          </a:p>
        </p:txBody>
      </p:sp>
      <p:sp>
        <p:nvSpPr>
          <p:cNvPr id="269" name="Google Shape;269;p17"/>
          <p:cNvSpPr/>
          <p:nvPr/>
        </p:nvSpPr>
        <p:spPr>
          <a:xfrm>
            <a:off x="11469570" y="2631442"/>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800"/>
              <a:buFont typeface="Calibri"/>
              <a:buNone/>
            </a:pPr>
            <a:r>
              <a:rPr lang="de-DE" sz="2400" dirty="0">
                <a:solidFill>
                  <a:schemeClr val="bg1"/>
                </a:solidFill>
                <a:latin typeface="Calibri"/>
                <a:ea typeface="Calibri"/>
                <a:cs typeface="Calibri"/>
                <a:sym typeface="Calibri"/>
              </a:rPr>
              <a:t>2</a:t>
            </a:r>
            <a:r>
              <a:rPr lang="de-DE" sz="2400" b="0" i="0" u="none" strike="noStrike" cap="none" dirty="0">
                <a:solidFill>
                  <a:schemeClr val="bg1"/>
                </a:solidFill>
                <a:latin typeface="Calibri"/>
                <a:ea typeface="Calibri"/>
                <a:cs typeface="Calibri"/>
                <a:sym typeface="Calibri"/>
              </a:rPr>
              <a:t>.3</a:t>
            </a:r>
            <a:endParaRPr sz="2400" b="0" i="0" u="none" strike="noStrike" cap="none" dirty="0">
              <a:solidFill>
                <a:schemeClr val="bg1"/>
              </a:solidFill>
              <a:latin typeface="Calibri"/>
              <a:ea typeface="Calibri"/>
              <a:cs typeface="Calibri"/>
              <a:sym typeface="Calibri"/>
            </a:endParaRPr>
          </a:p>
        </p:txBody>
      </p:sp>
      <p:sp>
        <p:nvSpPr>
          <p:cNvPr id="270" name="Google Shape;270;p17"/>
          <p:cNvSpPr/>
          <p:nvPr/>
        </p:nvSpPr>
        <p:spPr>
          <a:xfrm>
            <a:off x="11469624" y="3499898"/>
            <a:ext cx="722376" cy="868136"/>
          </a:xfrm>
          <a:prstGeom prst="rect">
            <a:avLst/>
          </a:prstGeom>
          <a:solidFill>
            <a:schemeClr val="l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Calibri"/>
              <a:buNone/>
            </a:pPr>
            <a:r>
              <a:rPr lang="de-DE" sz="2400" dirty="0">
                <a:solidFill>
                  <a:schemeClr val="lt1"/>
                </a:solidFill>
                <a:latin typeface="Calibri"/>
                <a:ea typeface="Calibri"/>
                <a:cs typeface="Calibri"/>
                <a:sym typeface="Calibri"/>
              </a:rPr>
              <a:t>2</a:t>
            </a:r>
            <a:r>
              <a:rPr lang="de-DE" sz="2400" b="0" i="0" u="none" strike="noStrike" cap="none" dirty="0">
                <a:solidFill>
                  <a:schemeClr val="lt1"/>
                </a:solidFill>
                <a:latin typeface="Calibri"/>
                <a:ea typeface="Calibri"/>
                <a:cs typeface="Calibri"/>
                <a:sym typeface="Calibri"/>
              </a:rPr>
              <a:t>.4</a:t>
            </a:r>
            <a:endParaRPr sz="2400" b="0" i="0" u="none" strike="noStrike" cap="none" dirty="0">
              <a:solidFill>
                <a:schemeClr val="lt1"/>
              </a:solidFill>
              <a:latin typeface="Calibri"/>
              <a:ea typeface="Calibri"/>
              <a:cs typeface="Calibri"/>
              <a:sym typeface="Calibri"/>
            </a:endParaRPr>
          </a:p>
        </p:txBody>
      </p:sp>
      <p:sp>
        <p:nvSpPr>
          <p:cNvPr id="11" name="Google Shape;229;p6">
            <a:extLst>
              <a:ext uri="{FF2B5EF4-FFF2-40B4-BE49-F238E27FC236}">
                <a16:creationId xmlns:a16="http://schemas.microsoft.com/office/drawing/2014/main" id="{2F55469C-204A-46A0-B18F-5585D2D13FA3}"/>
              </a:ext>
            </a:extLst>
          </p:cNvPr>
          <p:cNvSpPr/>
          <p:nvPr/>
        </p:nvSpPr>
        <p:spPr>
          <a:xfrm>
            <a:off x="7917996" y="6506276"/>
            <a:ext cx="2411718"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sng" strike="noStrike" cap="none" dirty="0">
                <a:solidFill>
                  <a:schemeClr val="dk1"/>
                </a:solidFill>
                <a:latin typeface="Calibri"/>
                <a:ea typeface="Calibri"/>
                <a:cs typeface="Calibri"/>
                <a:sym typeface="Calibri"/>
                <a:hlinkClick r:id="rId3"/>
              </a:rPr>
              <a:t>Source</a:t>
            </a:r>
            <a:r>
              <a:rPr lang="en-US" sz="1200" b="0" i="0" u="none" strike="noStrike" cap="none" dirty="0">
                <a:solidFill>
                  <a:schemeClr val="dk1"/>
                </a:solidFill>
                <a:latin typeface="Calibri"/>
                <a:ea typeface="Calibri"/>
                <a:cs typeface="Calibri"/>
                <a:sym typeface="Calibri"/>
              </a:rPr>
              <a:t> | </a:t>
            </a:r>
            <a:r>
              <a:rPr lang="en-US" sz="1200" b="0" i="0" u="sng" strike="noStrike" cap="none"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b="0" i="0" u="none" strike="noStrike" cap="none" dirty="0">
              <a:solidFill>
                <a:schemeClr val="dk1"/>
              </a:solidFill>
              <a:latin typeface="Calibri"/>
              <a:ea typeface="Calibri"/>
              <a:cs typeface="Calibri"/>
              <a:sym typeface="Calibri"/>
            </a:endParaRPr>
          </a:p>
        </p:txBody>
      </p:sp>
      <p:pic>
        <p:nvPicPr>
          <p:cNvPr id="12" name="Google Shape;230;p6">
            <a:extLst>
              <a:ext uri="{FF2B5EF4-FFF2-40B4-BE49-F238E27FC236}">
                <a16:creationId xmlns:a16="http://schemas.microsoft.com/office/drawing/2014/main" id="{3352282D-D3FC-4080-8837-9641D17BFC94}"/>
              </a:ext>
            </a:extLst>
          </p:cNvPr>
          <p:cNvPicPr preferRelativeResize="0"/>
          <p:nvPr/>
        </p:nvPicPr>
        <p:blipFill rotWithShape="1">
          <a:blip r:embed="rId5">
            <a:alphaModFix/>
          </a:blip>
          <a:srcRect/>
          <a:stretch/>
        </p:blipFill>
        <p:spPr>
          <a:xfrm>
            <a:off x="6554741" y="2663020"/>
            <a:ext cx="4518859" cy="3114981"/>
          </a:xfrm>
          <a:prstGeom prst="rect">
            <a:avLst/>
          </a:prstGeom>
          <a:noFill/>
          <a:ln>
            <a:noFill/>
          </a:ln>
        </p:spPr>
      </p:pic>
    </p:spTree>
    <p:extLst>
      <p:ext uri="{BB962C8B-B14F-4D97-AF65-F5344CB8AC3E}">
        <p14:creationId xmlns:p14="http://schemas.microsoft.com/office/powerpoint/2010/main" val="16976317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419"/>
        <p:cNvGrpSpPr/>
        <p:nvPr/>
      </p:nvGrpSpPr>
      <p:grpSpPr>
        <a:xfrm>
          <a:off x="0" y="0"/>
          <a:ext cx="0" cy="0"/>
          <a:chOff x="0" y="0"/>
          <a:chExt cx="0" cy="0"/>
        </a:xfrm>
      </p:grpSpPr>
      <p:sp>
        <p:nvSpPr>
          <p:cNvPr id="420" name="Google Shape;420;p25"/>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1" name="Google Shape;421;p25"/>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22" name="Google Shape;422;p25"/>
          <p:cNvPicPr preferRelativeResize="0"/>
          <p:nvPr/>
        </p:nvPicPr>
        <p:blipFill rotWithShape="1">
          <a:blip r:embed="rId3">
            <a:alphaModFix/>
          </a:blip>
          <a:srcRect/>
          <a:stretch/>
        </p:blipFill>
        <p:spPr>
          <a:xfrm>
            <a:off x="429767" y="1143058"/>
            <a:ext cx="4856199" cy="1284943"/>
          </a:xfrm>
          <a:prstGeom prst="rect">
            <a:avLst/>
          </a:prstGeom>
          <a:noFill/>
          <a:ln>
            <a:noFill/>
          </a:ln>
        </p:spPr>
      </p:pic>
      <p:pic>
        <p:nvPicPr>
          <p:cNvPr id="423" name="Google Shape;423;p25"/>
          <p:cNvPicPr preferRelativeResize="0"/>
          <p:nvPr/>
        </p:nvPicPr>
        <p:blipFill rotWithShape="1">
          <a:blip r:embed="rId4">
            <a:alphaModFix/>
          </a:blip>
          <a:srcRect/>
          <a:stretch/>
        </p:blipFill>
        <p:spPr>
          <a:xfrm>
            <a:off x="429768" y="3471531"/>
            <a:ext cx="2323213" cy="2323213"/>
          </a:xfrm>
          <a:prstGeom prst="rect">
            <a:avLst/>
          </a:prstGeom>
          <a:noFill/>
          <a:ln>
            <a:noFill/>
          </a:ln>
        </p:spPr>
      </p:pic>
      <p:pic>
        <p:nvPicPr>
          <p:cNvPr id="424" name="Google Shape;424;p25" descr="C:\Users\Georgia-Work\AppData\Roaming\Skype\georgia.aristidou\media_messaging\media_cache\^DD49E969C8C275A0BF0095F3F01442BBA23C6B6D6D2A977CE4^pimgpsh_fullsize_distr.jpg"/>
          <p:cNvPicPr preferRelativeResize="0"/>
          <p:nvPr/>
        </p:nvPicPr>
        <p:blipFill rotWithShape="1">
          <a:blip r:embed="rId5">
            <a:alphaModFix/>
          </a:blip>
          <a:srcRect/>
          <a:stretch/>
        </p:blipFill>
        <p:spPr>
          <a:xfrm>
            <a:off x="0" y="6344254"/>
            <a:ext cx="1684020" cy="495300"/>
          </a:xfrm>
          <a:prstGeom prst="rect">
            <a:avLst/>
          </a:prstGeom>
          <a:noFill/>
          <a:ln>
            <a:noFill/>
          </a:ln>
        </p:spPr>
      </p:pic>
      <p:pic>
        <p:nvPicPr>
          <p:cNvPr id="425" name="Google Shape;425;p25"/>
          <p:cNvPicPr preferRelativeResize="0"/>
          <p:nvPr/>
        </p:nvPicPr>
        <p:blipFill rotWithShape="1">
          <a:blip r:embed="rId4">
            <a:alphaModFix/>
          </a:blip>
          <a:srcRect/>
          <a:stretch/>
        </p:blipFill>
        <p:spPr>
          <a:xfrm>
            <a:off x="7476818" y="1708146"/>
            <a:ext cx="3265071" cy="3265071"/>
          </a:xfrm>
          <a:prstGeom prst="rect">
            <a:avLst/>
          </a:prstGeom>
          <a:solidFill>
            <a:srgbClr val="203864"/>
          </a:solidFill>
          <a:ln>
            <a:noFill/>
          </a:ln>
        </p:spPr>
      </p:pic>
      <p:sp>
        <p:nvSpPr>
          <p:cNvPr id="426" name="Google Shape;426;p25"/>
          <p:cNvSpPr txBox="1"/>
          <p:nvPr/>
        </p:nvSpPr>
        <p:spPr>
          <a:xfrm>
            <a:off x="340474" y="2922021"/>
            <a:ext cx="503478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b="0" i="0" u="none" strike="noStrike" cap="none">
                <a:solidFill>
                  <a:srgbClr val="C01E24"/>
                </a:solidFill>
                <a:latin typeface="Calibri"/>
                <a:ea typeface="Calibri"/>
                <a:cs typeface="Calibri"/>
                <a:sym typeface="Calibri"/>
              </a:rPr>
              <a:t>Congratulations!</a:t>
            </a:r>
            <a:br>
              <a:rPr lang="en-US" sz="2800" b="0" i="0" u="none" strike="noStrike" cap="none">
                <a:solidFill>
                  <a:srgbClr val="C01E24"/>
                </a:solidFill>
                <a:latin typeface="Calibri"/>
                <a:ea typeface="Calibri"/>
                <a:cs typeface="Calibri"/>
                <a:sym typeface="Calibri"/>
              </a:rPr>
            </a:br>
            <a:r>
              <a:rPr lang="en-US" sz="2800" b="0" i="0" u="none" strike="noStrike" cap="none">
                <a:solidFill>
                  <a:srgbClr val="C01E24"/>
                </a:solidFill>
                <a:latin typeface="Calibri"/>
                <a:ea typeface="Calibri"/>
                <a:cs typeface="Calibri"/>
                <a:sym typeface="Calibri"/>
              </a:rPr>
              <a:t>You have completed this module!</a:t>
            </a:r>
            <a:endParaRPr sz="1400" b="0" i="0" u="none" strike="noStrike" cap="none">
              <a:solidFill>
                <a:srgbClr val="000000"/>
              </a:solidFill>
              <a:latin typeface="Arial"/>
              <a:ea typeface="Arial"/>
              <a:cs typeface="Arial"/>
              <a:sym typeface="Arial"/>
            </a:endParaRPr>
          </a:p>
        </p:txBody>
      </p:sp>
      <p:sp>
        <p:nvSpPr>
          <p:cNvPr id="427" name="Google Shape;427;p25"/>
          <p:cNvSpPr/>
          <p:nvPr/>
        </p:nvSpPr>
        <p:spPr>
          <a:xfrm>
            <a:off x="7324530" y="6328066"/>
            <a:ext cx="4863381" cy="632422"/>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rgbClr val="000000"/>
              </a:buClr>
              <a:buSzPts val="900"/>
              <a:buFont typeface="Arial"/>
              <a:buNone/>
            </a:pPr>
            <a:r>
              <a:rPr lang="en-US" sz="900" b="0" i="0" u="none" strike="noStrike" cap="none">
                <a:solidFill>
                  <a:srgbClr val="DDEAF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DDEAF6"/>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Θέμα του Office">
  <a:themeElements>
    <a:clrScheme name="Graustuf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8296</Words>
  <Application>Microsoft Office PowerPoint</Application>
  <PresentationFormat>Ευρεία οθόνη</PresentationFormat>
  <Paragraphs>887</Paragraphs>
  <Slides>90</Slides>
  <Notes>89</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2</vt:i4>
      </vt:variant>
      <vt:variant>
        <vt:lpstr>Τίτλοι διαφανειών</vt:lpstr>
      </vt:variant>
      <vt:variant>
        <vt:i4>90</vt:i4>
      </vt:variant>
    </vt:vector>
  </HeadingPairs>
  <TitlesOfParts>
    <vt:vector size="100" baseType="lpstr">
      <vt:lpstr>Gill Sans</vt:lpstr>
      <vt:lpstr>Courier New</vt:lpstr>
      <vt:lpstr>Wingdings</vt:lpstr>
      <vt:lpstr>Arial</vt:lpstr>
      <vt:lpstr>Calibri</vt:lpstr>
      <vt:lpstr>Roboto</vt:lpstr>
      <vt:lpstr>Noto Sans Symbols</vt:lpstr>
      <vt:lpstr>Impact</vt:lpstr>
      <vt:lpstr>Θέμα του Office</vt:lpstr>
      <vt:lpstr>Θέμα του Office</vt:lpstr>
      <vt:lpstr>Παρουσίαση του PowerPoint</vt:lpstr>
      <vt:lpstr>Partners</vt:lpstr>
      <vt:lpstr>Modules</vt:lpstr>
      <vt:lpstr>Objectives</vt:lpstr>
      <vt:lpstr>Competences</vt:lpstr>
      <vt:lpstr>2.1 Introduction to this module</vt:lpstr>
      <vt:lpstr>Introduction </vt:lpstr>
      <vt:lpstr>Opening </vt:lpstr>
      <vt:lpstr>Action 2.2 Identify Health Risks before, during and after coming to a new country</vt:lpstr>
      <vt:lpstr>Health risks at the countries of your origin</vt:lpstr>
      <vt:lpstr>Health risks during the journey</vt:lpstr>
      <vt:lpstr>Health risks when arriving in a new country</vt:lpstr>
      <vt:lpstr>Describe your experiences</vt:lpstr>
      <vt:lpstr>Describe your experiences</vt:lpstr>
      <vt:lpstr>Describe your experiences</vt:lpstr>
      <vt:lpstr>Your homework</vt:lpstr>
      <vt:lpstr>Action 2.3  Exploring the physical and mental health of migrants</vt:lpstr>
      <vt:lpstr>Exploring your illness narratives</vt:lpstr>
      <vt:lpstr>Symptoms that are more prevalent in the migrant population</vt:lpstr>
      <vt:lpstr>Identifying the disease and suggesting specific actions   (1)</vt:lpstr>
      <vt:lpstr>Identifying the disease and suggesting specific actions   (2)</vt:lpstr>
      <vt:lpstr>Identifying the disease and suggesting specific actions   (3)</vt:lpstr>
      <vt:lpstr>Dealing with mental illness</vt:lpstr>
      <vt:lpstr>Describe your experiences</vt:lpstr>
      <vt:lpstr>Describe your experiences</vt:lpstr>
      <vt:lpstr>Describe your experiences: guiding questions</vt:lpstr>
      <vt:lpstr>Describe your experiences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vt:lpstr>
      <vt:lpstr> Vaccination</vt:lpstr>
      <vt:lpstr> Vaccination</vt:lpstr>
      <vt:lpstr>Vaccine-Preventable Diseases</vt:lpstr>
      <vt:lpstr>Nutrition  </vt:lpstr>
      <vt:lpstr>Signs of Malnutrition </vt:lpstr>
      <vt:lpstr>            Treating and Preventing Malnutrition</vt:lpstr>
      <vt:lpstr>            Preparing Meals at Low Budget</vt:lpstr>
      <vt:lpstr>            Smoking and Drinking Alcohol</vt:lpstr>
      <vt:lpstr>Παρουσίαση του PowerPoint</vt:lpstr>
      <vt:lpstr>Physical Activity</vt:lpstr>
      <vt:lpstr>Benefits of Physical Activity</vt:lpstr>
      <vt:lpstr>Examples of Physical Activities</vt:lpstr>
      <vt:lpstr>Screening for Special Diseases</vt:lpstr>
      <vt:lpstr>Common Screening Tests</vt:lpstr>
      <vt:lpstr> Hygiene Principles</vt:lpstr>
      <vt:lpstr> Targeted Hygiene</vt:lpstr>
      <vt:lpstr>How to Break the Chain of Infection</vt:lpstr>
      <vt:lpstr>Παρουσίαση του PowerPoint</vt:lpstr>
      <vt:lpstr>Παρουσίαση του PowerPoint</vt:lpstr>
      <vt:lpstr>Παρουσίαση του PowerPoint</vt:lpstr>
      <vt:lpstr>ANNEX I:  ADDITIONAL INFORMATION ON WOMEN’S HEALTH</vt:lpstr>
      <vt:lpstr>Women’s Health</vt:lpstr>
      <vt:lpstr> Women’s Health</vt:lpstr>
      <vt:lpstr>Women’s Health</vt:lpstr>
      <vt:lpstr>Special Care in Pregnancy</vt:lpstr>
      <vt:lpstr>Special Care in Pregnancy</vt:lpstr>
      <vt:lpstr>During Pregnancy   (1)</vt:lpstr>
      <vt:lpstr>During Pregnancy   (2)</vt:lpstr>
      <vt:lpstr>During Delivery   </vt:lpstr>
      <vt:lpstr>https://www.youtube.com/watch?v=S7qO_9-NJmA  </vt:lpstr>
      <vt:lpstr>Essential Elements of Newborn Care  (1)</vt:lpstr>
      <vt:lpstr>Essential Elements of Newborn Care  (2)</vt:lpstr>
      <vt:lpstr>Essential Elements of Newborn Care  (3)</vt:lpstr>
      <vt:lpstr> Special Requirements for Baby Care</vt:lpstr>
      <vt:lpstr>Παρουσίαση του PowerPoint</vt:lpstr>
      <vt:lpstr>Παρουσίαση του PowerPoint</vt:lpstr>
      <vt:lpstr>Παρουσίαση του PowerPoint</vt:lpstr>
      <vt:lpstr>ANNEX II: Additional information on mental health</vt:lpstr>
      <vt:lpstr>Mental illness – how to cope with</vt:lpstr>
      <vt:lpstr>Examples of signs and symptoms of mental illness</vt:lpstr>
      <vt:lpstr>Mental illness – how to get treatment</vt:lpstr>
      <vt:lpstr>ANNEX III:  ADDITIONAL INFORMATION ON MENTAL HEALTH RESILLIENCE</vt:lpstr>
      <vt:lpstr>Building Mental Health Resilience</vt:lpstr>
      <vt:lpstr>Coping Strategies</vt:lpstr>
      <vt:lpstr>Steps to Building Resilience</vt:lpstr>
      <vt:lpstr>https://www.youtube.com/watch?v=RMnZFXjKtAs </vt:lpstr>
      <vt:lpstr>Παρουσίαση του PowerPoint</vt:lpstr>
      <vt:lpstr>Παρουσίαση του PowerPoint</vt:lpstr>
      <vt:lpstr>References and further reading (1)</vt:lpstr>
      <vt:lpstr>References and further reading (2)</vt:lpstr>
      <vt:lpstr>References and further reading (3)</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pantelis bbalaouras</dc:creator>
  <cp:lastModifiedBy>pantelis balaouras</cp:lastModifiedBy>
  <cp:revision>105</cp:revision>
  <dcterms:created xsi:type="dcterms:W3CDTF">2020-06-02T13:31:56Z</dcterms:created>
  <dcterms:modified xsi:type="dcterms:W3CDTF">2022-05-13T12:55:25Z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0x010100FEF3466DE4BB014F91F3181A8421C90C</vt:lpwstr>
  </property>
</Properties>
</file>