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26" r:id="rId25"/>
    <p:sldId id="335" r:id="rId26"/>
    <p:sldId id="336" r:id="rId27"/>
    <p:sldId id="276" r:id="rId28"/>
    <p:sldId id="40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
      <p:font typeface="Impact" panose="020B0806030902050204" pitchFamily="34" charset="0"/>
      <p:regular r:id="rId37"/>
    </p:embeddedFont>
    <p:embeddedFont>
      <p:font typeface="Quattrocento Sans" panose="020B0502050000020003" pitchFamily="34" charset="0"/>
      <p:regular r:id="rId38"/>
      <p:bold r:id="rId39"/>
      <p:italic r:id="rId40"/>
      <p:boldItalic r:id="rId41"/>
    </p:embeddedFont>
    <p:embeddedFont>
      <p:font typeface="Roboto" panose="02000000000000000000"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yf92nCc7zvkKQ0vYmVTGiazMy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080"/>
  </p:normalViewPr>
  <p:slideViewPr>
    <p:cSldViewPr snapToGrid="0">
      <p:cViewPr varScale="1">
        <p:scale>
          <a:sx n="91" d="100"/>
          <a:sy n="91" d="100"/>
        </p:scale>
        <p:origin x="102" y="3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9627BF4-F54C-4031-AAC5-0D970B1C53F5}"/>
    <pc:docChg chg="modSld">
      <pc:chgData name="pantelis balaouras" userId="25e8755020fc1734" providerId="LiveId" clId="{29627BF4-F54C-4031-AAC5-0D970B1C53F5}" dt="2022-07-29T10:35:13.002" v="0" actId="20577"/>
      <pc:docMkLst>
        <pc:docMk/>
      </pc:docMkLst>
      <pc:sldChg chg="modSp mod">
        <pc:chgData name="pantelis balaouras" userId="25e8755020fc1734" providerId="LiveId" clId="{29627BF4-F54C-4031-AAC5-0D970B1C53F5}" dt="2022-07-29T10:35:13.002" v="0" actId="20577"/>
        <pc:sldMkLst>
          <pc:docMk/>
          <pc:sldMk cId="0" sldId="261"/>
        </pc:sldMkLst>
        <pc:spChg chg="mod">
          <ac:chgData name="pantelis balaouras" userId="25e8755020fc1734" providerId="LiveId" clId="{29627BF4-F54C-4031-AAC5-0D970B1C53F5}" dt="2022-07-29T10:35:13.002" v="0" actId="20577"/>
          <ac:spMkLst>
            <pc:docMk/>
            <pc:sldMk cId="0" sldId="261"/>
            <ac:spMk id="154" creationId="{00000000-0000-0000-0000-000000000000}"/>
          </ac:spMkLst>
        </pc:spChg>
      </pc:sldChg>
    </pc:docChg>
  </pc:docChgLst>
  <pc:docChgLst>
    <pc:chgData name="pantelis balaouras" userId="25e8755020fc1734" providerId="LiveId" clId="{FBB02212-D29F-4EF3-8D23-9E7031EA4407}"/>
    <pc:docChg chg="undo custSel addSld delSld modSld sldOrd modMainMaster">
      <pc:chgData name="pantelis balaouras" userId="25e8755020fc1734" providerId="LiveId" clId="{FBB02212-D29F-4EF3-8D23-9E7031EA4407}" dt="2022-07-28T08:01:39.470" v="532" actId="6549"/>
      <pc:docMkLst>
        <pc:docMk/>
      </pc:docMkLst>
      <pc:sldChg chg="addSp delSp modSp mod">
        <pc:chgData name="pantelis balaouras" userId="25e8755020fc1734" providerId="LiveId" clId="{FBB02212-D29F-4EF3-8D23-9E7031EA4407}" dt="2022-07-28T07:52:47.303" v="407" actId="20577"/>
        <pc:sldMkLst>
          <pc:docMk/>
          <pc:sldMk cId="0" sldId="261"/>
        </pc:sldMkLst>
        <pc:spChg chg="add mod">
          <ac:chgData name="pantelis balaouras" userId="25e8755020fc1734" providerId="LiveId" clId="{FBB02212-D29F-4EF3-8D23-9E7031EA4407}" dt="2022-07-28T06:58:48.225" v="11"/>
          <ac:spMkLst>
            <pc:docMk/>
            <pc:sldMk cId="0" sldId="261"/>
            <ac:spMk id="13" creationId="{5F1F0838-256C-931B-77CB-9BCBDF791DF9}"/>
          </ac:spMkLst>
        </pc:spChg>
        <pc:spChg chg="add mod">
          <ac:chgData name="pantelis balaouras" userId="25e8755020fc1734" providerId="LiveId" clId="{FBB02212-D29F-4EF3-8D23-9E7031EA4407}" dt="2022-07-28T06:58:48.225" v="11"/>
          <ac:spMkLst>
            <pc:docMk/>
            <pc:sldMk cId="0" sldId="261"/>
            <ac:spMk id="14" creationId="{EA131041-AA26-9013-34CC-21E8DF167E78}"/>
          </ac:spMkLst>
        </pc:spChg>
        <pc:spChg chg="add mod">
          <ac:chgData name="pantelis balaouras" userId="25e8755020fc1734" providerId="LiveId" clId="{FBB02212-D29F-4EF3-8D23-9E7031EA4407}" dt="2022-07-28T06:58:48.225" v="11"/>
          <ac:spMkLst>
            <pc:docMk/>
            <pc:sldMk cId="0" sldId="261"/>
            <ac:spMk id="15" creationId="{924CAA65-2C2D-C82B-5073-A2DBACD5F50A}"/>
          </ac:spMkLst>
        </pc:spChg>
        <pc:spChg chg="add mod">
          <ac:chgData name="pantelis balaouras" userId="25e8755020fc1734" providerId="LiveId" clId="{FBB02212-D29F-4EF3-8D23-9E7031EA4407}" dt="2022-07-28T06:58:48.225" v="11"/>
          <ac:spMkLst>
            <pc:docMk/>
            <pc:sldMk cId="0" sldId="261"/>
            <ac:spMk id="16" creationId="{D8F5A846-6FD0-200D-9EEE-D99EB324B6E6}"/>
          </ac:spMkLst>
        </pc:spChg>
        <pc:spChg chg="add mod">
          <ac:chgData name="pantelis balaouras" userId="25e8755020fc1734" providerId="LiveId" clId="{FBB02212-D29F-4EF3-8D23-9E7031EA4407}" dt="2022-07-28T06:58:48.225" v="11"/>
          <ac:spMkLst>
            <pc:docMk/>
            <pc:sldMk cId="0" sldId="261"/>
            <ac:spMk id="17" creationId="{2D86966F-733B-098E-70DF-496C1801959D}"/>
          </ac:spMkLst>
        </pc:spChg>
        <pc:spChg chg="add mod">
          <ac:chgData name="pantelis balaouras" userId="25e8755020fc1734" providerId="LiveId" clId="{FBB02212-D29F-4EF3-8D23-9E7031EA4407}" dt="2022-07-28T06:58:48.225" v="11"/>
          <ac:spMkLst>
            <pc:docMk/>
            <pc:sldMk cId="0" sldId="261"/>
            <ac:spMk id="18" creationId="{1EFC26D9-AD0C-9C7C-03F7-A44809401D9D}"/>
          </ac:spMkLst>
        </pc:spChg>
        <pc:spChg chg="add mod">
          <ac:chgData name="pantelis balaouras" userId="25e8755020fc1734" providerId="LiveId" clId="{FBB02212-D29F-4EF3-8D23-9E7031EA4407}" dt="2022-07-28T06:58:48.225" v="11"/>
          <ac:spMkLst>
            <pc:docMk/>
            <pc:sldMk cId="0" sldId="261"/>
            <ac:spMk id="19" creationId="{46483026-B5EB-6938-6BD8-57F7249533D0}"/>
          </ac:spMkLst>
        </pc:spChg>
        <pc:spChg chg="mod">
          <ac:chgData name="pantelis balaouras" userId="25e8755020fc1734" providerId="LiveId" clId="{FBB02212-D29F-4EF3-8D23-9E7031EA4407}" dt="2022-07-28T07:52:47.303" v="407" actId="20577"/>
          <ac:spMkLst>
            <pc:docMk/>
            <pc:sldMk cId="0" sldId="261"/>
            <ac:spMk id="144" creationId="{00000000-0000-0000-0000-000000000000}"/>
          </ac:spMkLst>
        </pc:spChg>
        <pc:spChg chg="del">
          <ac:chgData name="pantelis balaouras" userId="25e8755020fc1734" providerId="LiveId" clId="{FBB02212-D29F-4EF3-8D23-9E7031EA4407}" dt="2022-07-28T06:57:44.269" v="2" actId="478"/>
          <ac:spMkLst>
            <pc:docMk/>
            <pc:sldMk cId="0" sldId="261"/>
            <ac:spMk id="146" creationId="{00000000-0000-0000-0000-000000000000}"/>
          </ac:spMkLst>
        </pc:spChg>
        <pc:spChg chg="del">
          <ac:chgData name="pantelis balaouras" userId="25e8755020fc1734" providerId="LiveId" clId="{FBB02212-D29F-4EF3-8D23-9E7031EA4407}" dt="2022-07-28T06:57:44.269" v="2" actId="478"/>
          <ac:spMkLst>
            <pc:docMk/>
            <pc:sldMk cId="0" sldId="261"/>
            <ac:spMk id="147" creationId="{00000000-0000-0000-0000-000000000000}"/>
          </ac:spMkLst>
        </pc:spChg>
        <pc:spChg chg="del">
          <ac:chgData name="pantelis balaouras" userId="25e8755020fc1734" providerId="LiveId" clId="{FBB02212-D29F-4EF3-8D23-9E7031EA4407}" dt="2022-07-28T06:57:44.269" v="2" actId="478"/>
          <ac:spMkLst>
            <pc:docMk/>
            <pc:sldMk cId="0" sldId="261"/>
            <ac:spMk id="148" creationId="{00000000-0000-0000-0000-000000000000}"/>
          </ac:spMkLst>
        </pc:spChg>
        <pc:spChg chg="del">
          <ac:chgData name="pantelis balaouras" userId="25e8755020fc1734" providerId="LiveId" clId="{FBB02212-D29F-4EF3-8D23-9E7031EA4407}" dt="2022-07-28T06:57:44.269" v="2" actId="478"/>
          <ac:spMkLst>
            <pc:docMk/>
            <pc:sldMk cId="0" sldId="261"/>
            <ac:spMk id="149" creationId="{00000000-0000-0000-0000-000000000000}"/>
          </ac:spMkLst>
        </pc:spChg>
        <pc:spChg chg="del">
          <ac:chgData name="pantelis balaouras" userId="25e8755020fc1734" providerId="LiveId" clId="{FBB02212-D29F-4EF3-8D23-9E7031EA4407}" dt="2022-07-28T06:57:44.269" v="2" actId="478"/>
          <ac:spMkLst>
            <pc:docMk/>
            <pc:sldMk cId="0" sldId="261"/>
            <ac:spMk id="150" creationId="{00000000-0000-0000-0000-000000000000}"/>
          </ac:spMkLst>
        </pc:spChg>
        <pc:spChg chg="del">
          <ac:chgData name="pantelis balaouras" userId="25e8755020fc1734" providerId="LiveId" clId="{FBB02212-D29F-4EF3-8D23-9E7031EA4407}" dt="2022-07-28T06:57:44.269" v="2" actId="478"/>
          <ac:spMkLst>
            <pc:docMk/>
            <pc:sldMk cId="0" sldId="261"/>
            <ac:spMk id="151" creationId="{00000000-0000-0000-0000-000000000000}"/>
          </ac:spMkLst>
        </pc:spChg>
        <pc:spChg chg="mod">
          <ac:chgData name="pantelis balaouras" userId="25e8755020fc1734" providerId="LiveId" clId="{FBB02212-D29F-4EF3-8D23-9E7031EA4407}" dt="2022-07-28T06:58:22.133" v="10" actId="12"/>
          <ac:spMkLst>
            <pc:docMk/>
            <pc:sldMk cId="0" sldId="261"/>
            <ac:spMk id="154" creationId="{00000000-0000-0000-0000-000000000000}"/>
          </ac:spMkLst>
        </pc:spChg>
      </pc:sldChg>
      <pc:sldChg chg="addSp delSp modSp mod">
        <pc:chgData name="pantelis balaouras" userId="25e8755020fc1734" providerId="LiveId" clId="{FBB02212-D29F-4EF3-8D23-9E7031EA4407}" dt="2022-07-28T08:01:39.470" v="532" actId="6549"/>
        <pc:sldMkLst>
          <pc:docMk/>
          <pc:sldMk cId="0" sldId="262"/>
        </pc:sldMkLst>
        <pc:spChg chg="add mod">
          <ac:chgData name="pantelis balaouras" userId="25e8755020fc1734" providerId="LiveId" clId="{FBB02212-D29F-4EF3-8D23-9E7031EA4407}" dt="2022-07-28T06:59:36.244" v="16"/>
          <ac:spMkLst>
            <pc:docMk/>
            <pc:sldMk cId="0" sldId="262"/>
            <ac:spMk id="12" creationId="{B5E3591C-43D7-988C-1010-48B65606CEED}"/>
          </ac:spMkLst>
        </pc:spChg>
        <pc:spChg chg="add mod">
          <ac:chgData name="pantelis balaouras" userId="25e8755020fc1734" providerId="LiveId" clId="{FBB02212-D29F-4EF3-8D23-9E7031EA4407}" dt="2022-07-28T06:59:36.244" v="16"/>
          <ac:spMkLst>
            <pc:docMk/>
            <pc:sldMk cId="0" sldId="262"/>
            <ac:spMk id="13" creationId="{99ABFB8D-D667-72EB-33CA-52B2046D7A59}"/>
          </ac:spMkLst>
        </pc:spChg>
        <pc:spChg chg="add mod">
          <ac:chgData name="pantelis balaouras" userId="25e8755020fc1734" providerId="LiveId" clId="{FBB02212-D29F-4EF3-8D23-9E7031EA4407}" dt="2022-07-28T06:59:36.244" v="16"/>
          <ac:spMkLst>
            <pc:docMk/>
            <pc:sldMk cId="0" sldId="262"/>
            <ac:spMk id="14" creationId="{E9034902-83F3-F5D1-E5A5-7184F2846BFE}"/>
          </ac:spMkLst>
        </pc:spChg>
        <pc:spChg chg="add mod">
          <ac:chgData name="pantelis balaouras" userId="25e8755020fc1734" providerId="LiveId" clId="{FBB02212-D29F-4EF3-8D23-9E7031EA4407}" dt="2022-07-28T06:59:36.244" v="16"/>
          <ac:spMkLst>
            <pc:docMk/>
            <pc:sldMk cId="0" sldId="262"/>
            <ac:spMk id="15" creationId="{51B40CC1-00D9-D455-4BD5-5D866672F883}"/>
          </ac:spMkLst>
        </pc:spChg>
        <pc:spChg chg="add mod">
          <ac:chgData name="pantelis balaouras" userId="25e8755020fc1734" providerId="LiveId" clId="{FBB02212-D29F-4EF3-8D23-9E7031EA4407}" dt="2022-07-28T06:59:36.244" v="16"/>
          <ac:spMkLst>
            <pc:docMk/>
            <pc:sldMk cId="0" sldId="262"/>
            <ac:spMk id="16" creationId="{87C51783-52DA-21FC-0CEE-3CF19CA61415}"/>
          </ac:spMkLst>
        </pc:spChg>
        <pc:spChg chg="add mod">
          <ac:chgData name="pantelis balaouras" userId="25e8755020fc1734" providerId="LiveId" clId="{FBB02212-D29F-4EF3-8D23-9E7031EA4407}" dt="2022-07-28T06:59:36.244" v="16"/>
          <ac:spMkLst>
            <pc:docMk/>
            <pc:sldMk cId="0" sldId="262"/>
            <ac:spMk id="17" creationId="{FB44A5E7-3671-57BA-4DBB-AD102D0697E8}"/>
          </ac:spMkLst>
        </pc:spChg>
        <pc:spChg chg="add mod">
          <ac:chgData name="pantelis balaouras" userId="25e8755020fc1734" providerId="LiveId" clId="{FBB02212-D29F-4EF3-8D23-9E7031EA4407}" dt="2022-07-28T06:59:36.244" v="16"/>
          <ac:spMkLst>
            <pc:docMk/>
            <pc:sldMk cId="0" sldId="262"/>
            <ac:spMk id="18" creationId="{9AAF8814-745D-A006-3B14-34273369C6AC}"/>
          </ac:spMkLst>
        </pc:spChg>
        <pc:spChg chg="add mod">
          <ac:chgData name="pantelis balaouras" userId="25e8755020fc1734" providerId="LiveId" clId="{FBB02212-D29F-4EF3-8D23-9E7031EA4407}" dt="2022-07-28T08:01:39.470" v="532" actId="6549"/>
          <ac:spMkLst>
            <pc:docMk/>
            <pc:sldMk cId="0" sldId="262"/>
            <ac:spMk id="19" creationId="{1CAE6A62-C0D6-77AE-15DC-421BE69EE0BD}"/>
          </ac:spMkLst>
        </pc:spChg>
        <pc:spChg chg="mod">
          <ac:chgData name="pantelis balaouras" userId="25e8755020fc1734" providerId="LiveId" clId="{FBB02212-D29F-4EF3-8D23-9E7031EA4407}" dt="2022-07-28T07:53:51.288" v="414" actId="20577"/>
          <ac:spMkLst>
            <pc:docMk/>
            <pc:sldMk cId="0" sldId="262"/>
            <ac:spMk id="160" creationId="{00000000-0000-0000-0000-000000000000}"/>
          </ac:spMkLst>
        </pc:spChg>
        <pc:spChg chg="del">
          <ac:chgData name="pantelis balaouras" userId="25e8755020fc1734" providerId="LiveId" clId="{FBB02212-D29F-4EF3-8D23-9E7031EA4407}" dt="2022-07-28T06:59:27.052" v="14" actId="478"/>
          <ac:spMkLst>
            <pc:docMk/>
            <pc:sldMk cId="0" sldId="262"/>
            <ac:spMk id="162" creationId="{00000000-0000-0000-0000-000000000000}"/>
          </ac:spMkLst>
        </pc:spChg>
        <pc:spChg chg="del">
          <ac:chgData name="pantelis balaouras" userId="25e8755020fc1734" providerId="LiveId" clId="{FBB02212-D29F-4EF3-8D23-9E7031EA4407}" dt="2022-07-28T06:59:27.052" v="14" actId="478"/>
          <ac:spMkLst>
            <pc:docMk/>
            <pc:sldMk cId="0" sldId="262"/>
            <ac:spMk id="163" creationId="{00000000-0000-0000-0000-000000000000}"/>
          </ac:spMkLst>
        </pc:spChg>
        <pc:spChg chg="del">
          <ac:chgData name="pantelis balaouras" userId="25e8755020fc1734" providerId="LiveId" clId="{FBB02212-D29F-4EF3-8D23-9E7031EA4407}" dt="2022-07-28T06:59:27.052" v="14" actId="478"/>
          <ac:spMkLst>
            <pc:docMk/>
            <pc:sldMk cId="0" sldId="262"/>
            <ac:spMk id="164" creationId="{00000000-0000-0000-0000-000000000000}"/>
          </ac:spMkLst>
        </pc:spChg>
        <pc:spChg chg="del">
          <ac:chgData name="pantelis balaouras" userId="25e8755020fc1734" providerId="LiveId" clId="{FBB02212-D29F-4EF3-8D23-9E7031EA4407}" dt="2022-07-28T06:59:27.052" v="14" actId="478"/>
          <ac:spMkLst>
            <pc:docMk/>
            <pc:sldMk cId="0" sldId="262"/>
            <ac:spMk id="165" creationId="{00000000-0000-0000-0000-000000000000}"/>
          </ac:spMkLst>
        </pc:spChg>
        <pc:spChg chg="del">
          <ac:chgData name="pantelis balaouras" userId="25e8755020fc1734" providerId="LiveId" clId="{FBB02212-D29F-4EF3-8D23-9E7031EA4407}" dt="2022-07-28T06:59:27.052" v="14" actId="478"/>
          <ac:spMkLst>
            <pc:docMk/>
            <pc:sldMk cId="0" sldId="262"/>
            <ac:spMk id="166" creationId="{00000000-0000-0000-0000-000000000000}"/>
          </ac:spMkLst>
        </pc:spChg>
        <pc:spChg chg="del">
          <ac:chgData name="pantelis balaouras" userId="25e8755020fc1734" providerId="LiveId" clId="{FBB02212-D29F-4EF3-8D23-9E7031EA4407}" dt="2022-07-28T06:59:27.052" v="14" actId="478"/>
          <ac:spMkLst>
            <pc:docMk/>
            <pc:sldMk cId="0" sldId="262"/>
            <ac:spMk id="167" creationId="{00000000-0000-0000-0000-000000000000}"/>
          </ac:spMkLst>
        </pc:spChg>
        <pc:spChg chg="del">
          <ac:chgData name="pantelis balaouras" userId="25e8755020fc1734" providerId="LiveId" clId="{FBB02212-D29F-4EF3-8D23-9E7031EA4407}" dt="2022-07-28T06:59:39.294" v="17" actId="478"/>
          <ac:spMkLst>
            <pc:docMk/>
            <pc:sldMk cId="0" sldId="262"/>
            <ac:spMk id="169" creationId="{00000000-0000-0000-0000-000000000000}"/>
          </ac:spMkLst>
        </pc:spChg>
        <pc:picChg chg="del">
          <ac:chgData name="pantelis balaouras" userId="25e8755020fc1734" providerId="LiveId" clId="{FBB02212-D29F-4EF3-8D23-9E7031EA4407}" dt="2022-07-28T06:59:29.320" v="15" actId="478"/>
          <ac:picMkLst>
            <pc:docMk/>
            <pc:sldMk cId="0" sldId="262"/>
            <ac:picMk id="168" creationId="{00000000-0000-0000-0000-000000000000}"/>
          </ac:picMkLst>
        </pc:picChg>
      </pc:sldChg>
      <pc:sldChg chg="delSp modSp mod">
        <pc:chgData name="pantelis balaouras" userId="25e8755020fc1734" providerId="LiveId" clId="{FBB02212-D29F-4EF3-8D23-9E7031EA4407}" dt="2022-07-28T07:01:05.925" v="46" actId="1076"/>
        <pc:sldMkLst>
          <pc:docMk/>
          <pc:sldMk cId="0" sldId="263"/>
        </pc:sldMkLst>
        <pc:spChg chg="del mod">
          <ac:chgData name="pantelis balaouras" userId="25e8755020fc1734" providerId="LiveId" clId="{FBB02212-D29F-4EF3-8D23-9E7031EA4407}" dt="2022-07-28T07:00:59.596" v="45" actId="478"/>
          <ac:spMkLst>
            <pc:docMk/>
            <pc:sldMk cId="0" sldId="263"/>
            <ac:spMk id="179" creationId="{00000000-0000-0000-0000-000000000000}"/>
          </ac:spMkLst>
        </pc:spChg>
        <pc:picChg chg="mod">
          <ac:chgData name="pantelis balaouras" userId="25e8755020fc1734" providerId="LiveId" clId="{FBB02212-D29F-4EF3-8D23-9E7031EA4407}" dt="2022-07-28T07:01:05.925" v="46" actId="1076"/>
          <ac:picMkLst>
            <pc:docMk/>
            <pc:sldMk cId="0" sldId="263"/>
            <ac:picMk id="178" creationId="{00000000-0000-0000-0000-000000000000}"/>
          </ac:picMkLst>
        </pc:picChg>
      </pc:sldChg>
      <pc:sldChg chg="addSp delSp modSp mod">
        <pc:chgData name="pantelis balaouras" userId="25e8755020fc1734" providerId="LiveId" clId="{FBB02212-D29F-4EF3-8D23-9E7031EA4407}" dt="2022-07-28T07:01:42.036" v="49"/>
        <pc:sldMkLst>
          <pc:docMk/>
          <pc:sldMk cId="0" sldId="264"/>
        </pc:sldMkLst>
        <pc:spChg chg="del">
          <ac:chgData name="pantelis balaouras" userId="25e8755020fc1734" providerId="LiveId" clId="{FBB02212-D29F-4EF3-8D23-9E7031EA4407}" dt="2022-07-28T07:01:17.068" v="47" actId="478"/>
          <ac:spMkLst>
            <pc:docMk/>
            <pc:sldMk cId="0" sldId="264"/>
            <ac:spMk id="189" creationId="{00000000-0000-0000-0000-000000000000}"/>
          </ac:spMkLst>
        </pc:spChg>
        <pc:picChg chg="add mod">
          <ac:chgData name="pantelis balaouras" userId="25e8755020fc1734" providerId="LiveId" clId="{FBB02212-D29F-4EF3-8D23-9E7031EA4407}" dt="2022-07-28T07:01:42.036" v="49"/>
          <ac:picMkLst>
            <pc:docMk/>
            <pc:sldMk cId="0" sldId="264"/>
            <ac:picMk id="9" creationId="{99DA4B2D-C9D0-E4F9-4726-B54AD0E8F32F}"/>
          </ac:picMkLst>
        </pc:picChg>
        <pc:picChg chg="mod">
          <ac:chgData name="pantelis balaouras" userId="25e8755020fc1734" providerId="LiveId" clId="{FBB02212-D29F-4EF3-8D23-9E7031EA4407}" dt="2022-07-28T07:01:26.477" v="48" actId="1076"/>
          <ac:picMkLst>
            <pc:docMk/>
            <pc:sldMk cId="0" sldId="264"/>
            <ac:picMk id="188" creationId="{00000000-0000-0000-0000-000000000000}"/>
          </ac:picMkLst>
        </pc:picChg>
      </pc:sldChg>
      <pc:sldChg chg="addSp delSp modSp mod">
        <pc:chgData name="pantelis balaouras" userId="25e8755020fc1734" providerId="LiveId" clId="{FBB02212-D29F-4EF3-8D23-9E7031EA4407}" dt="2022-07-28T07:54:06.823" v="423" actId="20577"/>
        <pc:sldMkLst>
          <pc:docMk/>
          <pc:sldMk cId="0" sldId="265"/>
        </pc:sldMkLst>
        <pc:spChg chg="add mod">
          <ac:chgData name="pantelis balaouras" userId="25e8755020fc1734" providerId="LiveId" clId="{FBB02212-D29F-4EF3-8D23-9E7031EA4407}" dt="2022-07-28T07:02:33.066" v="65"/>
          <ac:spMkLst>
            <pc:docMk/>
            <pc:sldMk cId="0" sldId="265"/>
            <ac:spMk id="14" creationId="{4058D061-AAAE-EE12-0AEE-D5704CB6B704}"/>
          </ac:spMkLst>
        </pc:spChg>
        <pc:spChg chg="add mod">
          <ac:chgData name="pantelis balaouras" userId="25e8755020fc1734" providerId="LiveId" clId="{FBB02212-D29F-4EF3-8D23-9E7031EA4407}" dt="2022-07-28T07:02:33.066" v="65"/>
          <ac:spMkLst>
            <pc:docMk/>
            <pc:sldMk cId="0" sldId="265"/>
            <ac:spMk id="15" creationId="{9559DEA8-7B61-E0FB-8DDE-703B7450E3E3}"/>
          </ac:spMkLst>
        </pc:spChg>
        <pc:spChg chg="add mod">
          <ac:chgData name="pantelis balaouras" userId="25e8755020fc1734" providerId="LiveId" clId="{FBB02212-D29F-4EF3-8D23-9E7031EA4407}" dt="2022-07-28T07:02:33.066" v="65"/>
          <ac:spMkLst>
            <pc:docMk/>
            <pc:sldMk cId="0" sldId="265"/>
            <ac:spMk id="16" creationId="{1ED51196-0EE1-F1CB-9EDD-B75FEDB52597}"/>
          </ac:spMkLst>
        </pc:spChg>
        <pc:spChg chg="add mod">
          <ac:chgData name="pantelis balaouras" userId="25e8755020fc1734" providerId="LiveId" clId="{FBB02212-D29F-4EF3-8D23-9E7031EA4407}" dt="2022-07-28T07:02:33.066" v="65"/>
          <ac:spMkLst>
            <pc:docMk/>
            <pc:sldMk cId="0" sldId="265"/>
            <ac:spMk id="17" creationId="{7B1ADA6E-95EA-7D07-7FA3-B18871FACD38}"/>
          </ac:spMkLst>
        </pc:spChg>
        <pc:spChg chg="add mod">
          <ac:chgData name="pantelis balaouras" userId="25e8755020fc1734" providerId="LiveId" clId="{FBB02212-D29F-4EF3-8D23-9E7031EA4407}" dt="2022-07-28T07:02:33.066" v="65"/>
          <ac:spMkLst>
            <pc:docMk/>
            <pc:sldMk cId="0" sldId="265"/>
            <ac:spMk id="18" creationId="{DC0C1BAF-917E-A20E-354C-1949007058D0}"/>
          </ac:spMkLst>
        </pc:spChg>
        <pc:spChg chg="add mod">
          <ac:chgData name="pantelis balaouras" userId="25e8755020fc1734" providerId="LiveId" clId="{FBB02212-D29F-4EF3-8D23-9E7031EA4407}" dt="2022-07-28T07:02:33.066" v="65"/>
          <ac:spMkLst>
            <pc:docMk/>
            <pc:sldMk cId="0" sldId="265"/>
            <ac:spMk id="19" creationId="{D16B94CF-5735-71A8-BD21-93A31DA40D37}"/>
          </ac:spMkLst>
        </pc:spChg>
        <pc:spChg chg="add mod">
          <ac:chgData name="pantelis balaouras" userId="25e8755020fc1734" providerId="LiveId" clId="{FBB02212-D29F-4EF3-8D23-9E7031EA4407}" dt="2022-07-28T07:02:33.066" v="65"/>
          <ac:spMkLst>
            <pc:docMk/>
            <pc:sldMk cId="0" sldId="265"/>
            <ac:spMk id="20" creationId="{23AA630B-A5EB-7B45-DDA3-EAEFBE53BC92}"/>
          </ac:spMkLst>
        </pc:spChg>
        <pc:spChg chg="mod">
          <ac:chgData name="pantelis balaouras" userId="25e8755020fc1734" providerId="LiveId" clId="{FBB02212-D29F-4EF3-8D23-9E7031EA4407}" dt="2022-07-28T07:54:06.823" v="423" actId="20577"/>
          <ac:spMkLst>
            <pc:docMk/>
            <pc:sldMk cId="0" sldId="265"/>
            <ac:spMk id="196" creationId="{00000000-0000-0000-0000-000000000000}"/>
          </ac:spMkLst>
        </pc:spChg>
        <pc:spChg chg="del">
          <ac:chgData name="pantelis balaouras" userId="25e8755020fc1734" providerId="LiveId" clId="{FBB02212-D29F-4EF3-8D23-9E7031EA4407}" dt="2022-07-28T07:02:25.854" v="64" actId="478"/>
          <ac:spMkLst>
            <pc:docMk/>
            <pc:sldMk cId="0" sldId="265"/>
            <ac:spMk id="198" creationId="{00000000-0000-0000-0000-000000000000}"/>
          </ac:spMkLst>
        </pc:spChg>
        <pc:spChg chg="del">
          <ac:chgData name="pantelis balaouras" userId="25e8755020fc1734" providerId="LiveId" clId="{FBB02212-D29F-4EF3-8D23-9E7031EA4407}" dt="2022-07-28T07:02:25.854" v="64" actId="478"/>
          <ac:spMkLst>
            <pc:docMk/>
            <pc:sldMk cId="0" sldId="265"/>
            <ac:spMk id="199" creationId="{00000000-0000-0000-0000-000000000000}"/>
          </ac:spMkLst>
        </pc:spChg>
        <pc:spChg chg="del">
          <ac:chgData name="pantelis balaouras" userId="25e8755020fc1734" providerId="LiveId" clId="{FBB02212-D29F-4EF3-8D23-9E7031EA4407}" dt="2022-07-28T07:02:25.854" v="64" actId="478"/>
          <ac:spMkLst>
            <pc:docMk/>
            <pc:sldMk cId="0" sldId="265"/>
            <ac:spMk id="200" creationId="{00000000-0000-0000-0000-000000000000}"/>
          </ac:spMkLst>
        </pc:spChg>
        <pc:spChg chg="del">
          <ac:chgData name="pantelis balaouras" userId="25e8755020fc1734" providerId="LiveId" clId="{FBB02212-D29F-4EF3-8D23-9E7031EA4407}" dt="2022-07-28T07:02:25.854" v="64" actId="478"/>
          <ac:spMkLst>
            <pc:docMk/>
            <pc:sldMk cId="0" sldId="265"/>
            <ac:spMk id="201" creationId="{00000000-0000-0000-0000-000000000000}"/>
          </ac:spMkLst>
        </pc:spChg>
        <pc:spChg chg="del">
          <ac:chgData name="pantelis balaouras" userId="25e8755020fc1734" providerId="LiveId" clId="{FBB02212-D29F-4EF3-8D23-9E7031EA4407}" dt="2022-07-28T07:02:25.854" v="64" actId="478"/>
          <ac:spMkLst>
            <pc:docMk/>
            <pc:sldMk cId="0" sldId="265"/>
            <ac:spMk id="202" creationId="{00000000-0000-0000-0000-000000000000}"/>
          </ac:spMkLst>
        </pc:spChg>
        <pc:spChg chg="del">
          <ac:chgData name="pantelis balaouras" userId="25e8755020fc1734" providerId="LiveId" clId="{FBB02212-D29F-4EF3-8D23-9E7031EA4407}" dt="2022-07-28T07:02:25.854" v="64" actId="478"/>
          <ac:spMkLst>
            <pc:docMk/>
            <pc:sldMk cId="0" sldId="265"/>
            <ac:spMk id="203" creationId="{00000000-0000-0000-0000-000000000000}"/>
          </ac:spMkLst>
        </pc:spChg>
        <pc:spChg chg="del">
          <ac:chgData name="pantelis balaouras" userId="25e8755020fc1734" providerId="LiveId" clId="{FBB02212-D29F-4EF3-8D23-9E7031EA4407}" dt="2022-07-28T07:02:22.845" v="63" actId="478"/>
          <ac:spMkLst>
            <pc:docMk/>
            <pc:sldMk cId="0" sldId="265"/>
            <ac:spMk id="205" creationId="{00000000-0000-0000-0000-000000000000}"/>
          </ac:spMkLst>
        </pc:spChg>
        <pc:picChg chg="add mod">
          <ac:chgData name="pantelis balaouras" userId="25e8755020fc1734" providerId="LiveId" clId="{FBB02212-D29F-4EF3-8D23-9E7031EA4407}" dt="2022-07-28T07:02:33.066" v="65"/>
          <ac:picMkLst>
            <pc:docMk/>
            <pc:sldMk cId="0" sldId="265"/>
            <ac:picMk id="12" creationId="{88631536-DC4A-71E4-6AF4-7F2E79A77322}"/>
          </ac:picMkLst>
        </pc:picChg>
        <pc:picChg chg="add mod">
          <ac:chgData name="pantelis balaouras" userId="25e8755020fc1734" providerId="LiveId" clId="{FBB02212-D29F-4EF3-8D23-9E7031EA4407}" dt="2022-07-28T07:02:33.066" v="65"/>
          <ac:picMkLst>
            <pc:docMk/>
            <pc:sldMk cId="0" sldId="265"/>
            <ac:picMk id="13" creationId="{15530418-563F-CFB5-E514-0FAC770209C7}"/>
          </ac:picMkLst>
        </pc:picChg>
        <pc:picChg chg="del">
          <ac:chgData name="pantelis balaouras" userId="25e8755020fc1734" providerId="LiveId" clId="{FBB02212-D29F-4EF3-8D23-9E7031EA4407}" dt="2022-07-28T07:02:19.900" v="62" actId="478"/>
          <ac:picMkLst>
            <pc:docMk/>
            <pc:sldMk cId="0" sldId="265"/>
            <ac:picMk id="204" creationId="{00000000-0000-0000-0000-000000000000}"/>
          </ac:picMkLst>
        </pc:picChg>
      </pc:sldChg>
      <pc:sldChg chg="delSp modSp mod">
        <pc:chgData name="pantelis balaouras" userId="25e8755020fc1734" providerId="LiveId" clId="{FBB02212-D29F-4EF3-8D23-9E7031EA4407}" dt="2022-07-28T07:21:15.232" v="82" actId="14100"/>
        <pc:sldMkLst>
          <pc:docMk/>
          <pc:sldMk cId="0" sldId="266"/>
        </pc:sldMkLst>
        <pc:spChg chg="mod">
          <ac:chgData name="pantelis balaouras" userId="25e8755020fc1734" providerId="LiveId" clId="{FBB02212-D29F-4EF3-8D23-9E7031EA4407}" dt="2022-07-28T07:21:15.232" v="82" actId="14100"/>
          <ac:spMkLst>
            <pc:docMk/>
            <pc:sldMk cId="0" sldId="266"/>
            <ac:spMk id="210" creationId="{00000000-0000-0000-0000-000000000000}"/>
          </ac:spMkLst>
        </pc:spChg>
        <pc:spChg chg="del">
          <ac:chgData name="pantelis balaouras" userId="25e8755020fc1734" providerId="LiveId" clId="{FBB02212-D29F-4EF3-8D23-9E7031EA4407}" dt="2022-07-28T07:02:49.549" v="67" actId="478"/>
          <ac:spMkLst>
            <pc:docMk/>
            <pc:sldMk cId="0" sldId="266"/>
            <ac:spMk id="213" creationId="{00000000-0000-0000-0000-000000000000}"/>
          </ac:spMkLst>
        </pc:spChg>
        <pc:spChg chg="mod">
          <ac:chgData name="pantelis balaouras" userId="25e8755020fc1734" providerId="LiveId" clId="{FBB02212-D29F-4EF3-8D23-9E7031EA4407}" dt="2022-07-28T07:21:05.926" v="81" actId="14100"/>
          <ac:spMkLst>
            <pc:docMk/>
            <pc:sldMk cId="0" sldId="266"/>
            <ac:spMk id="214" creationId="{00000000-0000-0000-0000-000000000000}"/>
          </ac:spMkLst>
        </pc:spChg>
        <pc:picChg chg="mod ord">
          <ac:chgData name="pantelis balaouras" userId="25e8755020fc1734" providerId="LiveId" clId="{FBB02212-D29F-4EF3-8D23-9E7031EA4407}" dt="2022-07-28T07:03:49.280" v="78" actId="14100"/>
          <ac:picMkLst>
            <pc:docMk/>
            <pc:sldMk cId="0" sldId="266"/>
            <ac:picMk id="215" creationId="{00000000-0000-0000-0000-000000000000}"/>
          </ac:picMkLst>
        </pc:picChg>
      </pc:sldChg>
      <pc:sldChg chg="addSp delSp modSp mod">
        <pc:chgData name="pantelis balaouras" userId="25e8755020fc1734" providerId="LiveId" clId="{FBB02212-D29F-4EF3-8D23-9E7031EA4407}" dt="2022-07-28T07:24:52.593" v="165" actId="14100"/>
        <pc:sldMkLst>
          <pc:docMk/>
          <pc:sldMk cId="0" sldId="267"/>
        </pc:sldMkLst>
        <pc:spChg chg="add mod">
          <ac:chgData name="pantelis balaouras" userId="25e8755020fc1734" providerId="LiveId" clId="{FBB02212-D29F-4EF3-8D23-9E7031EA4407}" dt="2022-07-28T07:22:28.024" v="103"/>
          <ac:spMkLst>
            <pc:docMk/>
            <pc:sldMk cId="0" sldId="267"/>
            <ac:spMk id="7" creationId="{69AAC8DE-68EF-2E1D-58B2-18FB0F4F9A77}"/>
          </ac:spMkLst>
        </pc:spChg>
        <pc:spChg chg="del">
          <ac:chgData name="pantelis balaouras" userId="25e8755020fc1734" providerId="LiveId" clId="{FBB02212-D29F-4EF3-8D23-9E7031EA4407}" dt="2022-07-28T07:21:44.975" v="85" actId="478"/>
          <ac:spMkLst>
            <pc:docMk/>
            <pc:sldMk cId="0" sldId="267"/>
            <ac:spMk id="220" creationId="{00000000-0000-0000-0000-000000000000}"/>
          </ac:spMkLst>
        </pc:spChg>
        <pc:spChg chg="del">
          <ac:chgData name="pantelis balaouras" userId="25e8755020fc1734" providerId="LiveId" clId="{FBB02212-D29F-4EF3-8D23-9E7031EA4407}" dt="2022-07-28T07:24:38.431" v="163" actId="478"/>
          <ac:spMkLst>
            <pc:docMk/>
            <pc:sldMk cId="0" sldId="267"/>
            <ac:spMk id="221" creationId="{00000000-0000-0000-0000-000000000000}"/>
          </ac:spMkLst>
        </pc:spChg>
        <pc:spChg chg="mod">
          <ac:chgData name="pantelis balaouras" userId="25e8755020fc1734" providerId="LiveId" clId="{FBB02212-D29F-4EF3-8D23-9E7031EA4407}" dt="2022-07-28T07:24:52.593" v="165" actId="14100"/>
          <ac:spMkLst>
            <pc:docMk/>
            <pc:sldMk cId="0" sldId="267"/>
            <ac:spMk id="223" creationId="{00000000-0000-0000-0000-000000000000}"/>
          </ac:spMkLst>
        </pc:spChg>
        <pc:spChg chg="del">
          <ac:chgData name="pantelis balaouras" userId="25e8755020fc1734" providerId="LiveId" clId="{FBB02212-D29F-4EF3-8D23-9E7031EA4407}" dt="2022-07-28T07:21:27.244" v="83" actId="478"/>
          <ac:spMkLst>
            <pc:docMk/>
            <pc:sldMk cId="0" sldId="267"/>
            <ac:spMk id="224" creationId="{00000000-0000-0000-0000-000000000000}"/>
          </ac:spMkLst>
        </pc:spChg>
      </pc:sldChg>
      <pc:sldChg chg="addSp delSp modSp mod">
        <pc:chgData name="pantelis balaouras" userId="25e8755020fc1734" providerId="LiveId" clId="{FBB02212-D29F-4EF3-8D23-9E7031EA4407}" dt="2022-07-28T07:24:33.974" v="162"/>
        <pc:sldMkLst>
          <pc:docMk/>
          <pc:sldMk cId="0" sldId="268"/>
        </pc:sldMkLst>
        <pc:spChg chg="add mod">
          <ac:chgData name="pantelis balaouras" userId="25e8755020fc1734" providerId="LiveId" clId="{FBB02212-D29F-4EF3-8D23-9E7031EA4407}" dt="2022-07-28T07:22:29.397" v="104"/>
          <ac:spMkLst>
            <pc:docMk/>
            <pc:sldMk cId="0" sldId="268"/>
            <ac:spMk id="7" creationId="{97D0F324-FAE6-5447-E4F5-D775B9C898F9}"/>
          </ac:spMkLst>
        </pc:spChg>
        <pc:spChg chg="add mod">
          <ac:chgData name="pantelis balaouras" userId="25e8755020fc1734" providerId="LiveId" clId="{FBB02212-D29F-4EF3-8D23-9E7031EA4407}" dt="2022-07-28T07:24:23.121" v="137" actId="20577"/>
          <ac:spMkLst>
            <pc:docMk/>
            <pc:sldMk cId="0" sldId="268"/>
            <ac:spMk id="9" creationId="{C1C51CDF-9A3C-8E8C-0455-A2DA051C6E6D}"/>
          </ac:spMkLst>
        </pc:spChg>
        <pc:spChg chg="del">
          <ac:chgData name="pantelis balaouras" userId="25e8755020fc1734" providerId="LiveId" clId="{FBB02212-D29F-4EF3-8D23-9E7031EA4407}" dt="2022-07-28T07:21:47.103" v="86" actId="478"/>
          <ac:spMkLst>
            <pc:docMk/>
            <pc:sldMk cId="0" sldId="268"/>
            <ac:spMk id="229" creationId="{00000000-0000-0000-0000-000000000000}"/>
          </ac:spMkLst>
        </pc:spChg>
        <pc:spChg chg="del mod">
          <ac:chgData name="pantelis balaouras" userId="25e8755020fc1734" providerId="LiveId" clId="{FBB02212-D29F-4EF3-8D23-9E7031EA4407}" dt="2022-07-28T07:24:33.974" v="162"/>
          <ac:spMkLst>
            <pc:docMk/>
            <pc:sldMk cId="0" sldId="268"/>
            <ac:spMk id="230" creationId="{00000000-0000-0000-0000-000000000000}"/>
          </ac:spMkLst>
        </pc:spChg>
        <pc:spChg chg="mod">
          <ac:chgData name="pantelis balaouras" userId="25e8755020fc1734" providerId="LiveId" clId="{FBB02212-D29F-4EF3-8D23-9E7031EA4407}" dt="2022-07-28T07:23:54.895" v="117" actId="14100"/>
          <ac:spMkLst>
            <pc:docMk/>
            <pc:sldMk cId="0" sldId="268"/>
            <ac:spMk id="232" creationId="{00000000-0000-0000-0000-000000000000}"/>
          </ac:spMkLst>
        </pc:spChg>
        <pc:spChg chg="del">
          <ac:chgData name="pantelis balaouras" userId="25e8755020fc1734" providerId="LiveId" clId="{FBB02212-D29F-4EF3-8D23-9E7031EA4407}" dt="2022-07-28T07:21:48.861" v="87" actId="478"/>
          <ac:spMkLst>
            <pc:docMk/>
            <pc:sldMk cId="0" sldId="268"/>
            <ac:spMk id="233" creationId="{00000000-0000-0000-0000-000000000000}"/>
          </ac:spMkLst>
        </pc:spChg>
        <pc:picChg chg="add mod">
          <ac:chgData name="pantelis balaouras" userId="25e8755020fc1734" providerId="LiveId" clId="{FBB02212-D29F-4EF3-8D23-9E7031EA4407}" dt="2022-07-28T07:23:31.430" v="112"/>
          <ac:picMkLst>
            <pc:docMk/>
            <pc:sldMk cId="0" sldId="268"/>
            <ac:picMk id="8" creationId="{0B1C859A-2EF1-B97C-2016-708A655F3322}"/>
          </ac:picMkLst>
        </pc:picChg>
      </pc:sldChg>
      <pc:sldChg chg="addSp delSp modSp mod">
        <pc:chgData name="pantelis balaouras" userId="25e8755020fc1734" providerId="LiveId" clId="{FBB02212-D29F-4EF3-8D23-9E7031EA4407}" dt="2022-07-28T07:26:09.522" v="192" actId="20577"/>
        <pc:sldMkLst>
          <pc:docMk/>
          <pc:sldMk cId="0" sldId="269"/>
        </pc:sldMkLst>
        <pc:spChg chg="add mod">
          <ac:chgData name="pantelis balaouras" userId="25e8755020fc1734" providerId="LiveId" clId="{FBB02212-D29F-4EF3-8D23-9E7031EA4407}" dt="2022-07-28T07:22:30.700" v="105"/>
          <ac:spMkLst>
            <pc:docMk/>
            <pc:sldMk cId="0" sldId="269"/>
            <ac:spMk id="7" creationId="{D01F179D-6BB9-B801-D978-011584DA1A9C}"/>
          </ac:spMkLst>
        </pc:spChg>
        <pc:spChg chg="add mod">
          <ac:chgData name="pantelis balaouras" userId="25e8755020fc1734" providerId="LiveId" clId="{FBB02212-D29F-4EF3-8D23-9E7031EA4407}" dt="2022-07-28T07:26:09.522" v="192" actId="20577"/>
          <ac:spMkLst>
            <pc:docMk/>
            <pc:sldMk cId="0" sldId="269"/>
            <ac:spMk id="8" creationId="{3A63F9C6-50B9-695B-1841-522BD849635E}"/>
          </ac:spMkLst>
        </pc:spChg>
        <pc:spChg chg="del">
          <ac:chgData name="pantelis balaouras" userId="25e8755020fc1734" providerId="LiveId" clId="{FBB02212-D29F-4EF3-8D23-9E7031EA4407}" dt="2022-07-28T07:21:50.893" v="88" actId="478"/>
          <ac:spMkLst>
            <pc:docMk/>
            <pc:sldMk cId="0" sldId="269"/>
            <ac:spMk id="238" creationId="{00000000-0000-0000-0000-000000000000}"/>
          </ac:spMkLst>
        </pc:spChg>
        <pc:spChg chg="del">
          <ac:chgData name="pantelis balaouras" userId="25e8755020fc1734" providerId="LiveId" clId="{FBB02212-D29F-4EF3-8D23-9E7031EA4407}" dt="2022-07-28T07:25:15.296" v="167" actId="478"/>
          <ac:spMkLst>
            <pc:docMk/>
            <pc:sldMk cId="0" sldId="269"/>
            <ac:spMk id="239" creationId="{00000000-0000-0000-0000-000000000000}"/>
          </ac:spMkLst>
        </pc:spChg>
        <pc:spChg chg="mod">
          <ac:chgData name="pantelis balaouras" userId="25e8755020fc1734" providerId="LiveId" clId="{FBB02212-D29F-4EF3-8D23-9E7031EA4407}" dt="2022-07-28T07:25:36.074" v="170" actId="12"/>
          <ac:spMkLst>
            <pc:docMk/>
            <pc:sldMk cId="0" sldId="269"/>
            <ac:spMk id="241" creationId="{00000000-0000-0000-0000-000000000000}"/>
          </ac:spMkLst>
        </pc:spChg>
        <pc:spChg chg="del">
          <ac:chgData name="pantelis balaouras" userId="25e8755020fc1734" providerId="LiveId" clId="{FBB02212-D29F-4EF3-8D23-9E7031EA4407}" dt="2022-07-28T07:21:52.013" v="89" actId="478"/>
          <ac:spMkLst>
            <pc:docMk/>
            <pc:sldMk cId="0" sldId="269"/>
            <ac:spMk id="242" creationId="{00000000-0000-0000-0000-000000000000}"/>
          </ac:spMkLst>
        </pc:spChg>
        <pc:picChg chg="add mod">
          <ac:chgData name="pantelis balaouras" userId="25e8755020fc1734" providerId="LiveId" clId="{FBB02212-D29F-4EF3-8D23-9E7031EA4407}" dt="2022-07-28T07:25:24.390" v="168"/>
          <ac:picMkLst>
            <pc:docMk/>
            <pc:sldMk cId="0" sldId="269"/>
            <ac:picMk id="9" creationId="{902F2AE0-C7C6-E1CA-9A20-752562E04CC8}"/>
          </ac:picMkLst>
        </pc:picChg>
      </pc:sldChg>
      <pc:sldChg chg="addSp delSp modSp mod">
        <pc:chgData name="pantelis balaouras" userId="25e8755020fc1734" providerId="LiveId" clId="{FBB02212-D29F-4EF3-8D23-9E7031EA4407}" dt="2022-07-28T07:27:27.842" v="248" actId="20577"/>
        <pc:sldMkLst>
          <pc:docMk/>
          <pc:sldMk cId="0" sldId="270"/>
        </pc:sldMkLst>
        <pc:spChg chg="add mod">
          <ac:chgData name="pantelis balaouras" userId="25e8755020fc1734" providerId="LiveId" clId="{FBB02212-D29F-4EF3-8D23-9E7031EA4407}" dt="2022-07-28T07:22:32.534" v="106"/>
          <ac:spMkLst>
            <pc:docMk/>
            <pc:sldMk cId="0" sldId="270"/>
            <ac:spMk id="7" creationId="{E88DA73C-87A8-2BD1-2D1D-C88D0EFD31CA}"/>
          </ac:spMkLst>
        </pc:spChg>
        <pc:spChg chg="add mod">
          <ac:chgData name="pantelis balaouras" userId="25e8755020fc1734" providerId="LiveId" clId="{FBB02212-D29F-4EF3-8D23-9E7031EA4407}" dt="2022-07-28T07:27:27.842" v="248" actId="20577"/>
          <ac:spMkLst>
            <pc:docMk/>
            <pc:sldMk cId="0" sldId="270"/>
            <ac:spMk id="8" creationId="{80021374-DDBC-ACF8-983C-C98CB79D57EA}"/>
          </ac:spMkLst>
        </pc:spChg>
        <pc:spChg chg="del">
          <ac:chgData name="pantelis balaouras" userId="25e8755020fc1734" providerId="LiveId" clId="{FBB02212-D29F-4EF3-8D23-9E7031EA4407}" dt="2022-07-28T07:21:54.286" v="90" actId="478"/>
          <ac:spMkLst>
            <pc:docMk/>
            <pc:sldMk cId="0" sldId="270"/>
            <ac:spMk id="247" creationId="{00000000-0000-0000-0000-000000000000}"/>
          </ac:spMkLst>
        </pc:spChg>
        <pc:spChg chg="del mod">
          <ac:chgData name="pantelis balaouras" userId="25e8755020fc1734" providerId="LiveId" clId="{FBB02212-D29F-4EF3-8D23-9E7031EA4407}" dt="2022-07-28T07:27:03.760" v="230"/>
          <ac:spMkLst>
            <pc:docMk/>
            <pc:sldMk cId="0" sldId="270"/>
            <ac:spMk id="248" creationId="{00000000-0000-0000-0000-000000000000}"/>
          </ac:spMkLst>
        </pc:spChg>
        <pc:spChg chg="mod">
          <ac:chgData name="pantelis balaouras" userId="25e8755020fc1734" providerId="LiveId" clId="{FBB02212-D29F-4EF3-8D23-9E7031EA4407}" dt="2022-07-28T07:26:35.154" v="197" actId="14100"/>
          <ac:spMkLst>
            <pc:docMk/>
            <pc:sldMk cId="0" sldId="270"/>
            <ac:spMk id="250" creationId="{00000000-0000-0000-0000-000000000000}"/>
          </ac:spMkLst>
        </pc:spChg>
        <pc:spChg chg="del">
          <ac:chgData name="pantelis balaouras" userId="25e8755020fc1734" providerId="LiveId" clId="{FBB02212-D29F-4EF3-8D23-9E7031EA4407}" dt="2022-07-28T07:21:56.413" v="91" actId="478"/>
          <ac:spMkLst>
            <pc:docMk/>
            <pc:sldMk cId="0" sldId="270"/>
            <ac:spMk id="251" creationId="{00000000-0000-0000-0000-000000000000}"/>
          </ac:spMkLst>
        </pc:spChg>
        <pc:picChg chg="add mod">
          <ac:chgData name="pantelis balaouras" userId="25e8755020fc1734" providerId="LiveId" clId="{FBB02212-D29F-4EF3-8D23-9E7031EA4407}" dt="2022-07-28T07:26:41.865" v="198"/>
          <ac:picMkLst>
            <pc:docMk/>
            <pc:sldMk cId="0" sldId="270"/>
            <ac:picMk id="9" creationId="{9E50E80F-213D-6B3C-F973-DB45EC5DD1F2}"/>
          </ac:picMkLst>
        </pc:picChg>
      </pc:sldChg>
      <pc:sldChg chg="addSp delSp modSp mod">
        <pc:chgData name="pantelis balaouras" userId="25e8755020fc1734" providerId="LiveId" clId="{FBB02212-D29F-4EF3-8D23-9E7031EA4407}" dt="2022-07-28T07:28:21.667" v="270" actId="6549"/>
        <pc:sldMkLst>
          <pc:docMk/>
          <pc:sldMk cId="0" sldId="271"/>
        </pc:sldMkLst>
        <pc:spChg chg="add mod">
          <ac:chgData name="pantelis balaouras" userId="25e8755020fc1734" providerId="LiveId" clId="{FBB02212-D29F-4EF3-8D23-9E7031EA4407}" dt="2022-07-28T07:22:34.006" v="107"/>
          <ac:spMkLst>
            <pc:docMk/>
            <pc:sldMk cId="0" sldId="271"/>
            <ac:spMk id="7" creationId="{B07F397D-370C-DCEC-0DDE-6C8318C1E99E}"/>
          </ac:spMkLst>
        </pc:spChg>
        <pc:spChg chg="add mod">
          <ac:chgData name="pantelis balaouras" userId="25e8755020fc1734" providerId="LiveId" clId="{FBB02212-D29F-4EF3-8D23-9E7031EA4407}" dt="2022-07-28T07:28:21.667" v="270" actId="6549"/>
          <ac:spMkLst>
            <pc:docMk/>
            <pc:sldMk cId="0" sldId="271"/>
            <ac:spMk id="9" creationId="{83A90356-F076-4DA4-E9C7-B7AAA8FA2559}"/>
          </ac:spMkLst>
        </pc:spChg>
        <pc:spChg chg="del">
          <ac:chgData name="pantelis balaouras" userId="25e8755020fc1734" providerId="LiveId" clId="{FBB02212-D29F-4EF3-8D23-9E7031EA4407}" dt="2022-07-28T07:21:59.916" v="93" actId="478"/>
          <ac:spMkLst>
            <pc:docMk/>
            <pc:sldMk cId="0" sldId="271"/>
            <ac:spMk id="256" creationId="{00000000-0000-0000-0000-000000000000}"/>
          </ac:spMkLst>
        </pc:spChg>
        <pc:spChg chg="del">
          <ac:chgData name="pantelis balaouras" userId="25e8755020fc1734" providerId="LiveId" clId="{FBB02212-D29F-4EF3-8D23-9E7031EA4407}" dt="2022-07-28T07:27:51.265" v="250" actId="478"/>
          <ac:spMkLst>
            <pc:docMk/>
            <pc:sldMk cId="0" sldId="271"/>
            <ac:spMk id="257" creationId="{00000000-0000-0000-0000-000000000000}"/>
          </ac:spMkLst>
        </pc:spChg>
        <pc:spChg chg="mod">
          <ac:chgData name="pantelis balaouras" userId="25e8755020fc1734" providerId="LiveId" clId="{FBB02212-D29F-4EF3-8D23-9E7031EA4407}" dt="2022-07-28T07:28:03.659" v="253" actId="14100"/>
          <ac:spMkLst>
            <pc:docMk/>
            <pc:sldMk cId="0" sldId="271"/>
            <ac:spMk id="259" creationId="{00000000-0000-0000-0000-000000000000}"/>
          </ac:spMkLst>
        </pc:spChg>
        <pc:spChg chg="del">
          <ac:chgData name="pantelis balaouras" userId="25e8755020fc1734" providerId="LiveId" clId="{FBB02212-D29F-4EF3-8D23-9E7031EA4407}" dt="2022-07-28T07:21:58.509" v="92" actId="478"/>
          <ac:spMkLst>
            <pc:docMk/>
            <pc:sldMk cId="0" sldId="271"/>
            <ac:spMk id="260" creationId="{00000000-0000-0000-0000-000000000000}"/>
          </ac:spMkLst>
        </pc:spChg>
        <pc:picChg chg="add mod">
          <ac:chgData name="pantelis balaouras" userId="25e8755020fc1734" providerId="LiveId" clId="{FBB02212-D29F-4EF3-8D23-9E7031EA4407}" dt="2022-07-28T07:27:52.312" v="251"/>
          <ac:picMkLst>
            <pc:docMk/>
            <pc:sldMk cId="0" sldId="271"/>
            <ac:picMk id="8" creationId="{577B3479-8660-DEC3-6855-4ACE8C8BAD5C}"/>
          </ac:picMkLst>
        </pc:picChg>
      </pc:sldChg>
      <pc:sldChg chg="addSp delSp modSp mod">
        <pc:chgData name="pantelis balaouras" userId="25e8755020fc1734" providerId="LiveId" clId="{FBB02212-D29F-4EF3-8D23-9E7031EA4407}" dt="2022-07-28T07:29:50.741" v="301" actId="6549"/>
        <pc:sldMkLst>
          <pc:docMk/>
          <pc:sldMk cId="0" sldId="272"/>
        </pc:sldMkLst>
        <pc:spChg chg="add mod">
          <ac:chgData name="pantelis balaouras" userId="25e8755020fc1734" providerId="LiveId" clId="{FBB02212-D29F-4EF3-8D23-9E7031EA4407}" dt="2022-07-28T07:22:35.947" v="108"/>
          <ac:spMkLst>
            <pc:docMk/>
            <pc:sldMk cId="0" sldId="272"/>
            <ac:spMk id="7" creationId="{E2694E51-D60F-65A3-41CA-8AE5BBE5868C}"/>
          </ac:spMkLst>
        </pc:spChg>
        <pc:spChg chg="add mod">
          <ac:chgData name="pantelis balaouras" userId="25e8755020fc1734" providerId="LiveId" clId="{FBB02212-D29F-4EF3-8D23-9E7031EA4407}" dt="2022-07-28T07:29:50.741" v="301" actId="6549"/>
          <ac:spMkLst>
            <pc:docMk/>
            <pc:sldMk cId="0" sldId="272"/>
            <ac:spMk id="9" creationId="{7A3DDE57-0E8D-370D-F951-756727BA3FD3}"/>
          </ac:spMkLst>
        </pc:spChg>
        <pc:spChg chg="del">
          <ac:chgData name="pantelis balaouras" userId="25e8755020fc1734" providerId="LiveId" clId="{FBB02212-D29F-4EF3-8D23-9E7031EA4407}" dt="2022-07-28T07:22:01.712" v="94" actId="478"/>
          <ac:spMkLst>
            <pc:docMk/>
            <pc:sldMk cId="0" sldId="272"/>
            <ac:spMk id="265" creationId="{00000000-0000-0000-0000-000000000000}"/>
          </ac:spMkLst>
        </pc:spChg>
        <pc:spChg chg="del">
          <ac:chgData name="pantelis balaouras" userId="25e8755020fc1734" providerId="LiveId" clId="{FBB02212-D29F-4EF3-8D23-9E7031EA4407}" dt="2022-07-28T07:28:49.987" v="273" actId="478"/>
          <ac:spMkLst>
            <pc:docMk/>
            <pc:sldMk cId="0" sldId="272"/>
            <ac:spMk id="266" creationId="{00000000-0000-0000-0000-000000000000}"/>
          </ac:spMkLst>
        </pc:spChg>
        <pc:spChg chg="mod">
          <ac:chgData name="pantelis balaouras" userId="25e8755020fc1734" providerId="LiveId" clId="{FBB02212-D29F-4EF3-8D23-9E7031EA4407}" dt="2022-07-28T07:29:19.236" v="280" actId="14100"/>
          <ac:spMkLst>
            <pc:docMk/>
            <pc:sldMk cId="0" sldId="272"/>
            <ac:spMk id="268" creationId="{00000000-0000-0000-0000-000000000000}"/>
          </ac:spMkLst>
        </pc:spChg>
        <pc:spChg chg="del">
          <ac:chgData name="pantelis balaouras" userId="25e8755020fc1734" providerId="LiveId" clId="{FBB02212-D29F-4EF3-8D23-9E7031EA4407}" dt="2022-07-28T07:22:03.181" v="95" actId="478"/>
          <ac:spMkLst>
            <pc:docMk/>
            <pc:sldMk cId="0" sldId="272"/>
            <ac:spMk id="269" creationId="{00000000-0000-0000-0000-000000000000}"/>
          </ac:spMkLst>
        </pc:spChg>
        <pc:picChg chg="add mod">
          <ac:chgData name="pantelis balaouras" userId="25e8755020fc1734" providerId="LiveId" clId="{FBB02212-D29F-4EF3-8D23-9E7031EA4407}" dt="2022-07-28T07:29:28.445" v="282" actId="14100"/>
          <ac:picMkLst>
            <pc:docMk/>
            <pc:sldMk cId="0" sldId="272"/>
            <ac:picMk id="8" creationId="{B96945D8-10EE-A3C1-9D2A-DDF9BB1BD5C2}"/>
          </ac:picMkLst>
        </pc:picChg>
      </pc:sldChg>
      <pc:sldChg chg="addSp delSp modSp mod">
        <pc:chgData name="pantelis balaouras" userId="25e8755020fc1734" providerId="LiveId" clId="{FBB02212-D29F-4EF3-8D23-9E7031EA4407}" dt="2022-07-28T07:31:46.191" v="340" actId="1076"/>
        <pc:sldMkLst>
          <pc:docMk/>
          <pc:sldMk cId="0" sldId="273"/>
        </pc:sldMkLst>
        <pc:spChg chg="add mod">
          <ac:chgData name="pantelis balaouras" userId="25e8755020fc1734" providerId="LiveId" clId="{FBB02212-D29F-4EF3-8D23-9E7031EA4407}" dt="2022-07-28T07:22:37.333" v="109"/>
          <ac:spMkLst>
            <pc:docMk/>
            <pc:sldMk cId="0" sldId="273"/>
            <ac:spMk id="7" creationId="{82AEAA2A-633F-06AB-1754-8E60DD3E7BA1}"/>
          </ac:spMkLst>
        </pc:spChg>
        <pc:spChg chg="add mod">
          <ac:chgData name="pantelis balaouras" userId="25e8755020fc1734" providerId="LiveId" clId="{FBB02212-D29F-4EF3-8D23-9E7031EA4407}" dt="2022-07-28T07:30:27.787" v="324" actId="20577"/>
          <ac:spMkLst>
            <pc:docMk/>
            <pc:sldMk cId="0" sldId="273"/>
            <ac:spMk id="9" creationId="{74FA2A4C-D3A1-9B1E-E7CB-EDA8E274BA8B}"/>
          </ac:spMkLst>
        </pc:spChg>
        <pc:spChg chg="del mod">
          <ac:chgData name="pantelis balaouras" userId="25e8755020fc1734" providerId="LiveId" clId="{FBB02212-D29F-4EF3-8D23-9E7031EA4407}" dt="2022-07-28T07:22:06.167" v="98" actId="478"/>
          <ac:spMkLst>
            <pc:docMk/>
            <pc:sldMk cId="0" sldId="273"/>
            <ac:spMk id="274" creationId="{00000000-0000-0000-0000-000000000000}"/>
          </ac:spMkLst>
        </pc:spChg>
        <pc:spChg chg="del mod">
          <ac:chgData name="pantelis balaouras" userId="25e8755020fc1734" providerId="LiveId" clId="{FBB02212-D29F-4EF3-8D23-9E7031EA4407}" dt="2022-07-28T07:30:08.468" v="303" actId="478"/>
          <ac:spMkLst>
            <pc:docMk/>
            <pc:sldMk cId="0" sldId="273"/>
            <ac:spMk id="275" creationId="{00000000-0000-0000-0000-000000000000}"/>
          </ac:spMkLst>
        </pc:spChg>
        <pc:spChg chg="mod">
          <ac:chgData name="pantelis balaouras" userId="25e8755020fc1734" providerId="LiveId" clId="{FBB02212-D29F-4EF3-8D23-9E7031EA4407}" dt="2022-07-28T07:31:25.638" v="336" actId="1076"/>
          <ac:spMkLst>
            <pc:docMk/>
            <pc:sldMk cId="0" sldId="273"/>
            <ac:spMk id="277" creationId="{00000000-0000-0000-0000-000000000000}"/>
          </ac:spMkLst>
        </pc:spChg>
        <pc:spChg chg="del">
          <ac:chgData name="pantelis balaouras" userId="25e8755020fc1734" providerId="LiveId" clId="{FBB02212-D29F-4EF3-8D23-9E7031EA4407}" dt="2022-07-28T07:22:04.909" v="96" actId="478"/>
          <ac:spMkLst>
            <pc:docMk/>
            <pc:sldMk cId="0" sldId="273"/>
            <ac:spMk id="278" creationId="{00000000-0000-0000-0000-000000000000}"/>
          </ac:spMkLst>
        </pc:spChg>
        <pc:picChg chg="add mod">
          <ac:chgData name="pantelis balaouras" userId="25e8755020fc1734" providerId="LiveId" clId="{FBB02212-D29F-4EF3-8D23-9E7031EA4407}" dt="2022-07-28T07:31:46.191" v="340" actId="1076"/>
          <ac:picMkLst>
            <pc:docMk/>
            <pc:sldMk cId="0" sldId="273"/>
            <ac:picMk id="8" creationId="{40ED8D72-F572-5CE8-8CA5-AC72CA7F004E}"/>
          </ac:picMkLst>
        </pc:picChg>
      </pc:sldChg>
      <pc:sldChg chg="addSp delSp modSp mod">
        <pc:chgData name="pantelis balaouras" userId="25e8755020fc1734" providerId="LiveId" clId="{FBB02212-D29F-4EF3-8D23-9E7031EA4407}" dt="2022-07-28T07:32:35.414" v="366" actId="6549"/>
        <pc:sldMkLst>
          <pc:docMk/>
          <pc:sldMk cId="0" sldId="274"/>
        </pc:sldMkLst>
        <pc:spChg chg="add mod">
          <ac:chgData name="pantelis balaouras" userId="25e8755020fc1734" providerId="LiveId" clId="{FBB02212-D29F-4EF3-8D23-9E7031EA4407}" dt="2022-07-28T07:22:38.934" v="110"/>
          <ac:spMkLst>
            <pc:docMk/>
            <pc:sldMk cId="0" sldId="274"/>
            <ac:spMk id="7" creationId="{C128C5A7-309A-E0AE-6A76-27D2D1612781}"/>
          </ac:spMkLst>
        </pc:spChg>
        <pc:spChg chg="add mod">
          <ac:chgData name="pantelis balaouras" userId="25e8755020fc1734" providerId="LiveId" clId="{FBB02212-D29F-4EF3-8D23-9E7031EA4407}" dt="2022-07-28T07:32:35.414" v="366" actId="6549"/>
          <ac:spMkLst>
            <pc:docMk/>
            <pc:sldMk cId="0" sldId="274"/>
            <ac:spMk id="9" creationId="{F7354562-5E69-FC86-D86D-ED9DB094EE86}"/>
          </ac:spMkLst>
        </pc:spChg>
        <pc:spChg chg="del">
          <ac:chgData name="pantelis balaouras" userId="25e8755020fc1734" providerId="LiveId" clId="{FBB02212-D29F-4EF3-8D23-9E7031EA4407}" dt="2022-07-28T07:22:09.212" v="100" actId="478"/>
          <ac:spMkLst>
            <pc:docMk/>
            <pc:sldMk cId="0" sldId="274"/>
            <ac:spMk id="283" creationId="{00000000-0000-0000-0000-000000000000}"/>
          </ac:spMkLst>
        </pc:spChg>
        <pc:spChg chg="del mod">
          <ac:chgData name="pantelis balaouras" userId="25e8755020fc1734" providerId="LiveId" clId="{FBB02212-D29F-4EF3-8D23-9E7031EA4407}" dt="2022-07-28T07:32:17.206" v="345" actId="478"/>
          <ac:spMkLst>
            <pc:docMk/>
            <pc:sldMk cId="0" sldId="274"/>
            <ac:spMk id="284" creationId="{00000000-0000-0000-0000-000000000000}"/>
          </ac:spMkLst>
        </pc:spChg>
        <pc:spChg chg="mod">
          <ac:chgData name="pantelis balaouras" userId="25e8755020fc1734" providerId="LiveId" clId="{FBB02212-D29F-4EF3-8D23-9E7031EA4407}" dt="2022-07-28T07:32:10.622" v="343" actId="14100"/>
          <ac:spMkLst>
            <pc:docMk/>
            <pc:sldMk cId="0" sldId="274"/>
            <ac:spMk id="286" creationId="{00000000-0000-0000-0000-000000000000}"/>
          </ac:spMkLst>
        </pc:spChg>
        <pc:spChg chg="del">
          <ac:chgData name="pantelis balaouras" userId="25e8755020fc1734" providerId="LiveId" clId="{FBB02212-D29F-4EF3-8D23-9E7031EA4407}" dt="2022-07-28T07:22:08.029" v="99" actId="478"/>
          <ac:spMkLst>
            <pc:docMk/>
            <pc:sldMk cId="0" sldId="274"/>
            <ac:spMk id="287" creationId="{00000000-0000-0000-0000-000000000000}"/>
          </ac:spMkLst>
        </pc:spChg>
        <pc:picChg chg="add mod">
          <ac:chgData name="pantelis balaouras" userId="25e8755020fc1734" providerId="LiveId" clId="{FBB02212-D29F-4EF3-8D23-9E7031EA4407}" dt="2022-07-28T07:32:01.565" v="341"/>
          <ac:picMkLst>
            <pc:docMk/>
            <pc:sldMk cId="0" sldId="274"/>
            <ac:picMk id="8" creationId="{5B933EBD-6B0D-A54E-DA52-403C98BA23F0}"/>
          </ac:picMkLst>
        </pc:picChg>
      </pc:sldChg>
      <pc:sldChg chg="addSp delSp modSp mod">
        <pc:chgData name="pantelis balaouras" userId="25e8755020fc1734" providerId="LiveId" clId="{FBB02212-D29F-4EF3-8D23-9E7031EA4407}" dt="2022-07-28T07:51:33.366" v="400" actId="478"/>
        <pc:sldMkLst>
          <pc:docMk/>
          <pc:sldMk cId="0" sldId="275"/>
        </pc:sldMkLst>
        <pc:spChg chg="add mod">
          <ac:chgData name="pantelis balaouras" userId="25e8755020fc1734" providerId="LiveId" clId="{FBB02212-D29F-4EF3-8D23-9E7031EA4407}" dt="2022-07-28T07:51:27.731" v="399" actId="255"/>
          <ac:spMkLst>
            <pc:docMk/>
            <pc:sldMk cId="0" sldId="275"/>
            <ac:spMk id="3" creationId="{AE19D03D-48FA-04C9-05DA-9A43B3CA6304}"/>
          </ac:spMkLst>
        </pc:spChg>
        <pc:spChg chg="add del">
          <ac:chgData name="pantelis balaouras" userId="25e8755020fc1734" providerId="LiveId" clId="{FBB02212-D29F-4EF3-8D23-9E7031EA4407}" dt="2022-07-28T07:51:15.974" v="398" actId="478"/>
          <ac:spMkLst>
            <pc:docMk/>
            <pc:sldMk cId="0" sldId="275"/>
            <ac:spMk id="7" creationId="{D311D8D4-DBEB-D482-7A4A-5D5CD012296C}"/>
          </ac:spMkLst>
        </pc:spChg>
        <pc:spChg chg="del">
          <ac:chgData name="pantelis balaouras" userId="25e8755020fc1734" providerId="LiveId" clId="{FBB02212-D29F-4EF3-8D23-9E7031EA4407}" dt="2022-07-28T07:22:11.246" v="101" actId="478"/>
          <ac:spMkLst>
            <pc:docMk/>
            <pc:sldMk cId="0" sldId="275"/>
            <ac:spMk id="292" creationId="{00000000-0000-0000-0000-000000000000}"/>
          </ac:spMkLst>
        </pc:spChg>
        <pc:spChg chg="del">
          <ac:chgData name="pantelis balaouras" userId="25e8755020fc1734" providerId="LiveId" clId="{FBB02212-D29F-4EF3-8D23-9E7031EA4407}" dt="2022-07-28T07:51:33.366" v="400" actId="478"/>
          <ac:spMkLst>
            <pc:docMk/>
            <pc:sldMk cId="0" sldId="275"/>
            <ac:spMk id="293" creationId="{00000000-0000-0000-0000-000000000000}"/>
          </ac:spMkLst>
        </pc:spChg>
        <pc:spChg chg="del">
          <ac:chgData name="pantelis balaouras" userId="25e8755020fc1734" providerId="LiveId" clId="{FBB02212-D29F-4EF3-8D23-9E7031EA4407}" dt="2022-07-28T07:22:13.444" v="102" actId="478"/>
          <ac:spMkLst>
            <pc:docMk/>
            <pc:sldMk cId="0" sldId="275"/>
            <ac:spMk id="295" creationId="{00000000-0000-0000-0000-000000000000}"/>
          </ac:spMkLst>
        </pc:spChg>
      </pc:sldChg>
      <pc:sldChg chg="delSp modSp mod ord">
        <pc:chgData name="pantelis balaouras" userId="25e8755020fc1734" providerId="LiveId" clId="{FBB02212-D29F-4EF3-8D23-9E7031EA4407}" dt="2022-07-28T07:37:11.401" v="387" actId="478"/>
        <pc:sldMkLst>
          <pc:docMk/>
          <pc:sldMk cId="0" sldId="276"/>
        </pc:sldMkLst>
        <pc:spChg chg="del mod">
          <ac:chgData name="pantelis balaouras" userId="25e8755020fc1734" providerId="LiveId" clId="{FBB02212-D29F-4EF3-8D23-9E7031EA4407}" dt="2022-07-28T07:37:11.401" v="387" actId="478"/>
          <ac:spMkLst>
            <pc:docMk/>
            <pc:sldMk cId="0" sldId="276"/>
            <ac:spMk id="300" creationId="{00000000-0000-0000-0000-000000000000}"/>
          </ac:spMkLst>
        </pc:spChg>
        <pc:spChg chg="del">
          <ac:chgData name="pantelis balaouras" userId="25e8755020fc1734" providerId="LiveId" clId="{FBB02212-D29F-4EF3-8D23-9E7031EA4407}" dt="2022-07-28T07:33:50.132" v="369" actId="478"/>
          <ac:spMkLst>
            <pc:docMk/>
            <pc:sldMk cId="0" sldId="276"/>
            <ac:spMk id="302" creationId="{00000000-0000-0000-0000-000000000000}"/>
          </ac:spMkLst>
        </pc:spChg>
        <pc:spChg chg="mod">
          <ac:chgData name="pantelis balaouras" userId="25e8755020fc1734" providerId="LiveId" clId="{FBB02212-D29F-4EF3-8D23-9E7031EA4407}" dt="2022-07-28T07:34:17.045" v="372" actId="208"/>
          <ac:spMkLst>
            <pc:docMk/>
            <pc:sldMk cId="0" sldId="276"/>
            <ac:spMk id="304" creationId="{00000000-0000-0000-0000-000000000000}"/>
          </ac:spMkLst>
        </pc:spChg>
        <pc:spChg chg="mod">
          <ac:chgData name="pantelis balaouras" userId="25e8755020fc1734" providerId="LiveId" clId="{FBB02212-D29F-4EF3-8D23-9E7031EA4407}" dt="2022-07-28T07:34:17.045" v="372" actId="208"/>
          <ac:spMkLst>
            <pc:docMk/>
            <pc:sldMk cId="0" sldId="276"/>
            <ac:spMk id="305" creationId="{00000000-0000-0000-0000-000000000000}"/>
          </ac:spMkLst>
        </pc:spChg>
        <pc:spChg chg="mod">
          <ac:chgData name="pantelis balaouras" userId="25e8755020fc1734" providerId="LiveId" clId="{FBB02212-D29F-4EF3-8D23-9E7031EA4407}" dt="2022-07-28T07:34:17.045" v="372" actId="208"/>
          <ac:spMkLst>
            <pc:docMk/>
            <pc:sldMk cId="0" sldId="276"/>
            <ac:spMk id="306" creationId="{00000000-0000-0000-0000-000000000000}"/>
          </ac:spMkLst>
        </pc:spChg>
        <pc:spChg chg="mod">
          <ac:chgData name="pantelis balaouras" userId="25e8755020fc1734" providerId="LiveId" clId="{FBB02212-D29F-4EF3-8D23-9E7031EA4407}" dt="2022-07-28T07:34:17.045" v="372" actId="208"/>
          <ac:spMkLst>
            <pc:docMk/>
            <pc:sldMk cId="0" sldId="276"/>
            <ac:spMk id="307" creationId="{00000000-0000-0000-0000-000000000000}"/>
          </ac:spMkLst>
        </pc:spChg>
        <pc:spChg chg="mod">
          <ac:chgData name="pantelis balaouras" userId="25e8755020fc1734" providerId="LiveId" clId="{FBB02212-D29F-4EF3-8D23-9E7031EA4407}" dt="2022-07-28T07:34:17.045" v="372" actId="208"/>
          <ac:spMkLst>
            <pc:docMk/>
            <pc:sldMk cId="0" sldId="276"/>
            <ac:spMk id="308" creationId="{00000000-0000-0000-0000-000000000000}"/>
          </ac:spMkLst>
        </pc:spChg>
        <pc:spChg chg="mod">
          <ac:chgData name="pantelis balaouras" userId="25e8755020fc1734" providerId="LiveId" clId="{FBB02212-D29F-4EF3-8D23-9E7031EA4407}" dt="2022-07-28T07:34:17.045" v="372" actId="208"/>
          <ac:spMkLst>
            <pc:docMk/>
            <pc:sldMk cId="0" sldId="276"/>
            <ac:spMk id="309" creationId="{00000000-0000-0000-0000-000000000000}"/>
          </ac:spMkLst>
        </pc:spChg>
        <pc:spChg chg="mod">
          <ac:chgData name="pantelis balaouras" userId="25e8755020fc1734" providerId="LiveId" clId="{FBB02212-D29F-4EF3-8D23-9E7031EA4407}" dt="2022-07-28T07:34:17.045" v="372" actId="208"/>
          <ac:spMkLst>
            <pc:docMk/>
            <pc:sldMk cId="0" sldId="276"/>
            <ac:spMk id="310" creationId="{00000000-0000-0000-0000-000000000000}"/>
          </ac:spMkLst>
        </pc:spChg>
        <pc:spChg chg="mod">
          <ac:chgData name="pantelis balaouras" userId="25e8755020fc1734" providerId="LiveId" clId="{FBB02212-D29F-4EF3-8D23-9E7031EA4407}" dt="2022-07-28T07:34:17.045" v="372" actId="208"/>
          <ac:spMkLst>
            <pc:docMk/>
            <pc:sldMk cId="0" sldId="276"/>
            <ac:spMk id="311" creationId="{00000000-0000-0000-0000-000000000000}"/>
          </ac:spMkLst>
        </pc:spChg>
        <pc:grpChg chg="mod">
          <ac:chgData name="pantelis balaouras" userId="25e8755020fc1734" providerId="LiveId" clId="{FBB02212-D29F-4EF3-8D23-9E7031EA4407}" dt="2022-07-28T07:34:19.087" v="373"/>
          <ac:grpSpMkLst>
            <pc:docMk/>
            <pc:sldMk cId="0" sldId="276"/>
            <ac:grpSpMk id="303" creationId="{00000000-0000-0000-0000-000000000000}"/>
          </ac:grpSpMkLst>
        </pc:grpChg>
      </pc:sldChg>
      <pc:sldChg chg="del">
        <pc:chgData name="pantelis balaouras" userId="25e8755020fc1734" providerId="LiveId" clId="{FBB02212-D29F-4EF3-8D23-9E7031EA4407}" dt="2022-07-28T07:35:17.246" v="380" actId="47"/>
        <pc:sldMkLst>
          <pc:docMk/>
          <pc:sldMk cId="0" sldId="277"/>
        </pc:sldMkLst>
      </pc:sldChg>
      <pc:sldChg chg="add del">
        <pc:chgData name="pantelis balaouras" userId="25e8755020fc1734" providerId="LiveId" clId="{FBB02212-D29F-4EF3-8D23-9E7031EA4407}" dt="2022-07-28T07:34:41.124" v="376" actId="47"/>
        <pc:sldMkLst>
          <pc:docMk/>
          <pc:sldMk cId="2934097976" sldId="324"/>
        </pc:sldMkLst>
      </pc:sldChg>
      <pc:sldChg chg="modSp add mod">
        <pc:chgData name="pantelis balaouras" userId="25e8755020fc1734" providerId="LiveId" clId="{FBB02212-D29F-4EF3-8D23-9E7031EA4407}" dt="2022-07-28T07:56:48.469" v="442"/>
        <pc:sldMkLst>
          <pc:docMk/>
          <pc:sldMk cId="1479190996" sldId="326"/>
        </pc:sldMkLst>
        <pc:spChg chg="mod">
          <ac:chgData name="pantelis balaouras" userId="25e8755020fc1734" providerId="LiveId" clId="{FBB02212-D29F-4EF3-8D23-9E7031EA4407}" dt="2022-07-28T07:56:11.498" v="426"/>
          <ac:spMkLst>
            <pc:docMk/>
            <pc:sldMk cId="1479190996" sldId="326"/>
            <ac:spMk id="4" creationId="{E47D0821-8573-4002-9B33-F43C68A1D403}"/>
          </ac:spMkLst>
        </pc:spChg>
        <pc:spChg chg="mod">
          <ac:chgData name="pantelis balaouras" userId="25e8755020fc1734" providerId="LiveId" clId="{FBB02212-D29F-4EF3-8D23-9E7031EA4407}" dt="2022-07-28T07:56:48.469" v="442"/>
          <ac:spMkLst>
            <pc:docMk/>
            <pc:sldMk cId="1479190996" sldId="326"/>
            <ac:spMk id="15" creationId="{8E09E0EE-CCB0-4A8F-8019-CACE48D376CF}"/>
          </ac:spMkLst>
        </pc:spChg>
      </pc:sldChg>
      <pc:sldChg chg="addSp delSp modSp add mod">
        <pc:chgData name="pantelis balaouras" userId="25e8755020fc1734" providerId="LiveId" clId="{FBB02212-D29F-4EF3-8D23-9E7031EA4407}" dt="2022-07-28T07:58:56.038" v="464" actId="404"/>
        <pc:sldMkLst>
          <pc:docMk/>
          <pc:sldMk cId="347100768" sldId="335"/>
        </pc:sldMkLst>
        <pc:spChg chg="del">
          <ac:chgData name="pantelis balaouras" userId="25e8755020fc1734" providerId="LiveId" clId="{FBB02212-D29F-4EF3-8D23-9E7031EA4407}" dt="2022-07-28T07:57:27.001" v="443" actId="478"/>
          <ac:spMkLst>
            <pc:docMk/>
            <pc:sldMk cId="347100768" sldId="335"/>
            <ac:spMk id="3" creationId="{75DFF723-9026-4EBA-87A5-BE4D6F6099CC}"/>
          </ac:spMkLst>
        </pc:spChg>
        <pc:spChg chg="mod">
          <ac:chgData name="pantelis balaouras" userId="25e8755020fc1734" providerId="LiveId" clId="{FBB02212-D29F-4EF3-8D23-9E7031EA4407}" dt="2022-07-28T07:58:56.038" v="464" actId="404"/>
          <ac:spMkLst>
            <pc:docMk/>
            <pc:sldMk cId="347100768" sldId="335"/>
            <ac:spMk id="4" creationId="{F406495E-37A6-4032-A020-FE1AABEB689E}"/>
          </ac:spMkLst>
        </pc:spChg>
        <pc:spChg chg="add del">
          <ac:chgData name="pantelis balaouras" userId="25e8755020fc1734" providerId="LiveId" clId="{FBB02212-D29F-4EF3-8D23-9E7031EA4407}" dt="2022-07-28T07:57:50.911" v="445"/>
          <ac:spMkLst>
            <pc:docMk/>
            <pc:sldMk cId="347100768" sldId="335"/>
            <ac:spMk id="5" creationId="{F39CF142-ACD5-0F5F-3169-D054693416A0}"/>
          </ac:spMkLst>
        </pc:spChg>
        <pc:spChg chg="mod">
          <ac:chgData name="pantelis balaouras" userId="25e8755020fc1734" providerId="LiveId" clId="{FBB02212-D29F-4EF3-8D23-9E7031EA4407}" dt="2022-07-28T07:58:18.588" v="460" actId="6549"/>
          <ac:spMkLst>
            <pc:docMk/>
            <pc:sldMk cId="347100768" sldId="335"/>
            <ac:spMk id="6" creationId="{5284AF4A-0EDC-4671-A659-C1F0123E5E29}"/>
          </ac:spMkLst>
        </pc:spChg>
        <pc:spChg chg="add del">
          <ac:chgData name="pantelis balaouras" userId="25e8755020fc1734" providerId="LiveId" clId="{FBB02212-D29F-4EF3-8D23-9E7031EA4407}" dt="2022-07-28T07:57:59.405" v="449"/>
          <ac:spMkLst>
            <pc:docMk/>
            <pc:sldMk cId="347100768" sldId="335"/>
            <ac:spMk id="7" creationId="{70F08C6A-86E1-A263-C5BC-DEEC1F053D1B}"/>
          </ac:spMkLst>
        </pc:spChg>
      </pc:sldChg>
      <pc:sldChg chg="delSp modSp add mod">
        <pc:chgData name="pantelis balaouras" userId="25e8755020fc1734" providerId="LiveId" clId="{FBB02212-D29F-4EF3-8D23-9E7031EA4407}" dt="2022-07-28T08:00:40.124" v="515" actId="478"/>
        <pc:sldMkLst>
          <pc:docMk/>
          <pc:sldMk cId="4059112755" sldId="336"/>
        </pc:sldMkLst>
        <pc:spChg chg="mod">
          <ac:chgData name="pantelis balaouras" userId="25e8755020fc1734" providerId="LiveId" clId="{FBB02212-D29F-4EF3-8D23-9E7031EA4407}" dt="2022-07-28T07:59:44.962" v="497" actId="6549"/>
          <ac:spMkLst>
            <pc:docMk/>
            <pc:sldMk cId="4059112755" sldId="336"/>
            <ac:spMk id="4" creationId="{E47D0821-8573-4002-9B33-F43C68A1D403}"/>
          </ac:spMkLst>
        </pc:spChg>
        <pc:spChg chg="del">
          <ac:chgData name="pantelis balaouras" userId="25e8755020fc1734" providerId="LiveId" clId="{FBB02212-D29F-4EF3-8D23-9E7031EA4407}" dt="2022-07-28T08:00:40.124" v="515" actId="478"/>
          <ac:spMkLst>
            <pc:docMk/>
            <pc:sldMk cId="4059112755" sldId="336"/>
            <ac:spMk id="7" creationId="{E30A6A3D-30F4-A966-332D-0869A8BE247A}"/>
          </ac:spMkLst>
        </pc:spChg>
        <pc:spChg chg="mod">
          <ac:chgData name="pantelis balaouras" userId="25e8755020fc1734" providerId="LiveId" clId="{FBB02212-D29F-4EF3-8D23-9E7031EA4407}" dt="2022-07-28T08:00:05.129" v="512"/>
          <ac:spMkLst>
            <pc:docMk/>
            <pc:sldMk cId="4059112755" sldId="336"/>
            <ac:spMk id="15" creationId="{8E09E0EE-CCB0-4A8F-8019-CACE48D376CF}"/>
          </ac:spMkLst>
        </pc:spChg>
      </pc:sldChg>
      <pc:sldChg chg="delSp add del mod setBg delDesignElem">
        <pc:chgData name="pantelis balaouras" userId="25e8755020fc1734" providerId="LiveId" clId="{FBB02212-D29F-4EF3-8D23-9E7031EA4407}" dt="2022-07-28T07:36:55.489" v="385" actId="47"/>
        <pc:sldMkLst>
          <pc:docMk/>
          <pc:sldMk cId="1915799683" sldId="404"/>
        </pc:sldMkLst>
        <pc:spChg chg="del">
          <ac:chgData name="pantelis balaouras" userId="25e8755020fc1734" providerId="LiveId" clId="{FBB02212-D29F-4EF3-8D23-9E7031EA4407}" dt="2022-07-28T07:35:31.751" v="382"/>
          <ac:spMkLst>
            <pc:docMk/>
            <pc:sldMk cId="1915799683" sldId="404"/>
            <ac:spMk id="33" creationId="{DCFD1A13-2B88-47B7-AAE9-AD6F3296EE2F}"/>
          </ac:spMkLst>
        </pc:spChg>
        <pc:spChg chg="del">
          <ac:chgData name="pantelis balaouras" userId="25e8755020fc1734" providerId="LiveId" clId="{FBB02212-D29F-4EF3-8D23-9E7031EA4407}" dt="2022-07-28T07:35:31.751" v="382"/>
          <ac:spMkLst>
            <pc:docMk/>
            <pc:sldMk cId="1915799683" sldId="404"/>
            <ac:spMk id="34" creationId="{F5CE4102-C93A-420A-98A7-5A7DD0C5C5B1}"/>
          </ac:spMkLst>
        </pc:spChg>
        <pc:picChg chg="del">
          <ac:chgData name="pantelis balaouras" userId="25e8755020fc1734" providerId="LiveId" clId="{FBB02212-D29F-4EF3-8D23-9E7031EA4407}" dt="2022-07-28T07:36:07.386" v="383" actId="478"/>
          <ac:picMkLst>
            <pc:docMk/>
            <pc:sldMk cId="1915799683" sldId="404"/>
            <ac:picMk id="10" creationId="{FF1C1EEF-3FD2-4C46-B4FD-C7E50843FBDC}"/>
          </ac:picMkLst>
        </pc:picChg>
      </pc:sldChg>
      <pc:sldChg chg="add">
        <pc:chgData name="pantelis balaouras" userId="25e8755020fc1734" providerId="LiveId" clId="{FBB02212-D29F-4EF3-8D23-9E7031EA4407}" dt="2022-07-28T07:36:52.529" v="384"/>
        <pc:sldMkLst>
          <pc:docMk/>
          <pc:sldMk cId="0" sldId="406"/>
        </pc:sldMkLst>
      </pc:sldChg>
      <pc:sldChg chg="add del">
        <pc:chgData name="pantelis balaouras" userId="25e8755020fc1734" providerId="LiveId" clId="{FBB02212-D29F-4EF3-8D23-9E7031EA4407}" dt="2022-07-28T08:00:29.458" v="513" actId="47"/>
        <pc:sldMkLst>
          <pc:docMk/>
          <pc:sldMk cId="1384168236" sldId="415"/>
        </pc:sldMkLst>
      </pc:sldChg>
      <pc:sldChg chg="add del">
        <pc:chgData name="pantelis balaouras" userId="25e8755020fc1734" providerId="LiveId" clId="{FBB02212-D29F-4EF3-8D23-9E7031EA4407}" dt="2022-07-28T08:00:31.793" v="514" actId="47"/>
        <pc:sldMkLst>
          <pc:docMk/>
          <pc:sldMk cId="373566750" sldId="416"/>
        </pc:sldMkLst>
      </pc:sldChg>
      <pc:sldMasterChg chg="modSldLayout">
        <pc:chgData name="pantelis balaouras" userId="25e8755020fc1734" providerId="LiveId" clId="{FBB02212-D29F-4EF3-8D23-9E7031EA4407}" dt="2022-07-28T07:00:51.470" v="44" actId="6549"/>
        <pc:sldMasterMkLst>
          <pc:docMk/>
          <pc:sldMasterMk cId="0" sldId="2147483648"/>
        </pc:sldMasterMkLst>
        <pc:sldLayoutChg chg="modSp mod">
          <pc:chgData name="pantelis balaouras" userId="25e8755020fc1734" providerId="LiveId" clId="{FBB02212-D29F-4EF3-8D23-9E7031EA4407}" dt="2022-07-28T07:00:51.470" v="44" actId="6549"/>
          <pc:sldLayoutMkLst>
            <pc:docMk/>
            <pc:sldMasterMk cId="0" sldId="2147483648"/>
            <pc:sldLayoutMk cId="0" sldId="2147483651"/>
          </pc:sldLayoutMkLst>
          <pc:spChg chg="mod">
            <ac:chgData name="pantelis balaouras" userId="25e8755020fc1734" providerId="LiveId" clId="{FBB02212-D29F-4EF3-8D23-9E7031EA4407}" dt="2022-07-28T07:00:51.470" v="44" actId="6549"/>
            <ac:spMkLst>
              <pc:docMk/>
              <pc:sldMasterMk cId="0" sldId="2147483648"/>
              <pc:sldLayoutMk cId="0" sldId="2147483651"/>
              <ac:spMk id="27" creationId="{00000000-0000-0000-0000-000000000000}"/>
            </ac:spMkLst>
          </pc:spChg>
        </pc:sldLayoutChg>
      </pc:sldMasterChg>
    </pc:docChg>
  </pc:docChgLst>
  <pc:docChgLst>
    <pc:chgData name="pantelis balaouras" userId="25e8755020fc1734" providerId="LiveId" clId="{1112A88A-C4BC-4232-9B40-E804C063D774}"/>
    <pc:docChg chg="undo custSel modSld">
      <pc:chgData name="pantelis balaouras" userId="25e8755020fc1734" providerId="LiveId" clId="{1112A88A-C4BC-4232-9B40-E804C063D774}" dt="2022-08-25T07:38:29.267" v="5" actId="6549"/>
      <pc:docMkLst>
        <pc:docMk/>
      </pc:docMkLst>
      <pc:sldChg chg="modSp mod">
        <pc:chgData name="pantelis balaouras" userId="25e8755020fc1734" providerId="LiveId" clId="{1112A88A-C4BC-4232-9B40-E804C063D774}" dt="2022-08-25T07:07:58.988" v="1" actId="1076"/>
        <pc:sldMkLst>
          <pc:docMk/>
          <pc:sldMk cId="0" sldId="256"/>
        </pc:sldMkLst>
        <pc:spChg chg="mod">
          <ac:chgData name="pantelis balaouras" userId="25e8755020fc1734" providerId="LiveId" clId="{1112A88A-C4BC-4232-9B40-E804C063D774}" dt="2022-08-25T07:07:58.988" v="1" actId="1076"/>
          <ac:spMkLst>
            <pc:docMk/>
            <pc:sldMk cId="0" sldId="256"/>
            <ac:spMk id="47" creationId="{00000000-0000-0000-0000-000000000000}"/>
          </ac:spMkLst>
        </pc:spChg>
      </pc:sldChg>
      <pc:sldChg chg="modSp mod">
        <pc:chgData name="pantelis balaouras" userId="25e8755020fc1734" providerId="LiveId" clId="{1112A88A-C4BC-4232-9B40-E804C063D774}" dt="2022-08-25T07:38:29.267" v="5" actId="6549"/>
        <pc:sldMkLst>
          <pc:docMk/>
          <pc:sldMk cId="4059112755" sldId="336"/>
        </pc:sldMkLst>
        <pc:spChg chg="mod">
          <ac:chgData name="pantelis balaouras" userId="25e8755020fc1734" providerId="LiveId" clId="{1112A88A-C4BC-4232-9B40-E804C063D774}" dt="2022-08-25T07:38:29.267" v="5" actId="6549"/>
          <ac:spMkLst>
            <pc:docMk/>
            <pc:sldMk cId="4059112755" sldId="336"/>
            <ac:spMk id="15" creationId="{8E09E0EE-CCB0-4A8F-8019-CACE48D376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3669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57479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4" name="Google Shape;19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26154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46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886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20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11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58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61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507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75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64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89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866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419458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9721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177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extLst>
      <p:ext uri="{BB962C8B-B14F-4D97-AF65-F5344CB8AC3E}">
        <p14:creationId xmlns:p14="http://schemas.microsoft.com/office/powerpoint/2010/main" val="284170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915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33155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35405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1254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4967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093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07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p:nvPr/>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3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Gesundheitsdienstleistungen</a:t>
            </a:r>
            <a:endParaRPr sz="1400" b="0" i="0" u="none" strike="noStrike" cap="none" dirty="0">
              <a:solidFill>
                <a:srgbClr val="000000"/>
              </a:solidFill>
              <a:latin typeface="Arial"/>
              <a:ea typeface="Arial"/>
              <a:cs typeface="Arial"/>
              <a:sym typeface="Arial"/>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35"/>
        <p:cNvGrpSpPr/>
        <p:nvPr/>
      </p:nvGrpSpPr>
      <p:grpSpPr>
        <a:xfrm>
          <a:off x="0" y="0"/>
          <a:ext cx="0" cy="0"/>
          <a:chOff x="0" y="0"/>
          <a:chExt cx="0" cy="0"/>
        </a:xfrm>
      </p:grpSpPr>
      <p:sp>
        <p:nvSpPr>
          <p:cNvPr id="36" name="Google Shape;36;p6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4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8" name="Google Shape;38;p6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6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60"/>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246840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creativecommons.org/licenses/by-nc-nd/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5/10/30/12/25/direction-1014068_960_720.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20/08/03/09/43/medical-5459653_960_720.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1/09/06/08/59/dentist-6601202_960_720.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7/13/19/mental-7018783_960_720.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dn.pixabay.com/photo/2017/01/31/19/01/chemist-2026442_960_720.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1/16/06/vaccine-7007616_960_720.p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2.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raining.mig-dhl.eu/modules/document/file.php/TMA105/Material/ONLINE%20MAP_Germany_DE.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hyperlink" Target="https://www.youtube.com/watch?v=sasX7aZeCGc" TargetMode="External"/><Relationship Id="rId4" Type="http://schemas.openxmlformats.org/officeDocument/2006/relationships/hyperlink" Target="https://www.youtube.com/watch?v=RaSKm0o4Jc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349530" y="4227707"/>
            <a:ext cx="6084939" cy="2015774"/>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3400"/>
            </a:pPr>
            <a:r>
              <a:rPr lang="en-US" sz="3400" b="1" i="0" u="none" strike="noStrike" cap="none" dirty="0">
                <a:solidFill>
                  <a:srgbClr val="C01E24"/>
                </a:solidFill>
                <a:latin typeface="Calibri"/>
                <a:ea typeface="Calibri"/>
                <a:cs typeface="Calibri"/>
                <a:sym typeface="Calibri"/>
              </a:rPr>
              <a:t>Modul 3</a:t>
            </a:r>
            <a:br>
              <a:rPr lang="en-US" sz="3400" b="1" i="0" u="none" strike="noStrike" cap="none" dirty="0">
                <a:solidFill>
                  <a:schemeClr val="dk1"/>
                </a:solidFill>
                <a:latin typeface="Calibri"/>
                <a:ea typeface="Calibri"/>
                <a:cs typeface="Calibri"/>
                <a:sym typeface="Calibri"/>
              </a:rPr>
            </a:br>
            <a:r>
              <a:rPr lang="en-US" sz="3400" dirty="0" err="1">
                <a:solidFill>
                  <a:schemeClr val="dk1"/>
                </a:solidFill>
                <a:latin typeface="Calibri"/>
                <a:ea typeface="Calibri"/>
                <a:cs typeface="Calibri"/>
                <a:sym typeface="Calibri"/>
              </a:rPr>
              <a:t>Gesundheitsdienstleistungen</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 name="Google Shape;49;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50" name="Google Shape;50;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7F7F7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7F7F7F"/>
              </a:solidFill>
              <a:latin typeface="Calibri"/>
              <a:ea typeface="Calibri"/>
              <a:cs typeface="Calibri"/>
              <a:sym typeface="Calibri"/>
            </a:endParaRPr>
          </a:p>
        </p:txBody>
      </p:sp>
      <p:pic>
        <p:nvPicPr>
          <p:cNvPr id="51" name="Google Shape;51;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52" name="Google Shape;52;p1"/>
          <p:cNvSpPr/>
          <p:nvPr/>
        </p:nvSpPr>
        <p:spPr>
          <a:xfrm>
            <a:off x="-2" y="862700"/>
            <a:ext cx="722376" cy="868136"/>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F5496"/>
                </a:solidFill>
                <a:latin typeface="Calibri"/>
                <a:ea typeface="Calibri"/>
                <a:cs typeface="Calibri"/>
                <a:sym typeface="Calibri"/>
              </a:rPr>
              <a:t>1</a:t>
            </a:r>
            <a:endParaRPr sz="2400" b="1" i="0" u="none" strike="noStrike" cap="none">
              <a:solidFill>
                <a:srgbClr val="2F5496"/>
              </a:solidFill>
              <a:latin typeface="Calibri"/>
              <a:ea typeface="Calibri"/>
              <a:cs typeface="Calibri"/>
              <a:sym typeface="Calibri"/>
            </a:endParaRPr>
          </a:p>
        </p:txBody>
      </p:sp>
      <p:sp>
        <p:nvSpPr>
          <p:cNvPr id="53" name="Google Shape;53;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54" name="Google Shape;54;p1"/>
          <p:cNvSpPr/>
          <p:nvPr/>
        </p:nvSpPr>
        <p:spPr>
          <a:xfrm>
            <a:off x="-56" y="2493288"/>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3</a:t>
            </a:r>
            <a:endParaRPr sz="2400" b="0" i="0" u="none" strike="noStrike" cap="none">
              <a:solidFill>
                <a:schemeClr val="lt1"/>
              </a:solidFill>
              <a:latin typeface="Calibri"/>
              <a:ea typeface="Calibri"/>
              <a:cs typeface="Calibri"/>
              <a:sym typeface="Calibri"/>
            </a:endParaRPr>
          </a:p>
        </p:txBody>
      </p:sp>
      <p:sp>
        <p:nvSpPr>
          <p:cNvPr id="55" name="Google Shape;55;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4</a:t>
            </a:r>
            <a:endParaRPr sz="2400" b="0" i="0" u="none" strike="noStrike" cap="none">
              <a:solidFill>
                <a:srgbClr val="2F5496"/>
              </a:solidFill>
              <a:latin typeface="Calibri"/>
              <a:ea typeface="Calibri"/>
              <a:cs typeface="Calibri"/>
              <a:sym typeface="Calibri"/>
            </a:endParaRPr>
          </a:p>
        </p:txBody>
      </p:sp>
      <p:sp>
        <p:nvSpPr>
          <p:cNvPr id="56" name="Google Shape;56;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57" name="Google Shape;57;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58" name="Google Shape;58;p1" descr="ÎÏÎ¿ÏÎ­Î»ÎµÏÎ¼Î± ÎµÎ¹ÎºÏÎ½Î±Ï Î³Î¹Î± by-nc-nd 4.0 image">
            <a:hlinkClick r:id="rId5"/>
          </p:cNvPr>
          <p:cNvPicPr preferRelativeResize="0"/>
          <p:nvPr/>
        </p:nvPicPr>
        <p:blipFill rotWithShape="1">
          <a:blip r:embed="rId6">
            <a:alphaModFix/>
          </a:blip>
          <a:srcRect/>
          <a:stretch/>
        </p:blipFill>
        <p:spPr>
          <a:xfrm>
            <a:off x="10744217" y="6296421"/>
            <a:ext cx="1343703" cy="4701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lvl="0"/>
            <a:r>
              <a:rPr lang="en-US" sz="2000" dirty="0" err="1">
                <a:solidFill>
                  <a:srgbClr val="C01E24"/>
                </a:solidFill>
              </a:rPr>
              <a:t>Aktionen</a:t>
            </a:r>
            <a:r>
              <a:rPr lang="en-US" sz="2000" dirty="0">
                <a:solidFill>
                  <a:srgbClr val="C01E24"/>
                </a:solidFill>
              </a:rPr>
              <a:t> 3.1.3 &amp; 3.1.4</a:t>
            </a:r>
            <a:br>
              <a:rPr lang="en-US" dirty="0"/>
            </a:br>
            <a:r>
              <a:rPr lang="en-US" dirty="0">
                <a:solidFill>
                  <a:srgbClr val="C01E24"/>
                </a:solidFill>
              </a:rPr>
              <a:t>Was </a:t>
            </a:r>
            <a:r>
              <a:rPr lang="en-US" dirty="0" err="1">
                <a:solidFill>
                  <a:srgbClr val="C01E24"/>
                </a:solidFill>
              </a:rPr>
              <a:t>würden</a:t>
            </a:r>
            <a:r>
              <a:rPr lang="en-US" dirty="0">
                <a:solidFill>
                  <a:srgbClr val="C01E24"/>
                </a:solidFill>
              </a:rPr>
              <a:t> Sie tun?</a:t>
            </a:r>
            <a:endParaRPr dirty="0">
              <a:solidFill>
                <a:srgbClr val="C01E24"/>
              </a:solidFill>
            </a:endParaRPr>
          </a:p>
        </p:txBody>
      </p:sp>
      <p:sp>
        <p:nvSpPr>
          <p:cNvPr id="197" name="Google Shape;197;p4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dirty="0">
                <a:solidFill>
                  <a:srgbClr val="000000"/>
                </a:solidFill>
                <a:latin typeface="Arial"/>
                <a:ea typeface="Arial"/>
                <a:cs typeface="Arial"/>
                <a:sym typeface="Arial"/>
              </a:rPr>
              <a:t>Quelle</a:t>
            </a:r>
            <a:r>
              <a:rPr lang="en-US" sz="1200" b="0" i="0" u="none" strike="noStrike" cap="none" dirty="0">
                <a:solidFill>
                  <a:srgbClr val="000000"/>
                </a:solidFill>
                <a:latin typeface="Arial"/>
                <a:ea typeface="Arial"/>
                <a:cs typeface="Arial"/>
                <a:sym typeface="Arial"/>
              </a:rPr>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rgbClr val="000000"/>
                </a:solidFill>
                <a:latin typeface="Arial"/>
                <a:ea typeface="Arial"/>
                <a:cs typeface="Arial"/>
                <a:sym typeface="Arial"/>
              </a:rPr>
              <a:t>Lizenz</a:t>
            </a:r>
            <a:endParaRPr sz="1200" b="0" i="0" u="none" strike="noStrike" cap="none" dirty="0">
              <a:solidFill>
                <a:srgbClr val="000000"/>
              </a:solidFill>
              <a:latin typeface="Arial"/>
              <a:ea typeface="Arial"/>
              <a:cs typeface="Arial"/>
              <a:sym typeface="Arial"/>
            </a:endParaRPr>
          </a:p>
        </p:txBody>
      </p:sp>
      <p:pic>
        <p:nvPicPr>
          <p:cNvPr id="12" name="Γραφικό 11" descr="Ομιλία περίγραμμα">
            <a:extLst>
              <a:ext uri="{FF2B5EF4-FFF2-40B4-BE49-F238E27FC236}">
                <a16:creationId xmlns:a16="http://schemas.microsoft.com/office/drawing/2014/main" id="{88631536-DC4A-71E4-6AF4-7F2E79A773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4180" y="1526588"/>
            <a:ext cx="3294906" cy="3294906"/>
          </a:xfrm>
          <a:prstGeom prst="rect">
            <a:avLst/>
          </a:prstGeom>
        </p:spPr>
      </p:pic>
      <p:pic>
        <p:nvPicPr>
          <p:cNvPr id="13" name="Γραφικό 12" descr="Ομιλία περίγραμμα">
            <a:extLst>
              <a:ext uri="{FF2B5EF4-FFF2-40B4-BE49-F238E27FC236}">
                <a16:creationId xmlns:a16="http://schemas.microsoft.com/office/drawing/2014/main" id="{15530418-563F-CFB5-E514-0FAC77020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876741" y="2301411"/>
            <a:ext cx="3389705" cy="3550567"/>
          </a:xfrm>
          <a:prstGeom prst="rect">
            <a:avLst/>
          </a:prstGeom>
        </p:spPr>
      </p:pic>
      <p:sp>
        <p:nvSpPr>
          <p:cNvPr id="14" name="Google Shape;168;p7">
            <a:extLst>
              <a:ext uri="{FF2B5EF4-FFF2-40B4-BE49-F238E27FC236}">
                <a16:creationId xmlns:a16="http://schemas.microsoft.com/office/drawing/2014/main" id="{4058D061-AAAE-EE12-0AEE-D5704CB6B70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9559DEA8-7B61-E0FB-8DDE-703B7450E3E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1ED51196-0EE1-F1CB-9EDD-B75FEDB52597}"/>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3.1.3</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7B1ADA6E-95EA-7D07-7FA3-B18871FACD38}"/>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algn="ctr"/>
            <a:r>
              <a:rPr lang="de-DE" sz="2000" dirty="0">
                <a:solidFill>
                  <a:srgbClr val="C01E24"/>
                </a:solidFill>
                <a:latin typeface="Calibri"/>
                <a:cs typeface="Calibri"/>
                <a:sym typeface="Calibri"/>
              </a:rPr>
              <a:t>3.1.4</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DC0C1BAF-917E-A20E-354C-1949007058D0}"/>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D16B94CF-5735-71A8-BD21-93A31DA40D3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23AA630B-A5EB-7B45-DDA3-EAEFBE53BC9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5" name="Google Shape;215;p48" descr="Gente, Muchachas, Mujeres, Estudiantes, Amigos"/>
          <p:cNvPicPr preferRelativeResize="0"/>
          <p:nvPr/>
        </p:nvPicPr>
        <p:blipFill rotWithShape="1">
          <a:blip r:embed="rId3">
            <a:alphaModFix/>
          </a:blip>
          <a:srcRect/>
          <a:stretch/>
        </p:blipFill>
        <p:spPr>
          <a:xfrm>
            <a:off x="8658225" y="1202211"/>
            <a:ext cx="3533775" cy="2531589"/>
          </a:xfrm>
          <a:prstGeom prst="rect">
            <a:avLst/>
          </a:prstGeom>
          <a:noFill/>
          <a:ln>
            <a:noFill/>
          </a:ln>
        </p:spPr>
      </p:pic>
      <p:sp>
        <p:nvSpPr>
          <p:cNvPr id="210" name="Google Shape;210;p48"/>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sp>
        <p:nvSpPr>
          <p:cNvPr id="211" name="Google Shape;211;p4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b="0" i="0" u="sng" strike="noStrike" cap="none"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sp>
        <p:nvSpPr>
          <p:cNvPr id="212" name="Google Shape;212;p48"/>
          <p:cNvSpPr txBox="1">
            <a:spLocks noGrp="1"/>
          </p:cNvSpPr>
          <p:nvPr>
            <p:ph type="title"/>
          </p:nvPr>
        </p:nvSpPr>
        <p:spPr>
          <a:xfrm>
            <a:off x="558000" y="597115"/>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Was </a:t>
            </a:r>
            <a:r>
              <a:rPr lang="en-US" sz="3600" b="1" i="0" u="none" strike="noStrike" cap="none" dirty="0" err="1">
                <a:solidFill>
                  <a:srgbClr val="002060"/>
                </a:solidFill>
                <a:latin typeface="Calibri"/>
                <a:ea typeface="Calibri"/>
                <a:cs typeface="Calibri"/>
                <a:sym typeface="Calibri"/>
              </a:rPr>
              <a:t>würden</a:t>
            </a:r>
            <a:r>
              <a:rPr lang="en-US" sz="3600" b="1" i="0" u="none" strike="noStrike" cap="none" dirty="0">
                <a:solidFill>
                  <a:srgbClr val="002060"/>
                </a:solidFill>
                <a:latin typeface="Calibri"/>
                <a:ea typeface="Calibri"/>
                <a:cs typeface="Calibri"/>
                <a:sym typeface="Calibri"/>
              </a:rPr>
              <a:t> Sie tun?  - </a:t>
            </a:r>
            <a:r>
              <a:rPr lang="en-US" sz="3600" b="1" i="0" u="none" strike="noStrike" cap="none" dirty="0" err="1">
                <a:solidFill>
                  <a:srgbClr val="002060"/>
                </a:solidFill>
                <a:latin typeface="Calibri"/>
                <a:ea typeface="Calibri"/>
                <a:cs typeface="Calibri"/>
                <a:sym typeface="Calibri"/>
              </a:rPr>
              <a:t>Schritte</a:t>
            </a:r>
            <a:endParaRPr dirty="0"/>
          </a:p>
        </p:txBody>
      </p:sp>
      <p:sp>
        <p:nvSpPr>
          <p:cNvPr id="214" name="Google Shape;214;p48"/>
          <p:cNvSpPr/>
          <p:nvPr/>
        </p:nvSpPr>
        <p:spPr>
          <a:xfrm>
            <a:off x="230404" y="1384564"/>
            <a:ext cx="8989796" cy="5182109"/>
          </a:xfrm>
          <a:prstGeom prst="roundRect">
            <a:avLst>
              <a:gd name="adj" fmla="val 16667"/>
            </a:avLst>
          </a:prstGeom>
          <a:solidFill>
            <a:schemeClr val="bg1">
              <a:lumMod val="95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Die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Übung</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besteht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aus</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8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Szenarien</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Die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Lernenden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teilen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sich</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in 4 Gruppen auf: Die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ersten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4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Szenarien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werden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mit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Hilfe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von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Karten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auf die Gruppen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verteilt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Die Gruppen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diskutieren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über</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die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ihnen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zugeteilten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Szenarien</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Es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wird</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Zeit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eingeplant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damit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jede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Gruppe den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anderen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erklären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kann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welches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Szenario</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sie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erhalten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hat und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wie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sie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es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lösen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würde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Eine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kurze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Diskussion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zwischen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allen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Lernenden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wird</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angeregt</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Die Trainer*</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innen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erklären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die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grundlegende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Funktionsweise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des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Gesundheitssystems</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in dem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Gebiet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das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zur</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Diskussion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steht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buSzPts val="2400"/>
              <a:buFont typeface="Arial"/>
              <a:buAutoNum type="arabicParenR"/>
            </a:pP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Der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Prozess</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wird</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mit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den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folgenden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4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Szenarien</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wiederholt</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4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1 - </a:t>
            </a:r>
            <a:r>
              <a:rPr lang="en-US" sz="3600" dirty="0" err="1">
                <a:solidFill>
                  <a:srgbClr val="002060"/>
                </a:solidFill>
              </a:rPr>
              <a:t>Notfall</a:t>
            </a:r>
            <a:endParaRPr dirty="0"/>
          </a:p>
        </p:txBody>
      </p:sp>
      <p:sp>
        <p:nvSpPr>
          <p:cNvPr id="223" name="Google Shape;223;p49"/>
          <p:cNvSpPr txBox="1"/>
          <p:nvPr/>
        </p:nvSpPr>
        <p:spPr>
          <a:xfrm>
            <a:off x="403110" y="2350333"/>
            <a:ext cx="9090211" cy="3926641"/>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gn="just">
              <a:lnSpc>
                <a:spcPct val="150000"/>
              </a:lnSpc>
              <a:buClr>
                <a:srgbClr val="C01E24"/>
              </a:buClr>
              <a:buSzPts val="2000"/>
              <a:buFont typeface="Calibri"/>
              <a:buChar char="▪"/>
            </a:pPr>
            <a:r>
              <a:rPr lang="en-US" sz="2000" dirty="0">
                <a:solidFill>
                  <a:schemeClr val="dk1"/>
                </a:solidFill>
                <a:latin typeface="Calibri"/>
                <a:ea typeface="Calibri"/>
                <a:cs typeface="Calibri"/>
                <a:sym typeface="Calibri"/>
              </a:rPr>
              <a:t>Um 8 </a:t>
            </a:r>
            <a:r>
              <a:rPr lang="en-US" sz="2000" dirty="0" err="1">
                <a:solidFill>
                  <a:schemeClr val="dk1"/>
                </a:solidFill>
                <a:latin typeface="Calibri"/>
                <a:ea typeface="Calibri"/>
                <a:cs typeface="Calibri"/>
                <a:sym typeface="Calibri"/>
              </a:rPr>
              <a:t>Uhr</a:t>
            </a:r>
            <a:r>
              <a:rPr lang="en-US" sz="2000" dirty="0">
                <a:solidFill>
                  <a:schemeClr val="dk1"/>
                </a:solidFill>
                <a:latin typeface="Calibri"/>
                <a:ea typeface="Calibri"/>
                <a:cs typeface="Calibri"/>
                <a:sym typeface="Calibri"/>
              </a:rPr>
              <a:t> morgens </a:t>
            </a:r>
            <a:r>
              <a:rPr lang="en-US" sz="2000" dirty="0" err="1">
                <a:solidFill>
                  <a:schemeClr val="dk1"/>
                </a:solidFill>
                <a:latin typeface="Calibri"/>
                <a:ea typeface="Calibri"/>
                <a:cs typeface="Calibri"/>
                <a:sym typeface="Calibri"/>
              </a:rPr>
              <a:t>läuft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eine</a:t>
            </a:r>
            <a:r>
              <a:rPr lang="en-US" sz="2000" dirty="0">
                <a:solidFill>
                  <a:schemeClr val="dk1"/>
                </a:solidFill>
                <a:latin typeface="Calibri"/>
                <a:ea typeface="Calibri"/>
                <a:cs typeface="Calibri"/>
                <a:sym typeface="Calibri"/>
              </a:rPr>
              <a:t> Person am </a:t>
            </a:r>
            <a:r>
              <a:rPr lang="en-US" sz="2000" dirty="0" err="1">
                <a:solidFill>
                  <a:schemeClr val="dk1"/>
                </a:solidFill>
                <a:latin typeface="Calibri"/>
                <a:ea typeface="Calibri"/>
                <a:cs typeface="Calibri"/>
                <a:sym typeface="Calibri"/>
              </a:rPr>
              <a:t>Fluss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entlang</a:t>
            </a:r>
            <a:r>
              <a:rPr lang="en-US" sz="2000" dirty="0">
                <a:solidFill>
                  <a:schemeClr val="dk1"/>
                </a:solidFill>
                <a:latin typeface="Calibri"/>
                <a:ea typeface="Calibri"/>
                <a:cs typeface="Calibri"/>
                <a:sym typeface="Calibri"/>
              </a:rPr>
              <a:t>. Der Boden </a:t>
            </a:r>
            <a:r>
              <a:rPr lang="en-US" sz="2000" dirty="0" err="1">
                <a:solidFill>
                  <a:schemeClr val="dk1"/>
                </a:solidFill>
                <a:latin typeface="Calibri"/>
                <a:ea typeface="Calibri"/>
                <a:cs typeface="Calibri"/>
                <a:sym typeface="Calibri"/>
              </a:rPr>
              <a:t>ist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durch</a:t>
            </a:r>
            <a:r>
              <a:rPr lang="en-US" sz="2000" dirty="0">
                <a:solidFill>
                  <a:schemeClr val="dk1"/>
                </a:solidFill>
                <a:latin typeface="Calibri"/>
                <a:ea typeface="Calibri"/>
                <a:cs typeface="Calibri"/>
                <a:sym typeface="Calibri"/>
              </a:rPr>
              <a:t> den Regen der </a:t>
            </a:r>
            <a:r>
              <a:rPr lang="en-US" sz="2000" dirty="0" err="1">
                <a:solidFill>
                  <a:schemeClr val="dk1"/>
                </a:solidFill>
                <a:latin typeface="Calibri"/>
                <a:ea typeface="Calibri"/>
                <a:cs typeface="Calibri"/>
                <a:sym typeface="Calibri"/>
              </a:rPr>
              <a:t>vergangenen</a:t>
            </a:r>
            <a:r>
              <a:rPr lang="en-US" sz="2000" dirty="0">
                <a:solidFill>
                  <a:schemeClr val="dk1"/>
                </a:solidFill>
                <a:latin typeface="Calibri"/>
                <a:ea typeface="Calibri"/>
                <a:cs typeface="Calibri"/>
                <a:sym typeface="Calibri"/>
              </a:rPr>
              <a:t> Nacht </a:t>
            </a:r>
            <a:r>
              <a:rPr lang="en-US" sz="2000" dirty="0" err="1">
                <a:solidFill>
                  <a:schemeClr val="dk1"/>
                </a:solidFill>
                <a:latin typeface="Calibri"/>
                <a:ea typeface="Calibri"/>
                <a:cs typeface="Calibri"/>
                <a:sym typeface="Calibri"/>
              </a:rPr>
              <a:t>nass</a:t>
            </a:r>
            <a:r>
              <a:rPr lang="en-US" sz="2000" dirty="0">
                <a:solidFill>
                  <a:schemeClr val="dk1"/>
                </a:solidFill>
                <a:latin typeface="Calibri"/>
                <a:ea typeface="Calibri"/>
                <a:cs typeface="Calibri"/>
                <a:sym typeface="Calibri"/>
              </a:rPr>
              <a:t>. Die Person </a:t>
            </a:r>
            <a:r>
              <a:rPr lang="en-US" sz="2000" dirty="0" err="1">
                <a:solidFill>
                  <a:schemeClr val="dk1"/>
                </a:solidFill>
                <a:latin typeface="Calibri"/>
                <a:ea typeface="Calibri"/>
                <a:cs typeface="Calibri"/>
                <a:sym typeface="Calibri"/>
              </a:rPr>
              <a:t>läuft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vorsichtig</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aber</a:t>
            </a:r>
            <a:r>
              <a:rPr lang="en-US" sz="2000" dirty="0">
                <a:solidFill>
                  <a:schemeClr val="dk1"/>
                </a:solidFill>
                <a:latin typeface="Calibri"/>
                <a:ea typeface="Calibri"/>
                <a:cs typeface="Calibri"/>
                <a:sym typeface="Calibri"/>
              </a:rPr>
              <a:t> um </a:t>
            </a:r>
            <a:r>
              <a:rPr lang="en-US" sz="2000" dirty="0" err="1">
                <a:solidFill>
                  <a:schemeClr val="dk1"/>
                </a:solidFill>
                <a:latin typeface="Calibri"/>
                <a:ea typeface="Calibri"/>
                <a:cs typeface="Calibri"/>
                <a:sym typeface="Calibri"/>
              </a:rPr>
              <a:t>einem</a:t>
            </a:r>
            <a:r>
              <a:rPr lang="en-US" sz="2000" dirty="0">
                <a:solidFill>
                  <a:schemeClr val="dk1"/>
                </a:solidFill>
                <a:latin typeface="Calibri"/>
                <a:ea typeface="Calibri"/>
                <a:cs typeface="Calibri"/>
                <a:sym typeface="Calibri"/>
              </a:rPr>
              <a:t> Stein </a:t>
            </a:r>
            <a:r>
              <a:rPr lang="en-US" sz="2000" dirty="0" err="1">
                <a:solidFill>
                  <a:schemeClr val="dk1"/>
                </a:solidFill>
                <a:latin typeface="Calibri"/>
                <a:ea typeface="Calibri"/>
                <a:cs typeface="Calibri"/>
                <a:sym typeface="Calibri"/>
              </a:rPr>
              <a:t>auszuweichen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tritt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in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Loch, das </a:t>
            </a:r>
            <a:r>
              <a:rPr lang="en-US" sz="2000" dirty="0" err="1">
                <a:solidFill>
                  <a:schemeClr val="dk1"/>
                </a:solidFill>
                <a:latin typeface="Calibri"/>
                <a:ea typeface="Calibri"/>
                <a:cs typeface="Calibri"/>
                <a:sym typeface="Calibri"/>
              </a:rPr>
              <a:t>nicht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sichtbar</a:t>
            </a:r>
            <a:r>
              <a:rPr lang="en-US" sz="2000" dirty="0">
                <a:solidFill>
                  <a:schemeClr val="dk1"/>
                </a:solidFill>
                <a:latin typeface="Calibri"/>
                <a:ea typeface="Calibri"/>
                <a:cs typeface="Calibri"/>
                <a:sym typeface="Calibri"/>
              </a:rPr>
              <a:t> war, </a:t>
            </a:r>
            <a:r>
              <a:rPr lang="en-US" sz="2000" dirty="0" err="1">
                <a:solidFill>
                  <a:schemeClr val="dk1"/>
                </a:solidFill>
                <a:latin typeface="Calibri"/>
                <a:ea typeface="Calibri"/>
                <a:cs typeface="Calibri"/>
                <a:sym typeface="Calibri"/>
              </a:rPr>
              <a:t>weil</a:t>
            </a:r>
            <a:r>
              <a:rPr lang="en-US" sz="2000" dirty="0">
                <a:solidFill>
                  <a:schemeClr val="dk1"/>
                </a:solidFill>
                <a:latin typeface="Calibri"/>
                <a:ea typeface="Calibri"/>
                <a:cs typeface="Calibri"/>
                <a:sym typeface="Calibri"/>
              </a:rPr>
              <a:t> es </a:t>
            </a:r>
            <a:r>
              <a:rPr lang="en-US" sz="2000" dirty="0" err="1">
                <a:solidFill>
                  <a:schemeClr val="dk1"/>
                </a:solidFill>
                <a:latin typeface="Calibri"/>
                <a:ea typeface="Calibri"/>
                <a:cs typeface="Calibri"/>
                <a:sym typeface="Calibri"/>
              </a:rPr>
              <a:t>mit</a:t>
            </a:r>
            <a:r>
              <a:rPr lang="en-US" sz="2000" dirty="0">
                <a:solidFill>
                  <a:schemeClr val="dk1"/>
                </a:solidFill>
                <a:latin typeface="Calibri"/>
                <a:ea typeface="Calibri"/>
                <a:cs typeface="Calibri"/>
                <a:sym typeface="Calibri"/>
              </a:rPr>
              <a:t> Wasser </a:t>
            </a:r>
            <a:r>
              <a:rPr lang="en-US" sz="2000" dirty="0" err="1">
                <a:solidFill>
                  <a:schemeClr val="dk1"/>
                </a:solidFill>
                <a:latin typeface="Calibri"/>
                <a:ea typeface="Calibri"/>
                <a:cs typeface="Calibri"/>
                <a:sym typeface="Calibri"/>
              </a:rPr>
              <a:t>vollgelaufen</a:t>
            </a:r>
            <a:r>
              <a:rPr lang="en-US" sz="2000" dirty="0">
                <a:solidFill>
                  <a:schemeClr val="dk1"/>
                </a:solidFill>
                <a:latin typeface="Calibri"/>
                <a:ea typeface="Calibri"/>
                <a:cs typeface="Calibri"/>
                <a:sym typeface="Calibri"/>
              </a:rPr>
              <a:t> war. </a:t>
            </a:r>
            <a:r>
              <a:rPr lang="en-US" sz="2000" dirty="0" err="1">
                <a:solidFill>
                  <a:schemeClr val="dk1"/>
                </a:solidFill>
                <a:latin typeface="Calibri"/>
                <a:ea typeface="Calibri"/>
                <a:cs typeface="Calibri"/>
                <a:sym typeface="Calibri"/>
              </a:rPr>
              <a:t>Als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er</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den </a:t>
            </a:r>
            <a:r>
              <a:rPr lang="en-US" sz="2000" dirty="0" err="1">
                <a:solidFill>
                  <a:schemeClr val="dk1"/>
                </a:solidFill>
                <a:latin typeface="Calibri"/>
                <a:ea typeface="Calibri"/>
                <a:cs typeface="Calibri"/>
                <a:sym typeface="Calibri"/>
              </a:rPr>
              <a:t>Fuß</a:t>
            </a:r>
            <a:r>
              <a:rPr lang="en-US" sz="2000" dirty="0">
                <a:solidFill>
                  <a:schemeClr val="dk1"/>
                </a:solidFill>
                <a:latin typeface="Calibri"/>
                <a:ea typeface="Calibri"/>
                <a:cs typeface="Calibri"/>
                <a:sym typeface="Calibri"/>
              </a:rPr>
              <a:t> in das Loch </a:t>
            </a:r>
            <a:r>
              <a:rPr lang="en-US" sz="2000" dirty="0" err="1">
                <a:solidFill>
                  <a:schemeClr val="dk1"/>
                </a:solidFill>
                <a:latin typeface="Calibri"/>
                <a:ea typeface="Calibri"/>
                <a:cs typeface="Calibri"/>
                <a:sym typeface="Calibri"/>
              </a:rPr>
              <a:t>setzt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knickt</a:t>
            </a:r>
            <a:r>
              <a:rPr lang="en-US" sz="2000" dirty="0">
                <a:solidFill>
                  <a:schemeClr val="dk1"/>
                </a:solidFill>
                <a:latin typeface="Calibri"/>
                <a:ea typeface="Calibri"/>
                <a:cs typeface="Calibri"/>
                <a:sym typeface="Calibri"/>
              </a:rPr>
              <a:t> der </a:t>
            </a:r>
            <a:r>
              <a:rPr lang="en-US" sz="2000" dirty="0" err="1">
                <a:solidFill>
                  <a:schemeClr val="dk1"/>
                </a:solidFill>
                <a:latin typeface="Calibri"/>
                <a:ea typeface="Calibri"/>
                <a:cs typeface="Calibri"/>
                <a:sym typeface="Calibri"/>
              </a:rPr>
              <a:t>Fuß</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und </a:t>
            </a:r>
            <a:r>
              <a:rPr lang="en-US" sz="2000" dirty="0" err="1">
                <a:solidFill>
                  <a:schemeClr val="dk1"/>
                </a:solidFill>
                <a:latin typeface="Calibri"/>
                <a:ea typeface="Calibri"/>
                <a:cs typeface="Calibri"/>
                <a:sym typeface="Calibri"/>
              </a:rPr>
              <a:t>er</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fällt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zu</a:t>
            </a:r>
            <a:r>
              <a:rPr lang="en-US" sz="2000" dirty="0">
                <a:solidFill>
                  <a:schemeClr val="dk1"/>
                </a:solidFill>
                <a:latin typeface="Calibri"/>
                <a:ea typeface="Calibri"/>
                <a:cs typeface="Calibri"/>
                <a:sym typeface="Calibri"/>
              </a:rPr>
              <a:t> Boden. </a:t>
            </a:r>
            <a:r>
              <a:rPr lang="en-US" sz="2000" dirty="0" err="1">
                <a:solidFill>
                  <a:schemeClr val="dk1"/>
                </a:solidFill>
                <a:latin typeface="Calibri"/>
                <a:ea typeface="Calibri"/>
                <a:cs typeface="Calibri"/>
                <a:sym typeface="Calibri"/>
              </a:rPr>
              <a:t>Er</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fängt</a:t>
            </a:r>
            <a:r>
              <a:rPr lang="en-US" sz="2000" dirty="0">
                <a:solidFill>
                  <a:schemeClr val="dk1"/>
                </a:solidFill>
                <a:latin typeface="Calibri"/>
                <a:ea typeface="Calibri"/>
                <a:cs typeface="Calibri"/>
                <a:sym typeface="Calibri"/>
              </a:rPr>
              <a:t> an, </a:t>
            </a:r>
            <a:r>
              <a:rPr lang="en-US" sz="2000" dirty="0" err="1">
                <a:solidFill>
                  <a:schemeClr val="dk1"/>
                </a:solidFill>
                <a:latin typeface="Calibri"/>
                <a:ea typeface="Calibri"/>
                <a:cs typeface="Calibri"/>
                <a:sym typeface="Calibri"/>
              </a:rPr>
              <a:t>immer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wieder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Hilfe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zu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rufen</a:t>
            </a:r>
            <a:r>
              <a:rPr lang="en-US" sz="2000" dirty="0">
                <a:solidFill>
                  <a:schemeClr val="dk1"/>
                </a:solidFill>
                <a:latin typeface="Calibri"/>
                <a:ea typeface="Calibri"/>
                <a:cs typeface="Calibri"/>
                <a:sym typeface="Calibri"/>
              </a:rPr>
              <a:t>, und </a:t>
            </a:r>
            <a:r>
              <a:rPr lang="en-US" sz="2000" dirty="0" err="1">
                <a:solidFill>
                  <a:schemeClr val="dk1"/>
                </a:solidFill>
                <a:latin typeface="Calibri"/>
                <a:ea typeface="Calibri"/>
                <a:cs typeface="Calibri"/>
                <a:sym typeface="Calibri"/>
              </a:rPr>
              <a:t>schließlich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hören</a:t>
            </a:r>
            <a:r>
              <a:rPr lang="en-US" sz="2000" dirty="0">
                <a:solidFill>
                  <a:schemeClr val="dk1"/>
                </a:solidFill>
                <a:latin typeface="Calibri"/>
                <a:ea typeface="Calibri"/>
                <a:cs typeface="Calibri"/>
                <a:sym typeface="Calibri"/>
              </a:rPr>
              <a:t> Sie </a:t>
            </a:r>
            <a:r>
              <a:rPr lang="en-US" sz="2000" dirty="0" err="1">
                <a:solidFill>
                  <a:schemeClr val="dk1"/>
                </a:solidFill>
                <a:latin typeface="Calibri"/>
                <a:ea typeface="Calibri"/>
                <a:cs typeface="Calibri"/>
                <a:sym typeface="Calibri"/>
              </a:rPr>
              <a:t>ihn</a:t>
            </a:r>
            <a:r>
              <a:rPr lang="en-US" sz="2000" dirty="0">
                <a:solidFill>
                  <a:schemeClr val="dk1"/>
                </a:solidFill>
                <a:latin typeface="Calibri"/>
                <a:ea typeface="Calibri"/>
                <a:cs typeface="Calibri"/>
                <a:sym typeface="Calibri"/>
              </a:rPr>
              <a:t>, da Sie </a:t>
            </a:r>
            <a:r>
              <a:rPr lang="en-US" sz="2000" dirty="0" err="1">
                <a:solidFill>
                  <a:schemeClr val="dk1"/>
                </a:solidFill>
                <a:latin typeface="Calibri"/>
                <a:ea typeface="Calibri"/>
                <a:cs typeface="Calibri"/>
                <a:sym typeface="Calibri"/>
              </a:rPr>
              <a:t>gerade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vorbeigehen</a:t>
            </a:r>
            <a:r>
              <a:rPr lang="en-US" sz="2000" dirty="0">
                <a:solidFill>
                  <a:schemeClr val="dk1"/>
                </a:solidFill>
                <a:latin typeface="Calibri"/>
                <a:ea typeface="Calibri"/>
                <a:cs typeface="Calibri"/>
                <a:sym typeface="Calibri"/>
              </a:rPr>
              <a:t>. Wie </a:t>
            </a:r>
            <a:r>
              <a:rPr lang="en-US" sz="2000" dirty="0" err="1">
                <a:solidFill>
                  <a:schemeClr val="dk1"/>
                </a:solidFill>
                <a:latin typeface="Calibri"/>
                <a:ea typeface="Calibri"/>
                <a:cs typeface="Calibri"/>
                <a:sym typeface="Calibri"/>
              </a:rPr>
              <a:t>würden</a:t>
            </a:r>
            <a:r>
              <a:rPr lang="en-US" sz="2000" dirty="0">
                <a:solidFill>
                  <a:schemeClr val="dk1"/>
                </a:solidFill>
                <a:latin typeface="Calibri"/>
                <a:ea typeface="Calibri"/>
                <a:cs typeface="Calibri"/>
                <a:sym typeface="Calibri"/>
              </a:rPr>
              <a:t> Sie </a:t>
            </a:r>
            <a:r>
              <a:rPr lang="en-US" sz="2000" dirty="0" err="1">
                <a:solidFill>
                  <a:schemeClr val="dk1"/>
                </a:solidFill>
                <a:latin typeface="Calibri"/>
                <a:ea typeface="Calibri"/>
                <a:cs typeface="Calibri"/>
                <a:sym typeface="Calibri"/>
              </a:rPr>
              <a:t>sich</a:t>
            </a:r>
            <a:r>
              <a:rPr lang="en-US" sz="2000" dirty="0">
                <a:solidFill>
                  <a:schemeClr val="dk1"/>
                </a:solidFill>
                <a:latin typeface="Calibri"/>
                <a:ea typeface="Calibri"/>
                <a:cs typeface="Calibri"/>
                <a:sym typeface="Calibri"/>
              </a:rPr>
              <a:t> in </a:t>
            </a:r>
            <a:r>
              <a:rPr lang="en-US" sz="2000" dirty="0" err="1">
                <a:solidFill>
                  <a:schemeClr val="dk1"/>
                </a:solidFill>
                <a:latin typeface="Calibri"/>
                <a:ea typeface="Calibri"/>
                <a:cs typeface="Calibri"/>
                <a:sym typeface="Calibri"/>
              </a:rPr>
              <a:t>dieser</a:t>
            </a:r>
            <a:r>
              <a:rPr lang="en-US" sz="2000" dirty="0">
                <a:solidFill>
                  <a:schemeClr val="dk1"/>
                </a:solidFill>
                <a:latin typeface="Calibri"/>
                <a:ea typeface="Calibri"/>
                <a:cs typeface="Calibri"/>
                <a:sym typeface="Calibri"/>
              </a:rPr>
              <a:t> Situation </a:t>
            </a:r>
            <a:r>
              <a:rPr lang="en-US" sz="2000" dirty="0" err="1">
                <a:solidFill>
                  <a:schemeClr val="dk1"/>
                </a:solidFill>
                <a:latin typeface="Calibri"/>
                <a:ea typeface="Calibri"/>
                <a:cs typeface="Calibri"/>
                <a:sym typeface="Calibri"/>
              </a:rPr>
              <a:t>verhalten</a:t>
            </a:r>
            <a:r>
              <a:rPr lang="en-US" sz="20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69AAC8DE-68EF-2E1D-58B2-18FB0F4F9A77}"/>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2 - </a:t>
            </a:r>
            <a:r>
              <a:rPr lang="en-US" sz="3600" dirty="0" err="1">
                <a:solidFill>
                  <a:srgbClr val="002060"/>
                </a:solidFill>
              </a:rPr>
              <a:t>Aufnahme</a:t>
            </a:r>
            <a:endParaRPr dirty="0"/>
          </a:p>
        </p:txBody>
      </p:sp>
      <p:sp>
        <p:nvSpPr>
          <p:cNvPr id="232" name="Google Shape;232;p50"/>
          <p:cNvSpPr txBox="1"/>
          <p:nvPr/>
        </p:nvSpPr>
        <p:spPr>
          <a:xfrm>
            <a:off x="4581525" y="1800753"/>
            <a:ext cx="7448550" cy="4590522"/>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gn="just">
              <a:lnSpc>
                <a:spcPct val="150000"/>
              </a:lnSpc>
              <a:buClr>
                <a:srgbClr val="C01E24"/>
              </a:buClr>
              <a:buSzPts val="2000"/>
              <a:buFont typeface="Calibri"/>
              <a:buChar char="▪"/>
            </a:pPr>
            <a:r>
              <a:rPr lang="en-US" sz="2200" dirty="0">
                <a:solidFill>
                  <a:schemeClr val="dk1"/>
                </a:solidFill>
                <a:latin typeface="Calibri"/>
                <a:ea typeface="Calibri"/>
                <a:cs typeface="Calibri"/>
                <a:sym typeface="Calibri"/>
              </a:rPr>
              <a:t>Sie </a:t>
            </a:r>
            <a:r>
              <a:rPr lang="en-US" sz="2200" dirty="0" err="1">
                <a:solidFill>
                  <a:schemeClr val="dk1"/>
                </a:solidFill>
                <a:latin typeface="Calibri"/>
                <a:ea typeface="Calibri"/>
                <a:cs typeface="Calibri"/>
                <a:sym typeface="Calibri"/>
              </a:rPr>
              <a:t>haben</a:t>
            </a:r>
            <a:r>
              <a:rPr lang="en-US" sz="2200" dirty="0">
                <a:solidFill>
                  <a:schemeClr val="dk1"/>
                </a:solidFill>
                <a:latin typeface="Calibri"/>
                <a:ea typeface="Calibri"/>
                <a:cs typeface="Calibri"/>
                <a:sym typeface="Calibri"/>
              </a:rPr>
              <a:t> um 08:00 </a:t>
            </a:r>
            <a:r>
              <a:rPr lang="en-US" sz="2200" dirty="0" err="1">
                <a:solidFill>
                  <a:schemeClr val="dk1"/>
                </a:solidFill>
                <a:latin typeface="Calibri"/>
                <a:ea typeface="Calibri"/>
                <a:cs typeface="Calibri"/>
                <a:sym typeface="Calibri"/>
              </a:rPr>
              <a:t>Uhr</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einen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Termin</a:t>
            </a:r>
            <a:r>
              <a:rPr lang="en-US" sz="2200" dirty="0">
                <a:solidFill>
                  <a:schemeClr val="dk1"/>
                </a:solidFill>
                <a:latin typeface="Calibri"/>
                <a:ea typeface="Calibri"/>
                <a:cs typeface="Calibri"/>
                <a:sym typeface="Calibri"/>
              </a:rPr>
              <a:t> für </a:t>
            </a:r>
            <a:r>
              <a:rPr lang="en-US" sz="2200" dirty="0" err="1">
                <a:solidFill>
                  <a:schemeClr val="dk1"/>
                </a:solidFill>
                <a:latin typeface="Calibri"/>
                <a:ea typeface="Calibri"/>
                <a:cs typeface="Calibri"/>
                <a:sym typeface="Calibri"/>
              </a:rPr>
              <a:t>eine</a:t>
            </a:r>
            <a:r>
              <a:rPr lang="en-US" sz="2200" dirty="0">
                <a:solidFill>
                  <a:schemeClr val="dk1"/>
                </a:solidFill>
                <a:latin typeface="Calibri"/>
                <a:ea typeface="Calibri"/>
                <a:cs typeface="Calibri"/>
                <a:sym typeface="Calibri"/>
              </a:rPr>
              <a:t> Operation </a:t>
            </a:r>
            <a:r>
              <a:rPr lang="en-US" sz="2200" dirty="0" err="1">
                <a:solidFill>
                  <a:schemeClr val="dk1"/>
                </a:solidFill>
                <a:latin typeface="Calibri"/>
                <a:ea typeface="Calibri"/>
                <a:cs typeface="Calibri"/>
                <a:sym typeface="Calibri"/>
              </a:rPr>
              <a:t>mit</a:t>
            </a:r>
            <a:r>
              <a:rPr lang="en-US" sz="2200" dirty="0">
                <a:solidFill>
                  <a:schemeClr val="dk1"/>
                </a:solidFill>
                <a:latin typeface="Calibri"/>
                <a:ea typeface="Calibri"/>
                <a:cs typeface="Calibri"/>
                <a:sym typeface="Calibri"/>
              </a:rPr>
              <a:t> dem </a:t>
            </a:r>
            <a:r>
              <a:rPr lang="en-US" sz="2200" dirty="0" err="1">
                <a:solidFill>
                  <a:schemeClr val="dk1"/>
                </a:solidFill>
                <a:latin typeface="Calibri"/>
                <a:ea typeface="Calibri"/>
                <a:cs typeface="Calibri"/>
                <a:sym typeface="Calibri"/>
              </a:rPr>
              <a:t>Chirurgen</a:t>
            </a:r>
            <a:r>
              <a:rPr lang="en-US" sz="2200" dirty="0">
                <a:solidFill>
                  <a:schemeClr val="dk1"/>
                </a:solidFill>
                <a:latin typeface="Calibri"/>
                <a:ea typeface="Calibri"/>
                <a:cs typeface="Calibri"/>
                <a:sym typeface="Calibri"/>
              </a:rPr>
              <a:t> Dr. Schmidt. Als Sie </a:t>
            </a:r>
            <a:r>
              <a:rPr lang="en-US" sz="2200" dirty="0" err="1">
                <a:solidFill>
                  <a:schemeClr val="dk1"/>
                </a:solidFill>
                <a:latin typeface="Calibri"/>
                <a:ea typeface="Calibri"/>
                <a:cs typeface="Calibri"/>
                <a:sym typeface="Calibri"/>
              </a:rPr>
              <a:t>im</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Krankenhaus</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ankommen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wissen</a:t>
            </a:r>
            <a:r>
              <a:rPr lang="en-US" sz="2200" dirty="0">
                <a:solidFill>
                  <a:schemeClr val="dk1"/>
                </a:solidFill>
                <a:latin typeface="Calibri"/>
                <a:ea typeface="Calibri"/>
                <a:cs typeface="Calibri"/>
                <a:sym typeface="Calibri"/>
              </a:rPr>
              <a:t> Sie </a:t>
            </a:r>
            <a:r>
              <a:rPr lang="en-US" sz="2200" dirty="0" err="1">
                <a:solidFill>
                  <a:schemeClr val="dk1"/>
                </a:solidFill>
                <a:latin typeface="Calibri"/>
                <a:ea typeface="Calibri"/>
                <a:cs typeface="Calibri"/>
                <a:sym typeface="Calibri"/>
              </a:rPr>
              <a:t>nicht</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wohin</a:t>
            </a:r>
            <a:r>
              <a:rPr lang="en-US" sz="2200" dirty="0">
                <a:solidFill>
                  <a:schemeClr val="dk1"/>
                </a:solidFill>
                <a:latin typeface="Calibri"/>
                <a:ea typeface="Calibri"/>
                <a:cs typeface="Calibri"/>
                <a:sym typeface="Calibri"/>
              </a:rPr>
              <a:t> Sie </a:t>
            </a:r>
            <a:r>
              <a:rPr lang="en-US" sz="2200" dirty="0" err="1">
                <a:solidFill>
                  <a:schemeClr val="dk1"/>
                </a:solidFill>
                <a:latin typeface="Calibri"/>
                <a:ea typeface="Calibri"/>
                <a:cs typeface="Calibri"/>
                <a:sym typeface="Calibri"/>
              </a:rPr>
              <a:t>gehen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sollen</a:t>
            </a:r>
            <a:r>
              <a:rPr lang="en-US" sz="2200" dirty="0">
                <a:solidFill>
                  <a:schemeClr val="dk1"/>
                </a:solidFill>
                <a:latin typeface="Calibri"/>
                <a:ea typeface="Calibri"/>
                <a:cs typeface="Calibri"/>
                <a:sym typeface="Calibri"/>
              </a:rPr>
              <a:t>. Was </a:t>
            </a:r>
            <a:r>
              <a:rPr lang="en-US" sz="2200" dirty="0" err="1">
                <a:solidFill>
                  <a:schemeClr val="dk1"/>
                </a:solidFill>
                <a:latin typeface="Calibri"/>
                <a:ea typeface="Calibri"/>
                <a:cs typeface="Calibri"/>
                <a:sym typeface="Calibri"/>
              </a:rPr>
              <a:t>sollten</a:t>
            </a:r>
            <a:r>
              <a:rPr lang="en-US" sz="2200" dirty="0">
                <a:solidFill>
                  <a:schemeClr val="dk1"/>
                </a:solidFill>
                <a:latin typeface="Calibri"/>
                <a:ea typeface="Calibri"/>
                <a:cs typeface="Calibri"/>
                <a:sym typeface="Calibri"/>
              </a:rPr>
              <a:t> Sie tun?</a:t>
            </a:r>
          </a:p>
          <a:p>
            <a:pPr marL="1073150" lvl="8" indent="-209550" algn="just">
              <a:lnSpc>
                <a:spcPct val="150000"/>
              </a:lnSpc>
              <a:buClr>
                <a:srgbClr val="C01E24"/>
              </a:buClr>
              <a:buSzPts val="2000"/>
              <a:buFont typeface="Calibri"/>
              <a:buChar char="▪"/>
            </a:pPr>
            <a:r>
              <a:rPr lang="en-US" sz="2200" dirty="0" err="1">
                <a:solidFill>
                  <a:schemeClr val="dk1"/>
                </a:solidFill>
                <a:latin typeface="Calibri"/>
                <a:ea typeface="Calibri"/>
                <a:cs typeface="Calibri"/>
                <a:sym typeface="Calibri"/>
              </a:rPr>
              <a:t>Zum</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Informationsschalter</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gehen</a:t>
            </a:r>
            <a:endParaRPr lang="en-US" sz="2200" dirty="0">
              <a:solidFill>
                <a:schemeClr val="dk1"/>
              </a:solidFill>
              <a:latin typeface="Calibri"/>
              <a:ea typeface="Calibri"/>
              <a:cs typeface="Calibri"/>
              <a:sym typeface="Calibri"/>
            </a:endParaRPr>
          </a:p>
          <a:p>
            <a:pPr marL="1073150" lvl="8" indent="-209550" algn="just">
              <a:lnSpc>
                <a:spcPct val="150000"/>
              </a:lnSpc>
              <a:buClr>
                <a:srgbClr val="C01E24"/>
              </a:buClr>
              <a:buSzPts val="2000"/>
              <a:buFont typeface="Calibri"/>
              <a:buChar char="▪"/>
            </a:pPr>
            <a:r>
              <a:rPr lang="en-US" sz="2200" dirty="0">
                <a:solidFill>
                  <a:schemeClr val="dk1"/>
                </a:solidFill>
                <a:latin typeface="Calibri"/>
                <a:ea typeface="Calibri"/>
                <a:cs typeface="Calibri"/>
                <a:sym typeface="Calibri"/>
              </a:rPr>
              <a:t>In den </a:t>
            </a:r>
            <a:r>
              <a:rPr lang="en-US" sz="2200" dirty="0" err="1">
                <a:solidFill>
                  <a:schemeClr val="dk1"/>
                </a:solidFill>
                <a:latin typeface="Calibri"/>
                <a:ea typeface="Calibri"/>
                <a:cs typeface="Calibri"/>
                <a:sym typeface="Calibri"/>
              </a:rPr>
              <a:t>Operationssaal</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gehen</a:t>
            </a:r>
            <a:r>
              <a:rPr lang="en-US" sz="2200" dirty="0">
                <a:solidFill>
                  <a:schemeClr val="dk1"/>
                </a:solidFill>
                <a:latin typeface="Calibri"/>
                <a:ea typeface="Calibri"/>
                <a:cs typeface="Calibri"/>
                <a:sym typeface="Calibri"/>
              </a:rPr>
              <a:t> und </a:t>
            </a:r>
            <a:r>
              <a:rPr lang="en-US" sz="2200" dirty="0" err="1">
                <a:solidFill>
                  <a:schemeClr val="dk1"/>
                </a:solidFill>
                <a:latin typeface="Calibri"/>
                <a:ea typeface="Calibri"/>
                <a:cs typeface="Calibri"/>
                <a:sym typeface="Calibri"/>
              </a:rPr>
              <a:t>nach</a:t>
            </a:r>
            <a:r>
              <a:rPr lang="en-US" sz="2200" dirty="0">
                <a:solidFill>
                  <a:schemeClr val="dk1"/>
                </a:solidFill>
                <a:latin typeface="Calibri"/>
                <a:ea typeface="Calibri"/>
                <a:cs typeface="Calibri"/>
                <a:sym typeface="Calibri"/>
              </a:rPr>
              <a:t> Dr. Schmidt </a:t>
            </a:r>
            <a:r>
              <a:rPr lang="en-US" sz="2200" dirty="0" err="1">
                <a:solidFill>
                  <a:schemeClr val="dk1"/>
                </a:solidFill>
                <a:latin typeface="Calibri"/>
                <a:ea typeface="Calibri"/>
                <a:cs typeface="Calibri"/>
                <a:sym typeface="Calibri"/>
              </a:rPr>
              <a:t>fragen</a:t>
            </a:r>
            <a:endParaRPr lang="en-US" sz="2200" dirty="0">
              <a:solidFill>
                <a:schemeClr val="dk1"/>
              </a:solidFill>
              <a:latin typeface="Calibri"/>
              <a:ea typeface="Calibri"/>
              <a:cs typeface="Calibri"/>
              <a:sym typeface="Calibri"/>
            </a:endParaRPr>
          </a:p>
          <a:p>
            <a:pPr marL="1073150" lvl="8" indent="-209550" algn="just">
              <a:lnSpc>
                <a:spcPct val="150000"/>
              </a:lnSpc>
              <a:buClr>
                <a:srgbClr val="C01E24"/>
              </a:buClr>
              <a:buSzPts val="2000"/>
              <a:buFont typeface="Calibri"/>
              <a:buChar char="▪"/>
            </a:pPr>
            <a:r>
              <a:rPr lang="en-US" sz="2200" dirty="0" err="1">
                <a:solidFill>
                  <a:schemeClr val="dk1"/>
                </a:solidFill>
                <a:latin typeface="Calibri"/>
                <a:ea typeface="Calibri"/>
                <a:cs typeface="Calibri"/>
                <a:sym typeface="Calibri"/>
              </a:rPr>
              <a:t>Zur</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Aufnahme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gehen</a:t>
            </a:r>
            <a:endParaRPr lang="en-US" sz="2200" dirty="0">
              <a:solidFill>
                <a:schemeClr val="dk1"/>
              </a:solidFill>
              <a:latin typeface="Calibri"/>
              <a:ea typeface="Calibri"/>
              <a:cs typeface="Calibri"/>
              <a:sym typeface="Calibri"/>
            </a:endParaRPr>
          </a:p>
          <a:p>
            <a:pPr marL="228600" lvl="0" indent="-228600" algn="just">
              <a:lnSpc>
                <a:spcPct val="150000"/>
              </a:lnSpc>
              <a:buClr>
                <a:srgbClr val="C01E24"/>
              </a:buClr>
              <a:buSzPts val="2000"/>
              <a:buFont typeface="Calibri"/>
              <a:buChar char="▪"/>
            </a:pPr>
            <a:r>
              <a:rPr lang="en-US" sz="2200" dirty="0" err="1">
                <a:solidFill>
                  <a:schemeClr val="dk1"/>
                </a:solidFill>
                <a:latin typeface="Calibri"/>
                <a:ea typeface="Calibri"/>
                <a:cs typeface="Calibri"/>
                <a:sym typeface="Calibri"/>
              </a:rPr>
              <a:t>Erklären</a:t>
            </a:r>
            <a:r>
              <a:rPr lang="en-US" sz="2200" dirty="0">
                <a:solidFill>
                  <a:schemeClr val="dk1"/>
                </a:solidFill>
                <a:latin typeface="Calibri"/>
                <a:ea typeface="Calibri"/>
                <a:cs typeface="Calibri"/>
                <a:sym typeface="Calibri"/>
              </a:rPr>
              <a:t> Sie, </a:t>
            </a:r>
            <a:r>
              <a:rPr lang="en-US" sz="2200" dirty="0" err="1">
                <a:solidFill>
                  <a:schemeClr val="dk1"/>
                </a:solidFill>
                <a:latin typeface="Calibri"/>
                <a:ea typeface="Calibri"/>
                <a:cs typeface="Calibri"/>
                <a:sym typeface="Calibri"/>
              </a:rPr>
              <a:t>warum</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Sie</a:t>
            </a:r>
            <a:r>
              <a:rPr lang="en-US" sz="2200" dirty="0">
                <a:solidFill>
                  <a:schemeClr val="dk1"/>
                </a:solidFill>
                <a:latin typeface="Calibri"/>
                <a:ea typeface="Calibri"/>
                <a:cs typeface="Calibri"/>
                <a:sym typeface="Calibri"/>
              </a:rPr>
              <a:t> was </a:t>
            </a:r>
            <a:r>
              <a:rPr lang="en-US" sz="2200" dirty="0" err="1">
                <a:solidFill>
                  <a:schemeClr val="dk1"/>
                </a:solidFill>
                <a:latin typeface="Calibri"/>
                <a:ea typeface="Calibri"/>
                <a:cs typeface="Calibri"/>
                <a:sym typeface="Calibri"/>
              </a:rPr>
              <a:t>tun.</a:t>
            </a:r>
            <a:endParaRPr dirty="0"/>
          </a:p>
        </p:txBody>
      </p:sp>
      <p:sp>
        <p:nvSpPr>
          <p:cNvPr id="7" name="Google Shape;210;p48">
            <a:extLst>
              <a:ext uri="{FF2B5EF4-FFF2-40B4-BE49-F238E27FC236}">
                <a16:creationId xmlns:a16="http://schemas.microsoft.com/office/drawing/2014/main" id="{97D0F324-FAE6-5447-E4F5-D775B9C898F9}"/>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pic>
        <p:nvPicPr>
          <p:cNvPr id="8" name="Picture 2" descr="Richtung, Pfeil, Weg, Hinweis, Rechts, Links, Wegweiser">
            <a:extLst>
              <a:ext uri="{FF2B5EF4-FFF2-40B4-BE49-F238E27FC236}">
                <a16:creationId xmlns:a16="http://schemas.microsoft.com/office/drawing/2014/main" id="{0B1C859A-2EF1-B97C-2016-708A655F3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3614"/>
            <a:ext cx="4674386" cy="4674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C1C51CDF-9A3C-8E8C-0455-A2DA051C6E6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Lizenze</a:t>
            </a:r>
            <a:endParaRPr sz="1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5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3- </a:t>
            </a:r>
            <a:r>
              <a:rPr lang="en-US" sz="3600" dirty="0" err="1">
                <a:solidFill>
                  <a:srgbClr val="002060"/>
                </a:solidFill>
              </a:rPr>
              <a:t>Primäre</a:t>
            </a:r>
            <a:r>
              <a:rPr lang="en-US" sz="3600" dirty="0">
                <a:solidFill>
                  <a:srgbClr val="002060"/>
                </a:solidFill>
              </a:rPr>
              <a:t> </a:t>
            </a:r>
            <a:r>
              <a:rPr lang="en-US" sz="3600" dirty="0" err="1">
                <a:solidFill>
                  <a:srgbClr val="002060"/>
                </a:solidFill>
              </a:rPr>
              <a:t>Gesundheitsversorgung</a:t>
            </a:r>
            <a:endParaRPr dirty="0"/>
          </a:p>
        </p:txBody>
      </p:sp>
      <p:sp>
        <p:nvSpPr>
          <p:cNvPr id="241" name="Google Shape;241;p51"/>
          <p:cNvSpPr txBox="1"/>
          <p:nvPr/>
        </p:nvSpPr>
        <p:spPr>
          <a:xfrm>
            <a:off x="403110" y="2350334"/>
            <a:ext cx="9090211" cy="3427666"/>
          </a:xfrm>
          <a:prstGeom prst="rect">
            <a:avLst/>
          </a:prstGeom>
          <a:solidFill>
            <a:schemeClr val="bg1">
              <a:lumMod val="95000"/>
            </a:schemeClr>
          </a:solidFill>
          <a:ln>
            <a:noFill/>
          </a:ln>
        </p:spPr>
        <p:txBody>
          <a:bodyPr spcFirstLastPara="1" wrap="square" lIns="91425" tIns="45700" rIns="91425" bIns="45700" anchor="t" anchorCtr="0">
            <a:normAutofit/>
          </a:bodyPr>
          <a:lstStyle/>
          <a:p>
            <a:pPr lvl="0">
              <a:lnSpc>
                <a:spcPct val="150000"/>
              </a:lnSpc>
              <a:buClr>
                <a:srgbClr val="C01E24"/>
              </a:buClr>
              <a:buSzPts val="2000"/>
            </a:pPr>
            <a:r>
              <a:rPr lang="en-US" sz="2400" dirty="0" err="1">
                <a:solidFill>
                  <a:schemeClr val="dk1"/>
                </a:solidFill>
                <a:latin typeface="Calibri"/>
                <a:ea typeface="Calibri"/>
                <a:cs typeface="Calibri"/>
                <a:sym typeface="Calibri"/>
              </a:rPr>
              <a:t>Eine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Erkältung</a:t>
            </a:r>
            <a:r>
              <a:rPr lang="en-US" sz="2400" dirty="0">
                <a:solidFill>
                  <a:schemeClr val="dk1"/>
                </a:solidFill>
                <a:latin typeface="Calibri"/>
                <a:ea typeface="Calibri"/>
                <a:cs typeface="Calibri"/>
                <a:sym typeface="Calibri"/>
              </a:rPr>
              <a:t> der </a:t>
            </a:r>
            <a:r>
              <a:rPr lang="en-US" sz="2400" dirty="0" err="1">
                <a:solidFill>
                  <a:schemeClr val="dk1"/>
                </a:solidFill>
                <a:latin typeface="Calibri"/>
                <a:ea typeface="Calibri"/>
                <a:cs typeface="Calibri"/>
                <a:sym typeface="Calibri"/>
              </a:rPr>
              <a:t>letzten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Tage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lässt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niesen</a:t>
            </a:r>
            <a:r>
              <a:rPr lang="en-US" sz="2400" dirty="0">
                <a:solidFill>
                  <a:schemeClr val="dk1"/>
                </a:solidFill>
                <a:latin typeface="Calibri"/>
                <a:ea typeface="Calibri"/>
                <a:cs typeface="Calibri"/>
                <a:sym typeface="Calibri"/>
              </a:rPr>
              <a:t> und </a:t>
            </a:r>
            <a:r>
              <a:rPr lang="en-US" sz="2400" dirty="0" err="1">
                <a:solidFill>
                  <a:schemeClr val="dk1"/>
                </a:solidFill>
                <a:latin typeface="Calibri"/>
                <a:ea typeface="Calibri"/>
                <a:cs typeface="Calibri"/>
                <a:sym typeface="Calibri"/>
              </a:rPr>
              <a:t>husten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haben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Halsschmerzen</a:t>
            </a:r>
            <a:r>
              <a:rPr lang="en-US" sz="2400" dirty="0">
                <a:solidFill>
                  <a:schemeClr val="dk1"/>
                </a:solidFill>
                <a:latin typeface="Calibri"/>
                <a:ea typeface="Calibri"/>
                <a:cs typeface="Calibri"/>
                <a:sym typeface="Calibri"/>
              </a:rPr>
              <a:t> und </a:t>
            </a:r>
            <a:r>
              <a:rPr lang="en-US" sz="2400" dirty="0" err="1">
                <a:solidFill>
                  <a:schemeClr val="dk1"/>
                </a:solidFill>
                <a:latin typeface="Calibri"/>
                <a:ea typeface="Calibri"/>
                <a:cs typeface="Calibri"/>
                <a:sym typeface="Calibri"/>
              </a:rPr>
              <a:t>eine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verstopfte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Nase</a:t>
            </a:r>
            <a:r>
              <a:rPr lang="en-US" sz="2400" dirty="0">
                <a:solidFill>
                  <a:schemeClr val="dk1"/>
                </a:solidFill>
                <a:latin typeface="Calibri"/>
                <a:ea typeface="Calibri"/>
                <a:cs typeface="Calibri"/>
                <a:sym typeface="Calibri"/>
              </a:rPr>
              <a:t>. Sie </a:t>
            </a:r>
            <a:r>
              <a:rPr lang="en-US" sz="2400" dirty="0" err="1">
                <a:solidFill>
                  <a:schemeClr val="dk1"/>
                </a:solidFill>
                <a:latin typeface="Calibri"/>
                <a:ea typeface="Calibri"/>
                <a:cs typeface="Calibri"/>
                <a:sym typeface="Calibri"/>
              </a:rPr>
              <a:t>würden</a:t>
            </a:r>
            <a:r>
              <a:rPr lang="en-US" sz="2400" dirty="0">
                <a:solidFill>
                  <a:schemeClr val="dk1"/>
                </a:solidFill>
                <a:latin typeface="Calibri"/>
                <a:ea typeface="Calibri"/>
                <a:cs typeface="Calibri"/>
                <a:sym typeface="Calibri"/>
              </a:rPr>
              <a:t> gerne </a:t>
            </a:r>
            <a:r>
              <a:rPr lang="en-US" sz="2400" dirty="0" err="1">
                <a:solidFill>
                  <a:schemeClr val="dk1"/>
                </a:solidFill>
                <a:latin typeface="Calibri"/>
                <a:ea typeface="Calibri"/>
                <a:cs typeface="Calibri"/>
                <a:sym typeface="Calibri"/>
              </a:rPr>
              <a:t>eine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Tablette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gegen</a:t>
            </a:r>
            <a:r>
              <a:rPr lang="en-US" sz="2400" dirty="0">
                <a:solidFill>
                  <a:schemeClr val="dk1"/>
                </a:solidFill>
                <a:latin typeface="Calibri"/>
                <a:ea typeface="Calibri"/>
                <a:cs typeface="Calibri"/>
                <a:sym typeface="Calibri"/>
              </a:rPr>
              <a:t> die </a:t>
            </a:r>
            <a:r>
              <a:rPr lang="en-US" sz="2400" dirty="0" err="1">
                <a:solidFill>
                  <a:schemeClr val="dk1"/>
                </a:solidFill>
                <a:latin typeface="Calibri"/>
                <a:ea typeface="Calibri"/>
                <a:cs typeface="Calibri"/>
                <a:sym typeface="Calibri"/>
              </a:rPr>
              <a:t>Beschwerden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nehmen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wissen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aber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nicht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welche</a:t>
            </a:r>
            <a:r>
              <a:rPr lang="en-US" sz="2400" dirty="0">
                <a:solidFill>
                  <a:schemeClr val="dk1"/>
                </a:solidFill>
                <a:latin typeface="Calibri"/>
                <a:ea typeface="Calibri"/>
                <a:cs typeface="Calibri"/>
                <a:sym typeface="Calibri"/>
              </a:rPr>
              <a:t>. Was </a:t>
            </a:r>
            <a:r>
              <a:rPr lang="en-US" sz="2400" dirty="0" err="1">
                <a:solidFill>
                  <a:schemeClr val="dk1"/>
                </a:solidFill>
                <a:latin typeface="Calibri"/>
                <a:ea typeface="Calibri"/>
                <a:cs typeface="Calibri"/>
                <a:sym typeface="Calibri"/>
              </a:rPr>
              <a:t>sollten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tun</a:t>
            </a:r>
            <a:r>
              <a:rPr lang="en-US" sz="2400" dirty="0">
                <a:solidFill>
                  <a:schemeClr val="dk1"/>
                </a:solidFill>
                <a:latin typeface="Calibri"/>
                <a:ea typeface="Calibri"/>
                <a:cs typeface="Calibri"/>
                <a:sym typeface="Calibri"/>
              </a:rPr>
              <a:t>?</a:t>
            </a:r>
          </a:p>
          <a:p>
            <a:pPr lvl="0">
              <a:lnSpc>
                <a:spcPct val="150000"/>
              </a:lnSpc>
              <a:buClr>
                <a:srgbClr val="C01E24"/>
              </a:buClr>
              <a:buSzPts val="2000"/>
            </a:pPr>
            <a:r>
              <a:rPr lang="en-US" sz="2400" b="1" dirty="0" err="1">
                <a:solidFill>
                  <a:schemeClr val="dk1"/>
                </a:solidFill>
                <a:latin typeface="Calibri"/>
                <a:ea typeface="Calibri"/>
                <a:cs typeface="Calibri"/>
                <a:sym typeface="Calibri"/>
              </a:rPr>
              <a:t>Erläutern</a:t>
            </a:r>
            <a:r>
              <a:rPr lang="en-US" sz="2400" b="1" dirty="0">
                <a:solidFill>
                  <a:schemeClr val="dk1"/>
                </a:solidFill>
                <a:latin typeface="Calibri"/>
                <a:ea typeface="Calibri"/>
                <a:cs typeface="Calibri"/>
                <a:sym typeface="Calibri"/>
              </a:rPr>
              <a:t> Sie die </a:t>
            </a:r>
            <a:r>
              <a:rPr lang="en-US" sz="2400" b="1" dirty="0" err="1">
                <a:solidFill>
                  <a:schemeClr val="dk1"/>
                </a:solidFill>
                <a:latin typeface="Calibri"/>
                <a:ea typeface="Calibri"/>
                <a:cs typeface="Calibri"/>
                <a:sym typeface="Calibri"/>
              </a:rPr>
              <a:t>Schritte</a:t>
            </a:r>
            <a:r>
              <a:rPr lang="en-US" sz="2400" b="1" dirty="0">
                <a:solidFill>
                  <a:schemeClr val="dk1"/>
                </a:solidFill>
                <a:latin typeface="Calibri"/>
                <a:ea typeface="Calibri"/>
                <a:cs typeface="Calibri"/>
                <a:sym typeface="Calibri"/>
              </a:rPr>
              <a:t>, die Sie unternehmen </a:t>
            </a:r>
            <a:r>
              <a:rPr lang="en-US" sz="2400" b="1" dirty="0" err="1">
                <a:solidFill>
                  <a:schemeClr val="dk1"/>
                </a:solidFill>
                <a:latin typeface="Calibri"/>
                <a:ea typeface="Calibri"/>
                <a:cs typeface="Calibri"/>
                <a:sym typeface="Calibri"/>
              </a:rPr>
              <a:t>sollten</a:t>
            </a:r>
            <a:r>
              <a:rPr lang="en-US" sz="2400" b="1" dirty="0">
                <a:solidFill>
                  <a:schemeClr val="dk1"/>
                </a:solidFill>
                <a:latin typeface="Calibri"/>
                <a:ea typeface="Calibri"/>
                <a:cs typeface="Calibri"/>
                <a:sym typeface="Calibri"/>
              </a:rPr>
              <a:t>.</a:t>
            </a:r>
            <a:endParaRPr sz="2000" b="1" i="0" u="none" strike="noStrike" cap="none"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D01F179D-6BB9-B801-D978-011584DA1A9C}"/>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3A63F9C6-50B9-695B-1841-522BD849635E}"/>
              </a:ext>
            </a:extLst>
          </p:cNvPr>
          <p:cNvSpPr/>
          <p:nvPr/>
        </p:nvSpPr>
        <p:spPr>
          <a:xfrm>
            <a:off x="-900735"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Lizenze</a:t>
            </a:r>
            <a:endParaRPr sz="1200" dirty="0">
              <a:solidFill>
                <a:schemeClr val="dk1"/>
              </a:solidFill>
              <a:latin typeface="Calibri"/>
              <a:ea typeface="Calibri"/>
              <a:cs typeface="Calibri"/>
              <a:sym typeface="Calibri"/>
            </a:endParaRPr>
          </a:p>
        </p:txBody>
      </p:sp>
      <p:pic>
        <p:nvPicPr>
          <p:cNvPr id="9" name="Picture 2" descr="Ιατρικός, Γιατρός, Υγεία, Νοσοκομείο, Μάσκα">
            <a:extLst>
              <a:ext uri="{FF2B5EF4-FFF2-40B4-BE49-F238E27FC236}">
                <a16:creationId xmlns:a16="http://schemas.microsoft.com/office/drawing/2014/main" id="{902F2AE0-C7C6-E1CA-9A20-752562E04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69" y="2563580"/>
            <a:ext cx="4175131" cy="4294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Thema</a:t>
            </a:r>
            <a:r>
              <a:rPr lang="en-US" sz="3600" dirty="0">
                <a:solidFill>
                  <a:srgbClr val="002060"/>
                </a:solidFill>
              </a:rPr>
              <a:t> 4 - </a:t>
            </a:r>
            <a:r>
              <a:rPr lang="en-US" sz="3600" dirty="0" err="1">
                <a:solidFill>
                  <a:srgbClr val="002060"/>
                </a:solidFill>
              </a:rPr>
              <a:t>Krankenhaus</a:t>
            </a:r>
            <a:r>
              <a:rPr lang="en-US" sz="3600" dirty="0">
                <a:solidFill>
                  <a:srgbClr val="002060"/>
                </a:solidFill>
              </a:rPr>
              <a:t>/</a:t>
            </a:r>
            <a:r>
              <a:rPr lang="en-US" sz="3600" dirty="0" err="1">
                <a:solidFill>
                  <a:srgbClr val="002060"/>
                </a:solidFill>
              </a:rPr>
              <a:t>Facharzt</a:t>
            </a:r>
            <a:endParaRPr dirty="0"/>
          </a:p>
        </p:txBody>
      </p:sp>
      <p:sp>
        <p:nvSpPr>
          <p:cNvPr id="250" name="Google Shape;250;p52"/>
          <p:cNvSpPr txBox="1"/>
          <p:nvPr/>
        </p:nvSpPr>
        <p:spPr>
          <a:xfrm>
            <a:off x="403111" y="1790699"/>
            <a:ext cx="7426440" cy="4486275"/>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nSpc>
                <a:spcPct val="150000"/>
              </a:lnSpc>
              <a:buClr>
                <a:srgbClr val="C01E24"/>
              </a:buClr>
              <a:buSzPts val="2000"/>
              <a:buFont typeface="Calibri"/>
              <a:buChar char="▪"/>
            </a:pPr>
            <a:r>
              <a:rPr lang="en-US" sz="2000" dirty="0" err="1">
                <a:solidFill>
                  <a:schemeClr val="dk1"/>
                </a:solidFill>
                <a:latin typeface="Calibri"/>
                <a:ea typeface="Calibri"/>
                <a:cs typeface="Calibri"/>
                <a:sym typeface="Calibri"/>
              </a:rPr>
              <a:t>Nach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einem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Sturz</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beim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Radfahren</a:t>
            </a:r>
            <a:r>
              <a:rPr lang="en-US" sz="2000" dirty="0">
                <a:solidFill>
                  <a:schemeClr val="dk1"/>
                </a:solidFill>
                <a:latin typeface="Calibri"/>
                <a:ea typeface="Calibri"/>
                <a:cs typeface="Calibri"/>
                <a:sym typeface="Calibri"/>
              </a:rPr>
              <a:t> hat </a:t>
            </a:r>
            <a:r>
              <a:rPr lang="en-US" sz="2000" dirty="0" err="1">
                <a:solidFill>
                  <a:schemeClr val="dk1"/>
                </a:solidFill>
                <a:latin typeface="Calibri"/>
                <a:ea typeface="Calibri"/>
                <a:cs typeface="Calibri"/>
                <a:sym typeface="Calibri"/>
              </a:rPr>
              <a:t>Ihnen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Ihr</a:t>
            </a:r>
            <a:r>
              <a:rPr lang="en-US" sz="2000" dirty="0">
                <a:solidFill>
                  <a:schemeClr val="dk1"/>
                </a:solidFill>
                <a:latin typeface="Calibri"/>
                <a:ea typeface="Calibri"/>
                <a:cs typeface="Calibri"/>
                <a:sym typeface="Calibri"/>
              </a:rPr>
              <a:t>/e </a:t>
            </a:r>
            <a:r>
              <a:rPr lang="en-US" sz="2000" dirty="0" err="1">
                <a:solidFill>
                  <a:schemeClr val="dk1"/>
                </a:solidFill>
                <a:latin typeface="Calibri"/>
                <a:ea typeface="Calibri"/>
                <a:cs typeface="Calibri"/>
                <a:sym typeface="Calibri"/>
              </a:rPr>
              <a:t>Hausarzt</a:t>
            </a:r>
            <a:r>
              <a:rPr lang="en-US" sz="2000" dirty="0">
                <a:solidFill>
                  <a:schemeClr val="dk1"/>
                </a:solidFill>
                <a:latin typeface="Calibri"/>
                <a:ea typeface="Calibri"/>
                <a:cs typeface="Calibri"/>
                <a:sym typeface="Calibri"/>
              </a:rPr>
              <a:t> / </a:t>
            </a:r>
            <a:r>
              <a:rPr lang="en-US" sz="2000" dirty="0" err="1">
                <a:solidFill>
                  <a:schemeClr val="dk1"/>
                </a:solidFill>
                <a:latin typeface="Calibri"/>
                <a:ea typeface="Calibri"/>
                <a:cs typeface="Calibri"/>
                <a:sym typeface="Calibri"/>
              </a:rPr>
              <a:t>Hausärztin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mitgeteilt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dass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er</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Sie für </a:t>
            </a:r>
            <a:r>
              <a:rPr lang="en-US" sz="2000" dirty="0" err="1">
                <a:solidFill>
                  <a:schemeClr val="dk1"/>
                </a:solidFill>
                <a:latin typeface="Calibri"/>
                <a:ea typeface="Calibri"/>
                <a:cs typeface="Calibri"/>
                <a:sym typeface="Calibri"/>
              </a:rPr>
              <a:t>bestimmte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Unter-suchungen</a:t>
            </a:r>
            <a:r>
              <a:rPr lang="en-US" sz="2000" dirty="0">
                <a:solidFill>
                  <a:schemeClr val="dk1"/>
                </a:solidFill>
                <a:latin typeface="Calibri"/>
                <a:ea typeface="Calibri"/>
                <a:cs typeface="Calibri"/>
                <a:sym typeface="Calibri"/>
              </a:rPr>
              <a:t> und </a:t>
            </a:r>
            <a:r>
              <a:rPr lang="en-US" sz="2000" dirty="0" err="1">
                <a:solidFill>
                  <a:schemeClr val="dk1"/>
                </a:solidFill>
                <a:latin typeface="Calibri"/>
                <a:ea typeface="Calibri"/>
                <a:cs typeface="Calibri"/>
                <a:sym typeface="Calibri"/>
              </a:rPr>
              <a:t>weitere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Behandlungen</a:t>
            </a:r>
            <a:r>
              <a:rPr lang="en-US" sz="2000" dirty="0">
                <a:solidFill>
                  <a:schemeClr val="dk1"/>
                </a:solidFill>
                <a:latin typeface="Calibri"/>
                <a:ea typeface="Calibri"/>
                <a:cs typeface="Calibri"/>
                <a:sym typeface="Calibri"/>
              </a:rPr>
              <a:t> an </a:t>
            </a:r>
            <a:r>
              <a:rPr lang="en-US" sz="2000" dirty="0" err="1">
                <a:solidFill>
                  <a:schemeClr val="dk1"/>
                </a:solidFill>
                <a:latin typeface="Calibri"/>
                <a:ea typeface="Calibri"/>
                <a:cs typeface="Calibri"/>
                <a:sym typeface="Calibri"/>
              </a:rPr>
              <a:t>eine</a:t>
            </a:r>
            <a:r>
              <a:rPr lang="en-US" sz="2000" dirty="0">
                <a:solidFill>
                  <a:schemeClr val="dk1"/>
                </a:solidFill>
                <a:latin typeface="Calibri"/>
                <a:ea typeface="Calibri"/>
                <a:cs typeface="Calibri"/>
                <a:sym typeface="Calibri"/>
              </a:rPr>
              <a:t>/n </a:t>
            </a:r>
            <a:r>
              <a:rPr lang="en-US" sz="2000" dirty="0" err="1">
                <a:solidFill>
                  <a:schemeClr val="dk1"/>
                </a:solidFill>
                <a:latin typeface="Calibri"/>
                <a:ea typeface="Calibri"/>
                <a:cs typeface="Calibri"/>
                <a:sym typeface="Calibri"/>
              </a:rPr>
              <a:t>Spezialist</a:t>
            </a:r>
            <a:r>
              <a:rPr lang="en-US" sz="2000" dirty="0">
                <a:solidFill>
                  <a:schemeClr val="dk1"/>
                </a:solidFill>
                <a:latin typeface="Calibri"/>
                <a:ea typeface="Calibri"/>
                <a:cs typeface="Calibri"/>
                <a:sym typeface="Calibri"/>
              </a:rPr>
              <a:t>*in </a:t>
            </a:r>
            <a:r>
              <a:rPr lang="en-US" sz="2000" dirty="0" err="1">
                <a:solidFill>
                  <a:schemeClr val="dk1"/>
                </a:solidFill>
                <a:latin typeface="Calibri"/>
                <a:ea typeface="Calibri"/>
                <a:cs typeface="Calibri"/>
                <a:sym typeface="Calibri"/>
              </a:rPr>
              <a:t>überweist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erhalten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nicht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sofort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Termin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sondern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ein</a:t>
            </a:r>
            <a:r>
              <a:rPr lang="en-US" sz="2000" dirty="0">
                <a:solidFill>
                  <a:schemeClr val="dk1"/>
                </a:solidFill>
                <a:latin typeface="Calibri"/>
                <a:ea typeface="Calibri"/>
                <a:cs typeface="Calibri"/>
                <a:sym typeface="Calibri"/>
              </a:rPr>
              <a:t> Brief </a:t>
            </a:r>
            <a:r>
              <a:rPr lang="en-US" sz="2000" dirty="0" err="1">
                <a:solidFill>
                  <a:schemeClr val="dk1"/>
                </a:solidFill>
                <a:latin typeface="Calibri"/>
                <a:ea typeface="Calibri"/>
                <a:cs typeface="Calibri"/>
                <a:sym typeface="Calibri"/>
              </a:rPr>
              <a:t>mit</a:t>
            </a:r>
            <a:r>
              <a:rPr lang="en-US" sz="2000" dirty="0">
                <a:solidFill>
                  <a:schemeClr val="dk1"/>
                </a:solidFill>
                <a:latin typeface="Calibri"/>
                <a:ea typeface="Calibri"/>
                <a:cs typeface="Calibri"/>
                <a:sym typeface="Calibri"/>
              </a:rPr>
              <a:t> dem </a:t>
            </a:r>
            <a:r>
              <a:rPr lang="en-US" sz="2000" dirty="0" err="1">
                <a:solidFill>
                  <a:schemeClr val="dk1"/>
                </a:solidFill>
                <a:latin typeface="Calibri"/>
                <a:ea typeface="Calibri"/>
                <a:cs typeface="Calibri"/>
                <a:sym typeface="Calibri"/>
              </a:rPr>
              <a:t>Termin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wird</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zu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Ihnen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nach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Hause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geschickt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werden</a:t>
            </a:r>
            <a:r>
              <a:rPr lang="en-US" sz="2000" dirty="0">
                <a:solidFill>
                  <a:schemeClr val="dk1"/>
                </a:solidFill>
                <a:latin typeface="Calibri"/>
                <a:ea typeface="Calibri"/>
                <a:cs typeface="Calibri"/>
                <a:sym typeface="Calibri"/>
              </a:rPr>
              <a:t>. </a:t>
            </a:r>
          </a:p>
          <a:p>
            <a:pPr marL="228600" lvl="0" indent="-228600">
              <a:lnSpc>
                <a:spcPct val="150000"/>
              </a:lnSpc>
              <a:buClr>
                <a:srgbClr val="C01E24"/>
              </a:buClr>
              <a:buSzPts val="2000"/>
              <a:buFont typeface="Calibri"/>
              <a:buChar char="▪"/>
            </a:pPr>
            <a:r>
              <a:rPr lang="en-US" sz="2000" b="1" dirty="0" err="1">
                <a:solidFill>
                  <a:schemeClr val="dk1"/>
                </a:solidFill>
                <a:latin typeface="Calibri"/>
                <a:ea typeface="Calibri"/>
                <a:cs typeface="Calibri"/>
                <a:sym typeface="Calibri"/>
              </a:rPr>
              <a:t>Erklären</a:t>
            </a:r>
            <a:r>
              <a:rPr lang="en-US" sz="2000" b="1" dirty="0">
                <a:solidFill>
                  <a:schemeClr val="dk1"/>
                </a:solidFill>
                <a:latin typeface="Calibri"/>
                <a:ea typeface="Calibri"/>
                <a:cs typeface="Calibri"/>
                <a:sym typeface="Calibri"/>
              </a:rPr>
              <a:t> Sie, </a:t>
            </a:r>
            <a:r>
              <a:rPr lang="en-US" sz="2000" b="1" dirty="0" err="1">
                <a:solidFill>
                  <a:schemeClr val="dk1"/>
                </a:solidFill>
                <a:latin typeface="Calibri"/>
                <a:ea typeface="Calibri"/>
                <a:cs typeface="Calibri"/>
                <a:sym typeface="Calibri"/>
              </a:rPr>
              <a:t>zu</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welchem</a:t>
            </a:r>
            <a:r>
              <a:rPr lang="en-US" sz="2000" b="1" dirty="0">
                <a:solidFill>
                  <a:schemeClr val="dk1"/>
                </a:solidFill>
                <a:latin typeface="Calibri"/>
                <a:ea typeface="Calibri"/>
                <a:cs typeface="Calibri"/>
                <a:sym typeface="Calibri"/>
              </a:rPr>
              <a:t>/</a:t>
            </a:r>
            <a:r>
              <a:rPr lang="en-US" sz="2000" b="1" dirty="0" err="1">
                <a:solidFill>
                  <a:schemeClr val="dk1"/>
                </a:solidFill>
                <a:latin typeface="Calibri"/>
                <a:ea typeface="Calibri"/>
                <a:cs typeface="Calibri"/>
                <a:sym typeface="Calibri"/>
              </a:rPr>
              <a:t>welcher</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Spezialist</a:t>
            </a:r>
            <a:r>
              <a:rPr lang="en-US" sz="2000" b="1" dirty="0">
                <a:solidFill>
                  <a:schemeClr val="dk1"/>
                </a:solidFill>
                <a:latin typeface="Calibri"/>
                <a:ea typeface="Calibri"/>
                <a:cs typeface="Calibri"/>
                <a:sym typeface="Calibri"/>
              </a:rPr>
              <a:t>*in </a:t>
            </a:r>
            <a:r>
              <a:rPr lang="en-US" sz="2000" b="1" dirty="0" err="1">
                <a:solidFill>
                  <a:schemeClr val="dk1"/>
                </a:solidFill>
                <a:latin typeface="Calibri"/>
                <a:ea typeface="Calibri"/>
                <a:cs typeface="Calibri"/>
                <a:sym typeface="Calibri"/>
              </a:rPr>
              <a:t>Sie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gehen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werden</a:t>
            </a:r>
            <a:r>
              <a:rPr lang="en-US" sz="2000" b="1" dirty="0">
                <a:solidFill>
                  <a:schemeClr val="dk1"/>
                </a:solidFill>
                <a:latin typeface="Calibri"/>
                <a:ea typeface="Calibri"/>
                <a:cs typeface="Calibri"/>
                <a:sym typeface="Calibri"/>
              </a:rPr>
              <a:t> und </a:t>
            </a:r>
            <a:r>
              <a:rPr lang="en-US" sz="2000" b="1" dirty="0" err="1">
                <a:solidFill>
                  <a:schemeClr val="dk1"/>
                </a:solidFill>
                <a:latin typeface="Calibri"/>
                <a:ea typeface="Calibri"/>
                <a:cs typeface="Calibri"/>
                <a:sym typeface="Calibri"/>
              </a:rPr>
              <a:t>warum</a:t>
            </a:r>
            <a:r>
              <a:rPr lang="en-US" sz="2000" b="1" dirty="0">
                <a:solidFill>
                  <a:schemeClr val="dk1"/>
                </a:solidFill>
                <a:latin typeface="Calibri"/>
                <a:ea typeface="Calibri"/>
                <a:cs typeface="Calibri"/>
                <a:sym typeface="Calibri"/>
              </a:rPr>
              <a:t>.</a:t>
            </a:r>
          </a:p>
          <a:p>
            <a:pPr marL="228600" lvl="0" indent="-228600">
              <a:lnSpc>
                <a:spcPct val="150000"/>
              </a:lnSpc>
              <a:buClr>
                <a:srgbClr val="C01E24"/>
              </a:buClr>
              <a:buSzPts val="2000"/>
              <a:buFont typeface="Calibri"/>
              <a:buChar char="▪"/>
            </a:pPr>
            <a:r>
              <a:rPr lang="en-US" sz="2000" b="1" dirty="0" err="1">
                <a:solidFill>
                  <a:schemeClr val="dk1"/>
                </a:solidFill>
                <a:latin typeface="Calibri"/>
                <a:ea typeface="Calibri"/>
                <a:cs typeface="Calibri"/>
                <a:sym typeface="Calibri"/>
              </a:rPr>
              <a:t>Erklären</a:t>
            </a:r>
            <a:r>
              <a:rPr lang="en-US" sz="2000" b="1" dirty="0">
                <a:solidFill>
                  <a:schemeClr val="dk1"/>
                </a:solidFill>
                <a:latin typeface="Calibri"/>
                <a:ea typeface="Calibri"/>
                <a:cs typeface="Calibri"/>
                <a:sym typeface="Calibri"/>
              </a:rPr>
              <a:t> Sie, wo Sie </a:t>
            </a:r>
            <a:r>
              <a:rPr lang="en-US" sz="2000" b="1" dirty="0" err="1">
                <a:solidFill>
                  <a:schemeClr val="dk1"/>
                </a:solidFill>
                <a:latin typeface="Calibri"/>
                <a:ea typeface="Calibri"/>
                <a:cs typeface="Calibri"/>
                <a:sym typeface="Calibri"/>
              </a:rPr>
              <a:t>hingehen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müssen</a:t>
            </a:r>
            <a:r>
              <a:rPr lang="en-US" sz="2000" b="1" dirty="0">
                <a:solidFill>
                  <a:schemeClr val="dk1"/>
                </a:solidFill>
                <a:latin typeface="Calibri"/>
                <a:ea typeface="Calibri"/>
                <a:cs typeface="Calibri"/>
                <a:sym typeface="Calibri"/>
              </a:rPr>
              <a:t>, um von </a:t>
            </a:r>
            <a:r>
              <a:rPr lang="en-US" sz="2000" b="1" dirty="0" err="1">
                <a:solidFill>
                  <a:schemeClr val="dk1"/>
                </a:solidFill>
                <a:latin typeface="Calibri"/>
                <a:ea typeface="Calibri"/>
                <a:cs typeface="Calibri"/>
                <a:sym typeface="Calibri"/>
              </a:rPr>
              <a:t>dem</a:t>
            </a:r>
            <a:r>
              <a:rPr lang="en-US" sz="2000" b="1" dirty="0">
                <a:solidFill>
                  <a:schemeClr val="dk1"/>
                </a:solidFill>
                <a:latin typeface="Calibri"/>
                <a:ea typeface="Calibri"/>
                <a:cs typeface="Calibri"/>
                <a:sym typeface="Calibri"/>
              </a:rPr>
              <a:t>/der </a:t>
            </a:r>
            <a:r>
              <a:rPr lang="en-US" sz="2000" b="1" dirty="0" err="1">
                <a:solidFill>
                  <a:schemeClr val="dk1"/>
                </a:solidFill>
                <a:latin typeface="Calibri"/>
                <a:ea typeface="Calibri"/>
                <a:cs typeface="Calibri"/>
                <a:sym typeface="Calibri"/>
              </a:rPr>
              <a:t>Spezialist</a:t>
            </a:r>
            <a:r>
              <a:rPr lang="en-US" sz="2000" b="1" dirty="0">
                <a:solidFill>
                  <a:schemeClr val="dk1"/>
                </a:solidFill>
                <a:latin typeface="Calibri"/>
                <a:ea typeface="Calibri"/>
                <a:cs typeface="Calibri"/>
                <a:sym typeface="Calibri"/>
              </a:rPr>
              <a:t>*in </a:t>
            </a:r>
            <a:r>
              <a:rPr lang="en-US" sz="2000" b="1" dirty="0" err="1">
                <a:solidFill>
                  <a:schemeClr val="dk1"/>
                </a:solidFill>
                <a:latin typeface="Calibri"/>
                <a:ea typeface="Calibri"/>
                <a:cs typeface="Calibri"/>
                <a:sym typeface="Calibri"/>
              </a:rPr>
              <a:t>untersucht</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zu</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werden</a:t>
            </a:r>
            <a:r>
              <a:rPr lang="en-US" sz="2000" b="1" dirty="0">
                <a:solidFill>
                  <a:schemeClr val="dk1"/>
                </a:solidFill>
                <a:latin typeface="Calibri"/>
                <a:ea typeface="Calibri"/>
                <a:cs typeface="Calibri"/>
                <a:sym typeface="Calibri"/>
              </a:rPr>
              <a:t>.</a:t>
            </a:r>
            <a:endParaRPr sz="2000" b="1" dirty="0"/>
          </a:p>
        </p:txBody>
      </p:sp>
      <p:sp>
        <p:nvSpPr>
          <p:cNvPr id="7" name="Google Shape;210;p48">
            <a:extLst>
              <a:ext uri="{FF2B5EF4-FFF2-40B4-BE49-F238E27FC236}">
                <a16:creationId xmlns:a16="http://schemas.microsoft.com/office/drawing/2014/main" id="{E88DA73C-87A8-2BD1-2D1D-C88D0EFD31CA}"/>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80021374-DDBC-ACF8-983C-C98CB79D57EA}"/>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rPr>
              <a:t>Pixabay</a:t>
            </a:r>
            <a:r>
              <a:rPr lang="en-US" sz="1200" u="sng"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rPr>
              <a:t>Lizenz</a:t>
            </a:r>
            <a:endParaRPr sz="1200" dirty="0">
              <a:solidFill>
                <a:schemeClr val="dk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9E50E80F-213D-6B3C-F973-DB45EC5DD1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042"/>
          <a:stretch/>
        </p:blipFill>
        <p:spPr>
          <a:xfrm>
            <a:off x="8014071" y="1863158"/>
            <a:ext cx="4177929" cy="31316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5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Thema</a:t>
            </a:r>
            <a:r>
              <a:rPr lang="en-US" sz="3600" dirty="0">
                <a:solidFill>
                  <a:srgbClr val="002060"/>
                </a:solidFill>
              </a:rPr>
              <a:t> 5 - </a:t>
            </a:r>
            <a:r>
              <a:rPr lang="en-US" sz="3600" dirty="0" err="1">
                <a:solidFill>
                  <a:srgbClr val="002060"/>
                </a:solidFill>
              </a:rPr>
              <a:t>Zahnärztliche</a:t>
            </a:r>
            <a:r>
              <a:rPr lang="en-US" sz="3600" dirty="0">
                <a:solidFill>
                  <a:srgbClr val="002060"/>
                </a:solidFill>
              </a:rPr>
              <a:t> </a:t>
            </a:r>
            <a:r>
              <a:rPr lang="en-US" sz="3600" dirty="0" err="1">
                <a:solidFill>
                  <a:srgbClr val="002060"/>
                </a:solidFill>
              </a:rPr>
              <a:t>Leistungen</a:t>
            </a:r>
            <a:endParaRPr dirty="0"/>
          </a:p>
        </p:txBody>
      </p:sp>
      <p:sp>
        <p:nvSpPr>
          <p:cNvPr id="259" name="Google Shape;259;p53"/>
          <p:cNvSpPr txBox="1"/>
          <p:nvPr/>
        </p:nvSpPr>
        <p:spPr>
          <a:xfrm>
            <a:off x="403111" y="2350334"/>
            <a:ext cx="6702540" cy="3427666"/>
          </a:xfrm>
          <a:prstGeom prst="rect">
            <a:avLst/>
          </a:prstGeom>
          <a:solidFill>
            <a:schemeClr val="bg1">
              <a:lumMod val="95000"/>
            </a:schemeClr>
          </a:solidFill>
          <a:ln>
            <a:noFill/>
          </a:ln>
        </p:spPr>
        <p:txBody>
          <a:bodyPr spcFirstLastPara="1" wrap="square" lIns="91425" tIns="45700" rIns="91425" bIns="45700" anchor="t" anchorCtr="0">
            <a:noAutofit/>
          </a:bodyPr>
          <a:lstStyle/>
          <a:p>
            <a:pPr marL="457200" lvl="0" indent="-381000">
              <a:lnSpc>
                <a:spcPct val="150000"/>
              </a:lnSpc>
              <a:spcBef>
                <a:spcPts val="600"/>
              </a:spcBef>
              <a:buClr>
                <a:srgbClr val="C01E24"/>
              </a:buClr>
              <a:buSzPts val="2400"/>
              <a:buFont typeface="Calibri"/>
              <a:buChar char="▪"/>
            </a:pPr>
            <a:r>
              <a:rPr lang="en-US" sz="2000" dirty="0">
                <a:latin typeface="Calibri"/>
                <a:ea typeface="Calibri"/>
                <a:cs typeface="Calibri"/>
                <a:sym typeface="Calibri"/>
              </a:rPr>
              <a:t>Sie </a:t>
            </a:r>
            <a:r>
              <a:rPr lang="en-US" sz="2000" dirty="0" err="1">
                <a:latin typeface="Calibri"/>
                <a:ea typeface="Calibri"/>
                <a:cs typeface="Calibri"/>
                <a:sym typeface="Calibri"/>
              </a:rPr>
              <a:t>sind</a:t>
            </a:r>
            <a:r>
              <a:rPr lang="en-US" sz="2000" dirty="0">
                <a:latin typeface="Calibri"/>
                <a:ea typeface="Calibri"/>
                <a:cs typeface="Calibri"/>
                <a:sym typeface="Calibri"/>
              </a:rPr>
              <a:t> </a:t>
            </a:r>
            <a:r>
              <a:rPr lang="en-US" sz="2000" dirty="0" err="1">
                <a:latin typeface="Calibri"/>
                <a:ea typeface="Calibri"/>
                <a:cs typeface="Calibri"/>
                <a:sym typeface="Calibri"/>
              </a:rPr>
              <a:t>mit</a:t>
            </a:r>
            <a:r>
              <a:rPr lang="en-US" sz="2000" dirty="0">
                <a:latin typeface="Calibri"/>
                <a:ea typeface="Calibri"/>
                <a:cs typeface="Calibri"/>
                <a:sym typeface="Calibri"/>
              </a:rPr>
              <a:t> </a:t>
            </a:r>
            <a:r>
              <a:rPr lang="en-US" sz="2000" dirty="0" err="1">
                <a:latin typeface="Calibri"/>
                <a:ea typeface="Calibri"/>
                <a:cs typeface="Calibri"/>
                <a:sym typeface="Calibri"/>
              </a:rPr>
              <a:t>einem</a:t>
            </a:r>
            <a:r>
              <a:rPr lang="en-US" sz="2000" dirty="0">
                <a:latin typeface="Calibri"/>
                <a:ea typeface="Calibri"/>
                <a:cs typeface="Calibri"/>
                <a:sym typeface="Calibri"/>
              </a:rPr>
              <a:t> </a:t>
            </a:r>
            <a:r>
              <a:rPr lang="en-US" sz="2000" dirty="0" err="1">
                <a:latin typeface="Calibri"/>
                <a:ea typeface="Calibri"/>
                <a:cs typeface="Calibri"/>
                <a:sym typeface="Calibri"/>
              </a:rPr>
              <a:t>leicht</a:t>
            </a:r>
            <a:r>
              <a:rPr lang="en-US" sz="2000" dirty="0">
                <a:latin typeface="Calibri"/>
                <a:ea typeface="Calibri"/>
                <a:cs typeface="Calibri"/>
                <a:sym typeface="Calibri"/>
              </a:rPr>
              <a:t> </a:t>
            </a:r>
            <a:r>
              <a:rPr lang="en-US" sz="2000" dirty="0" err="1">
                <a:latin typeface="Calibri"/>
                <a:ea typeface="Calibri"/>
                <a:cs typeface="Calibri"/>
                <a:sym typeface="Calibri"/>
              </a:rPr>
              <a:t>geschwollenen</a:t>
            </a:r>
            <a:r>
              <a:rPr lang="en-US" sz="2000" dirty="0">
                <a:latin typeface="Calibri"/>
                <a:ea typeface="Calibri"/>
                <a:cs typeface="Calibri"/>
                <a:sym typeface="Calibri"/>
              </a:rPr>
              <a:t> </a:t>
            </a:r>
            <a:r>
              <a:rPr lang="en-US" sz="2000" dirty="0" err="1">
                <a:latin typeface="Calibri"/>
                <a:ea typeface="Calibri"/>
                <a:cs typeface="Calibri"/>
                <a:sym typeface="Calibri"/>
              </a:rPr>
              <a:t>Mund</a:t>
            </a:r>
            <a:r>
              <a:rPr lang="en-US" sz="2000" dirty="0">
                <a:latin typeface="Calibri"/>
                <a:ea typeface="Calibri"/>
                <a:cs typeface="Calibri"/>
                <a:sym typeface="Calibri"/>
              </a:rPr>
              <a:t> </a:t>
            </a:r>
            <a:r>
              <a:rPr lang="en-US" sz="2000" dirty="0" err="1">
                <a:latin typeface="Calibri"/>
                <a:ea typeface="Calibri"/>
                <a:cs typeface="Calibri"/>
                <a:sym typeface="Calibri"/>
              </a:rPr>
              <a:t>aufgewacht</a:t>
            </a:r>
            <a:r>
              <a:rPr lang="en-US" sz="2000" dirty="0">
                <a:latin typeface="Calibri"/>
                <a:ea typeface="Calibri"/>
                <a:cs typeface="Calibri"/>
                <a:sym typeface="Calibri"/>
              </a:rPr>
              <a:t> und </a:t>
            </a:r>
            <a:r>
              <a:rPr lang="en-US" sz="2000" dirty="0" err="1">
                <a:latin typeface="Calibri"/>
                <a:ea typeface="Calibri"/>
                <a:cs typeface="Calibri"/>
                <a:sym typeface="Calibri"/>
              </a:rPr>
              <a:t>klagen</a:t>
            </a:r>
            <a:r>
              <a:rPr lang="en-US" sz="2000" dirty="0">
                <a:latin typeface="Calibri"/>
                <a:ea typeface="Calibri"/>
                <a:cs typeface="Calibri"/>
                <a:sym typeface="Calibri"/>
              </a:rPr>
              <a:t> </a:t>
            </a:r>
            <a:r>
              <a:rPr lang="en-US" sz="2000" dirty="0" err="1">
                <a:latin typeface="Calibri"/>
                <a:ea typeface="Calibri"/>
                <a:cs typeface="Calibri"/>
                <a:sym typeface="Calibri"/>
              </a:rPr>
              <a:t>über</a:t>
            </a:r>
            <a:r>
              <a:rPr lang="en-US" sz="2000" dirty="0">
                <a:latin typeface="Calibri"/>
                <a:ea typeface="Calibri"/>
                <a:cs typeface="Calibri"/>
                <a:sym typeface="Calibri"/>
              </a:rPr>
              <a:t> </a:t>
            </a:r>
            <a:r>
              <a:rPr lang="en-US" sz="2000" dirty="0" err="1">
                <a:latin typeface="Calibri"/>
                <a:ea typeface="Calibri"/>
                <a:cs typeface="Calibri"/>
                <a:sym typeface="Calibri"/>
              </a:rPr>
              <a:t>Schmerzen</a:t>
            </a:r>
            <a:r>
              <a:rPr lang="en-US" sz="2000" dirty="0">
                <a:latin typeface="Calibri"/>
                <a:ea typeface="Calibri"/>
                <a:cs typeface="Calibri"/>
                <a:sym typeface="Calibri"/>
              </a:rPr>
              <a:t> in </a:t>
            </a:r>
            <a:r>
              <a:rPr lang="en-US" sz="2000" dirty="0" err="1">
                <a:latin typeface="Calibri"/>
                <a:ea typeface="Calibri"/>
                <a:cs typeface="Calibri"/>
                <a:sym typeface="Calibri"/>
              </a:rPr>
              <a:t>einem</a:t>
            </a:r>
            <a:r>
              <a:rPr lang="en-US" sz="2000" dirty="0">
                <a:latin typeface="Calibri"/>
                <a:ea typeface="Calibri"/>
                <a:cs typeface="Calibri"/>
                <a:sym typeface="Calibri"/>
              </a:rPr>
              <a:t> </a:t>
            </a:r>
            <a:r>
              <a:rPr lang="en-US" sz="2000" dirty="0" err="1">
                <a:latin typeface="Calibri"/>
                <a:ea typeface="Calibri"/>
                <a:cs typeface="Calibri"/>
                <a:sym typeface="Calibri"/>
              </a:rPr>
              <a:t>Ihrer</a:t>
            </a:r>
            <a:r>
              <a:rPr lang="en-US" sz="2000" dirty="0">
                <a:latin typeface="Calibri"/>
                <a:ea typeface="Calibri"/>
                <a:cs typeface="Calibri"/>
                <a:sym typeface="Calibri"/>
              </a:rPr>
              <a:t> </a:t>
            </a:r>
            <a:r>
              <a:rPr lang="en-US" sz="2000" dirty="0" err="1">
                <a:latin typeface="Calibri"/>
                <a:ea typeface="Calibri"/>
                <a:cs typeface="Calibri"/>
                <a:sym typeface="Calibri"/>
              </a:rPr>
              <a:t>Backenzähne</a:t>
            </a:r>
            <a:r>
              <a:rPr lang="en-US" sz="2000" dirty="0">
                <a:latin typeface="Calibri"/>
                <a:ea typeface="Calibri"/>
                <a:cs typeface="Calibri"/>
                <a:sym typeface="Calibri"/>
              </a:rPr>
              <a:t>. Sie </a:t>
            </a:r>
            <a:r>
              <a:rPr lang="en-US" sz="2000" dirty="0" err="1">
                <a:latin typeface="Calibri"/>
                <a:ea typeface="Calibri"/>
                <a:cs typeface="Calibri"/>
                <a:sym typeface="Calibri"/>
              </a:rPr>
              <a:t>haben</a:t>
            </a:r>
            <a:r>
              <a:rPr lang="en-US" sz="2000" dirty="0">
                <a:latin typeface="Calibri"/>
                <a:ea typeface="Calibri"/>
                <a:cs typeface="Calibri"/>
                <a:sym typeface="Calibri"/>
              </a:rPr>
              <a:t> </a:t>
            </a:r>
            <a:r>
              <a:rPr lang="en-US" sz="2000" dirty="0" err="1">
                <a:latin typeface="Calibri"/>
                <a:ea typeface="Calibri"/>
                <a:cs typeface="Calibri"/>
                <a:sym typeface="Calibri"/>
              </a:rPr>
              <a:t>mehrere</a:t>
            </a:r>
            <a:r>
              <a:rPr lang="en-US" sz="2000" dirty="0">
                <a:latin typeface="Calibri"/>
                <a:ea typeface="Calibri"/>
                <a:cs typeface="Calibri"/>
                <a:sym typeface="Calibri"/>
              </a:rPr>
              <a:t> </a:t>
            </a:r>
            <a:r>
              <a:rPr lang="en-US" sz="2000" dirty="0" err="1">
                <a:latin typeface="Calibri"/>
                <a:ea typeface="Calibri"/>
                <a:cs typeface="Calibri"/>
                <a:sym typeface="Calibri"/>
              </a:rPr>
              <a:t>Tage</a:t>
            </a:r>
            <a:r>
              <a:rPr lang="en-US" sz="2000" dirty="0">
                <a:latin typeface="Calibri"/>
                <a:ea typeface="Calibri"/>
                <a:cs typeface="Calibri"/>
                <a:sym typeface="Calibri"/>
              </a:rPr>
              <a:t> lang </a:t>
            </a:r>
            <a:r>
              <a:rPr lang="en-US" sz="2000" dirty="0" err="1">
                <a:latin typeface="Calibri"/>
                <a:ea typeface="Calibri"/>
                <a:cs typeface="Calibri"/>
                <a:sym typeface="Calibri"/>
              </a:rPr>
              <a:t>Schmerzmittel</a:t>
            </a:r>
            <a:r>
              <a:rPr lang="en-US" sz="2000" dirty="0">
                <a:latin typeface="Calibri"/>
                <a:ea typeface="Calibri"/>
                <a:cs typeface="Calibri"/>
                <a:sym typeface="Calibri"/>
              </a:rPr>
              <a:t> </a:t>
            </a:r>
            <a:r>
              <a:rPr lang="en-US" sz="2000" dirty="0" err="1">
                <a:latin typeface="Calibri"/>
                <a:ea typeface="Calibri"/>
                <a:cs typeface="Calibri"/>
                <a:sym typeface="Calibri"/>
              </a:rPr>
              <a:t>eingenommen</a:t>
            </a:r>
            <a:r>
              <a:rPr lang="en-US" sz="2000" dirty="0">
                <a:latin typeface="Calibri"/>
                <a:ea typeface="Calibri"/>
                <a:cs typeface="Calibri"/>
                <a:sym typeface="Calibri"/>
              </a:rPr>
              <a:t>, </a:t>
            </a:r>
            <a:r>
              <a:rPr lang="en-US" sz="2000" dirty="0" err="1">
                <a:latin typeface="Calibri"/>
                <a:ea typeface="Calibri"/>
                <a:cs typeface="Calibri"/>
                <a:sym typeface="Calibri"/>
              </a:rPr>
              <a:t>aber</a:t>
            </a:r>
            <a:r>
              <a:rPr lang="en-US" sz="2000" dirty="0">
                <a:latin typeface="Calibri"/>
                <a:ea typeface="Calibri"/>
                <a:cs typeface="Calibri"/>
                <a:sym typeface="Calibri"/>
              </a:rPr>
              <a:t> die </a:t>
            </a:r>
            <a:r>
              <a:rPr lang="en-US" sz="2000" dirty="0" err="1">
                <a:latin typeface="Calibri"/>
                <a:ea typeface="Calibri"/>
                <a:cs typeface="Calibri"/>
                <a:sym typeface="Calibri"/>
              </a:rPr>
              <a:t>Beschwerden</a:t>
            </a:r>
            <a:r>
              <a:rPr lang="en-US" sz="2000" dirty="0">
                <a:latin typeface="Calibri"/>
                <a:ea typeface="Calibri"/>
                <a:cs typeface="Calibri"/>
                <a:sym typeface="Calibri"/>
              </a:rPr>
              <a:t> </a:t>
            </a:r>
            <a:r>
              <a:rPr lang="en-US" sz="2000" dirty="0" err="1">
                <a:latin typeface="Calibri"/>
                <a:ea typeface="Calibri"/>
                <a:cs typeface="Calibri"/>
                <a:sym typeface="Calibri"/>
              </a:rPr>
              <a:t>halten</a:t>
            </a:r>
            <a:r>
              <a:rPr lang="en-US" sz="2000" dirty="0">
                <a:latin typeface="Calibri"/>
                <a:ea typeface="Calibri"/>
                <a:cs typeface="Calibri"/>
                <a:sym typeface="Calibri"/>
              </a:rPr>
              <a:t> an. </a:t>
            </a:r>
          </a:p>
          <a:p>
            <a:pPr marL="457200" lvl="0" indent="-381000">
              <a:lnSpc>
                <a:spcPct val="150000"/>
              </a:lnSpc>
              <a:spcBef>
                <a:spcPts val="600"/>
              </a:spcBef>
              <a:buClr>
                <a:srgbClr val="C01E24"/>
              </a:buClr>
              <a:buSzPts val="2400"/>
              <a:buFont typeface="Calibri"/>
              <a:buChar char="▪"/>
            </a:pPr>
            <a:r>
              <a:rPr lang="en-US" sz="2000" b="1" dirty="0" err="1">
                <a:latin typeface="Calibri"/>
                <a:ea typeface="Calibri"/>
                <a:cs typeface="Calibri"/>
                <a:sym typeface="Calibri"/>
              </a:rPr>
              <a:t>Erläutern</a:t>
            </a:r>
            <a:r>
              <a:rPr lang="en-US" sz="2000" b="1" dirty="0">
                <a:latin typeface="Calibri"/>
                <a:ea typeface="Calibri"/>
                <a:cs typeface="Calibri"/>
                <a:sym typeface="Calibri"/>
              </a:rPr>
              <a:t> Sie, </a:t>
            </a:r>
            <a:r>
              <a:rPr lang="en-US" sz="2000" b="1" dirty="0" err="1">
                <a:latin typeface="Calibri"/>
                <a:ea typeface="Calibri"/>
                <a:cs typeface="Calibri"/>
                <a:sym typeface="Calibri"/>
              </a:rPr>
              <a:t>wohin</a:t>
            </a:r>
            <a:r>
              <a:rPr lang="en-US" sz="2000" b="1" dirty="0">
                <a:latin typeface="Calibri"/>
                <a:ea typeface="Calibri"/>
                <a:cs typeface="Calibri"/>
                <a:sym typeface="Calibri"/>
              </a:rPr>
              <a:t> Sie </a:t>
            </a:r>
            <a:r>
              <a:rPr lang="en-US" sz="2000" b="1" dirty="0" err="1">
                <a:latin typeface="Calibri"/>
                <a:ea typeface="Calibri"/>
                <a:cs typeface="Calibri"/>
                <a:sym typeface="Calibri"/>
              </a:rPr>
              <a:t>sich</a:t>
            </a:r>
            <a:r>
              <a:rPr lang="en-US" sz="2000" b="1" dirty="0">
                <a:latin typeface="Calibri"/>
                <a:ea typeface="Calibri"/>
                <a:cs typeface="Calibri"/>
                <a:sym typeface="Calibri"/>
              </a:rPr>
              <a:t> </a:t>
            </a:r>
            <a:r>
              <a:rPr lang="en-US" sz="2000" b="1" dirty="0" err="1">
                <a:latin typeface="Calibri"/>
                <a:ea typeface="Calibri"/>
                <a:cs typeface="Calibri"/>
                <a:sym typeface="Calibri"/>
              </a:rPr>
              <a:t>zuerst</a:t>
            </a:r>
            <a:r>
              <a:rPr lang="en-US" sz="2000" b="1" dirty="0">
                <a:latin typeface="Calibri"/>
                <a:ea typeface="Calibri"/>
                <a:cs typeface="Calibri"/>
                <a:sym typeface="Calibri"/>
              </a:rPr>
              <a:t> </a:t>
            </a:r>
            <a:r>
              <a:rPr lang="en-US" sz="2000" b="1" dirty="0" err="1">
                <a:latin typeface="Calibri"/>
                <a:ea typeface="Calibri"/>
                <a:cs typeface="Calibri"/>
                <a:sym typeface="Calibri"/>
              </a:rPr>
              <a:t>wenden</a:t>
            </a:r>
            <a:r>
              <a:rPr lang="en-US" sz="2000" b="1" dirty="0">
                <a:latin typeface="Calibri"/>
                <a:ea typeface="Calibri"/>
                <a:cs typeface="Calibri"/>
                <a:sym typeface="Calibri"/>
              </a:rPr>
              <a:t> </a:t>
            </a:r>
            <a:r>
              <a:rPr lang="en-US" sz="2000" b="1" dirty="0" err="1">
                <a:latin typeface="Calibri"/>
                <a:ea typeface="Calibri"/>
                <a:cs typeface="Calibri"/>
                <a:sym typeface="Calibri"/>
              </a:rPr>
              <a:t>sollten</a:t>
            </a:r>
            <a:r>
              <a:rPr lang="en-US" sz="2000" b="1" dirty="0">
                <a:latin typeface="Calibri"/>
                <a:ea typeface="Calibri"/>
                <a:cs typeface="Calibri"/>
                <a:sym typeface="Calibri"/>
              </a:rPr>
              <a:t>, um </a:t>
            </a:r>
            <a:r>
              <a:rPr lang="en-US" sz="2000" b="1" dirty="0" err="1">
                <a:latin typeface="Calibri"/>
                <a:ea typeface="Calibri"/>
                <a:cs typeface="Calibri"/>
                <a:sym typeface="Calibri"/>
              </a:rPr>
              <a:t>behandelt</a:t>
            </a:r>
            <a:r>
              <a:rPr lang="en-US" sz="2000" b="1" dirty="0">
                <a:latin typeface="Calibri"/>
                <a:ea typeface="Calibri"/>
                <a:cs typeface="Calibri"/>
                <a:sym typeface="Calibri"/>
              </a:rPr>
              <a:t> </a:t>
            </a:r>
            <a:r>
              <a:rPr lang="en-US" sz="2000" b="1" dirty="0" err="1">
                <a:latin typeface="Calibri"/>
                <a:ea typeface="Calibri"/>
                <a:cs typeface="Calibri"/>
                <a:sym typeface="Calibri"/>
              </a:rPr>
              <a:t>zu</a:t>
            </a:r>
            <a:r>
              <a:rPr lang="en-US" sz="2000" b="1" dirty="0">
                <a:latin typeface="Calibri"/>
                <a:ea typeface="Calibri"/>
                <a:cs typeface="Calibri"/>
                <a:sym typeface="Calibri"/>
              </a:rPr>
              <a:t> </a:t>
            </a:r>
            <a:r>
              <a:rPr lang="en-US" sz="2000" b="1" dirty="0" err="1">
                <a:latin typeface="Calibri"/>
                <a:ea typeface="Calibri"/>
                <a:cs typeface="Calibri"/>
                <a:sym typeface="Calibri"/>
              </a:rPr>
              <a:t>werden</a:t>
            </a:r>
            <a:r>
              <a:rPr lang="en-US" sz="2000" b="1" dirty="0">
                <a:latin typeface="Calibri"/>
                <a:ea typeface="Calibri"/>
                <a:cs typeface="Calibri"/>
                <a:sym typeface="Calibri"/>
              </a:rPr>
              <a:t>, und </a:t>
            </a:r>
            <a:r>
              <a:rPr lang="en-US" sz="2000" b="1" dirty="0" err="1">
                <a:latin typeface="Calibri"/>
                <a:ea typeface="Calibri"/>
                <a:cs typeface="Calibri"/>
                <a:sym typeface="Calibri"/>
              </a:rPr>
              <a:t>warum</a:t>
            </a:r>
            <a:r>
              <a:rPr lang="en-US" sz="2000" b="1" dirty="0">
                <a:latin typeface="Calibri"/>
                <a:ea typeface="Calibri"/>
                <a:cs typeface="Calibri"/>
                <a:sym typeface="Calibri"/>
              </a:rPr>
              <a:t>.</a:t>
            </a:r>
            <a:endParaRPr sz="2000" b="1" i="0" u="none" strike="noStrike" cap="none"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B07F397D-370C-DCEC-0DDE-6C8318C1E99E}"/>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pic>
        <p:nvPicPr>
          <p:cNvPr id="8" name="Picture 6" descr="Zahnarzt, Zahnpflege, Geduldig, Zahnärztlich, Arzt">
            <a:extLst>
              <a:ext uri="{FF2B5EF4-FFF2-40B4-BE49-F238E27FC236}">
                <a16:creationId xmlns:a16="http://schemas.microsoft.com/office/drawing/2014/main" id="{577B3479-8660-DEC3-6855-4ACE8C8BA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41" y="2350334"/>
            <a:ext cx="4398305" cy="289096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83A90356-F076-4DA4-E9C7-B7AAA8FA2559}"/>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5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6 – </a:t>
            </a:r>
            <a:r>
              <a:rPr lang="en-US" sz="3600" dirty="0" err="1">
                <a:solidFill>
                  <a:srgbClr val="002060"/>
                </a:solidFill>
              </a:rPr>
              <a:t>Psychologe</a:t>
            </a:r>
            <a:r>
              <a:rPr lang="en-US" sz="3600" dirty="0">
                <a:solidFill>
                  <a:srgbClr val="002060"/>
                </a:solidFill>
              </a:rPr>
              <a:t>/in</a:t>
            </a:r>
            <a:endParaRPr dirty="0"/>
          </a:p>
        </p:txBody>
      </p:sp>
      <p:sp>
        <p:nvSpPr>
          <p:cNvPr id="268" name="Google Shape;268;p54"/>
          <p:cNvSpPr txBox="1"/>
          <p:nvPr/>
        </p:nvSpPr>
        <p:spPr>
          <a:xfrm>
            <a:off x="326910" y="1855034"/>
            <a:ext cx="7407389" cy="4431466"/>
          </a:xfrm>
          <a:prstGeom prst="rect">
            <a:avLst/>
          </a:prstGeom>
          <a:solidFill>
            <a:schemeClr val="bg1">
              <a:lumMod val="95000"/>
            </a:schemeClr>
          </a:solidFill>
          <a:ln>
            <a:noFill/>
          </a:ln>
        </p:spPr>
        <p:txBody>
          <a:bodyPr spcFirstLastPara="1" wrap="square" lIns="91425" tIns="45700" rIns="91425" bIns="45700" anchor="t" anchorCtr="0">
            <a:noAutofit/>
          </a:bodyPr>
          <a:lstStyle/>
          <a:p>
            <a:pPr lvl="0">
              <a:lnSpc>
                <a:spcPct val="150000"/>
              </a:lnSpc>
              <a:buClr>
                <a:srgbClr val="C01E24"/>
              </a:buClr>
              <a:buSzPts val="2000"/>
            </a:pPr>
            <a:r>
              <a:rPr lang="en-US" sz="2400" dirty="0" err="1">
                <a:solidFill>
                  <a:schemeClr val="dk1"/>
                </a:solidFill>
                <a:latin typeface="Calibri"/>
                <a:ea typeface="Calibri"/>
                <a:cs typeface="Calibri"/>
                <a:sym typeface="Calibri"/>
              </a:rPr>
              <a:t>Alberts</a:t>
            </a:r>
            <a:r>
              <a:rPr lang="en-US" sz="2400" dirty="0">
                <a:solidFill>
                  <a:schemeClr val="dk1"/>
                </a:solidFill>
                <a:latin typeface="Calibri"/>
                <a:ea typeface="Calibri"/>
                <a:cs typeface="Calibri"/>
                <a:sym typeface="Calibri"/>
              </a:rPr>
              <a:t> Mutter </a:t>
            </a:r>
            <a:r>
              <a:rPr lang="en-US" sz="2400" dirty="0" err="1">
                <a:solidFill>
                  <a:schemeClr val="dk1"/>
                </a:solidFill>
                <a:latin typeface="Calibri"/>
                <a:ea typeface="Calibri"/>
                <a:cs typeface="Calibri"/>
                <a:sym typeface="Calibri"/>
              </a:rPr>
              <a:t>ist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einigen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Wochen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gestorben</a:t>
            </a:r>
            <a:r>
              <a:rPr lang="en-US" sz="2400" dirty="0">
                <a:solidFill>
                  <a:schemeClr val="dk1"/>
                </a:solidFill>
                <a:latin typeface="Calibri"/>
                <a:ea typeface="Calibri"/>
                <a:cs typeface="Calibri"/>
                <a:sym typeface="Calibri"/>
              </a:rPr>
              <a:t>, und </a:t>
            </a:r>
            <a:r>
              <a:rPr lang="en-US" sz="2400" dirty="0" err="1">
                <a:solidFill>
                  <a:schemeClr val="dk1"/>
                </a:solidFill>
                <a:latin typeface="Calibri"/>
                <a:ea typeface="Calibri"/>
                <a:cs typeface="Calibri"/>
                <a:sym typeface="Calibri"/>
              </a:rPr>
              <a:t>seither</a:t>
            </a:r>
            <a:r>
              <a:rPr lang="en-US" sz="2400" dirty="0">
                <a:solidFill>
                  <a:schemeClr val="dk1"/>
                </a:solidFill>
                <a:latin typeface="Calibri"/>
                <a:ea typeface="Calibri"/>
                <a:cs typeface="Calibri"/>
                <a:sym typeface="Calibri"/>
              </a:rPr>
              <a:t> will er das </a:t>
            </a:r>
            <a:r>
              <a:rPr lang="en-US" sz="2400" dirty="0" err="1">
                <a:solidFill>
                  <a:schemeClr val="dk1"/>
                </a:solidFill>
                <a:latin typeface="Calibri"/>
                <a:ea typeface="Calibri"/>
                <a:cs typeface="Calibri"/>
                <a:sym typeface="Calibri"/>
              </a:rPr>
              <a:t>Bett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kaum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noch</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verlassen</a:t>
            </a:r>
            <a:r>
              <a:rPr lang="en-US" sz="2400" dirty="0">
                <a:solidFill>
                  <a:schemeClr val="dk1"/>
                </a:solidFill>
                <a:latin typeface="Calibri"/>
                <a:ea typeface="Calibri"/>
                <a:cs typeface="Calibri"/>
                <a:sym typeface="Calibri"/>
              </a:rPr>
              <a:t>. Er </a:t>
            </a:r>
            <a:r>
              <a:rPr lang="en-US" sz="2400" dirty="0" err="1">
                <a:solidFill>
                  <a:schemeClr val="dk1"/>
                </a:solidFill>
                <a:latin typeface="Calibri"/>
                <a:ea typeface="Calibri"/>
                <a:cs typeface="Calibri"/>
                <a:sym typeface="Calibri"/>
              </a:rPr>
              <a:t>fühlt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sich</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traurig</a:t>
            </a:r>
            <a:r>
              <a:rPr lang="en-US" sz="2400" dirty="0">
                <a:solidFill>
                  <a:schemeClr val="dk1"/>
                </a:solidFill>
                <a:latin typeface="Calibri"/>
                <a:ea typeface="Calibri"/>
                <a:cs typeface="Calibri"/>
                <a:sym typeface="Calibri"/>
              </a:rPr>
              <a:t>, und sein </a:t>
            </a:r>
            <a:r>
              <a:rPr lang="en-US" sz="2400" dirty="0" err="1">
                <a:solidFill>
                  <a:schemeClr val="dk1"/>
                </a:solidFill>
                <a:latin typeface="Calibri"/>
                <a:ea typeface="Calibri"/>
                <a:cs typeface="Calibri"/>
                <a:sym typeface="Calibri"/>
              </a:rPr>
              <a:t>Zustand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beeinträchtigt</a:t>
            </a:r>
            <a:r>
              <a:rPr lang="en-US" sz="2400" dirty="0">
                <a:solidFill>
                  <a:schemeClr val="dk1"/>
                </a:solidFill>
                <a:latin typeface="Calibri"/>
                <a:ea typeface="Calibri"/>
                <a:cs typeface="Calibri"/>
                <a:sym typeface="Calibri"/>
              </a:rPr>
              <a:t> seine </a:t>
            </a:r>
            <a:r>
              <a:rPr lang="en-US" sz="2400" dirty="0" err="1">
                <a:solidFill>
                  <a:schemeClr val="dk1"/>
                </a:solidFill>
                <a:latin typeface="Calibri"/>
                <a:ea typeface="Calibri"/>
                <a:cs typeface="Calibri"/>
                <a:sym typeface="Calibri"/>
              </a:rPr>
              <a:t>Leistung</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bei</a:t>
            </a:r>
            <a:r>
              <a:rPr lang="en-US" sz="2400" dirty="0">
                <a:solidFill>
                  <a:schemeClr val="dk1"/>
                </a:solidFill>
                <a:latin typeface="Calibri"/>
                <a:ea typeface="Calibri"/>
                <a:cs typeface="Calibri"/>
                <a:sym typeface="Calibri"/>
              </a:rPr>
              <a:t> der Arbeit. Ein Freund hat </a:t>
            </a:r>
            <a:r>
              <a:rPr lang="en-US" sz="2400" dirty="0" err="1">
                <a:solidFill>
                  <a:schemeClr val="dk1"/>
                </a:solidFill>
                <a:latin typeface="Calibri"/>
                <a:ea typeface="Calibri"/>
                <a:cs typeface="Calibri"/>
                <a:sym typeface="Calibri"/>
              </a:rPr>
              <a:t>ihm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geraten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Psychologen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oder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Psychologin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aufzusuchen</a:t>
            </a:r>
            <a:r>
              <a:rPr lang="en-US" sz="2400" dirty="0">
                <a:solidFill>
                  <a:schemeClr val="dk1"/>
                </a:solidFill>
                <a:latin typeface="Calibri"/>
                <a:ea typeface="Calibri"/>
                <a:cs typeface="Calibri"/>
                <a:sym typeface="Calibri"/>
              </a:rPr>
              <a:t>, um </a:t>
            </a:r>
            <a:r>
              <a:rPr lang="en-US" sz="2400" dirty="0" err="1">
                <a:solidFill>
                  <a:schemeClr val="dk1"/>
                </a:solidFill>
                <a:latin typeface="Calibri"/>
                <a:ea typeface="Calibri"/>
                <a:cs typeface="Calibri"/>
                <a:sym typeface="Calibri"/>
              </a:rPr>
              <a:t>ihm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bei</a:t>
            </a:r>
            <a:r>
              <a:rPr lang="en-US" sz="2400" dirty="0">
                <a:solidFill>
                  <a:schemeClr val="dk1"/>
                </a:solidFill>
                <a:latin typeface="Calibri"/>
                <a:ea typeface="Calibri"/>
                <a:cs typeface="Calibri"/>
                <a:sym typeface="Calibri"/>
              </a:rPr>
              <a:t> der </a:t>
            </a:r>
            <a:r>
              <a:rPr lang="en-US" sz="2400" dirty="0" err="1">
                <a:solidFill>
                  <a:schemeClr val="dk1"/>
                </a:solidFill>
                <a:latin typeface="Calibri"/>
                <a:ea typeface="Calibri"/>
                <a:cs typeface="Calibri"/>
                <a:sym typeface="Calibri"/>
              </a:rPr>
              <a:t>emotionalen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Verarbeitung</a:t>
            </a:r>
            <a:r>
              <a:rPr lang="en-US" sz="2400" dirty="0">
                <a:solidFill>
                  <a:schemeClr val="dk1"/>
                </a:solidFill>
                <a:latin typeface="Calibri"/>
                <a:ea typeface="Calibri"/>
                <a:cs typeface="Calibri"/>
                <a:sym typeface="Calibri"/>
              </a:rPr>
              <a:t> seiner </a:t>
            </a:r>
            <a:r>
              <a:rPr lang="en-US" sz="2400" dirty="0" err="1">
                <a:solidFill>
                  <a:schemeClr val="dk1"/>
                </a:solidFill>
                <a:latin typeface="Calibri"/>
                <a:ea typeface="Calibri"/>
                <a:cs typeface="Calibri"/>
                <a:sym typeface="Calibri"/>
              </a:rPr>
              <a:t>Trauer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zu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helfen</a:t>
            </a:r>
            <a:r>
              <a:rPr lang="en-US" sz="2400" dirty="0">
                <a:solidFill>
                  <a:schemeClr val="dk1"/>
                </a:solidFill>
                <a:latin typeface="Calibri"/>
                <a:ea typeface="Calibri"/>
                <a:cs typeface="Calibri"/>
                <a:sym typeface="Calibri"/>
              </a:rPr>
              <a:t>.</a:t>
            </a:r>
          </a:p>
          <a:p>
            <a:pPr lvl="0">
              <a:lnSpc>
                <a:spcPct val="150000"/>
              </a:lnSpc>
              <a:buClr>
                <a:srgbClr val="C01E24"/>
              </a:buClr>
              <a:buSzPts val="2000"/>
            </a:pPr>
            <a:r>
              <a:rPr lang="en-US" sz="2400" b="1" dirty="0" err="1">
                <a:solidFill>
                  <a:schemeClr val="dk1"/>
                </a:solidFill>
                <a:latin typeface="Calibri"/>
                <a:ea typeface="Calibri"/>
                <a:cs typeface="Calibri"/>
                <a:sym typeface="Calibri"/>
              </a:rPr>
              <a:t>Welche</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Schritte</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sollte</a:t>
            </a:r>
            <a:r>
              <a:rPr lang="en-US" sz="2400" b="1" dirty="0">
                <a:solidFill>
                  <a:schemeClr val="dk1"/>
                </a:solidFill>
                <a:latin typeface="Calibri"/>
                <a:ea typeface="Calibri"/>
                <a:cs typeface="Calibri"/>
                <a:sym typeface="Calibri"/>
              </a:rPr>
              <a:t> Albert unternehmen, um von </a:t>
            </a:r>
            <a:r>
              <a:rPr lang="en-US" sz="2400" b="1" dirty="0" err="1">
                <a:solidFill>
                  <a:schemeClr val="dk1"/>
                </a:solidFill>
                <a:latin typeface="Calibri"/>
                <a:ea typeface="Calibri"/>
                <a:cs typeface="Calibri"/>
                <a:sym typeface="Calibri"/>
              </a:rPr>
              <a:t>einem</a:t>
            </a:r>
            <a:r>
              <a:rPr lang="en-US" sz="2400" b="1" dirty="0">
                <a:solidFill>
                  <a:schemeClr val="dk1"/>
                </a:solidFill>
                <a:latin typeface="Calibri"/>
                <a:ea typeface="Calibri"/>
                <a:cs typeface="Calibri"/>
                <a:sym typeface="Calibri"/>
              </a:rPr>
              <a:t>/</a:t>
            </a:r>
            <a:r>
              <a:rPr lang="en-US" sz="2400" b="1" dirty="0" err="1">
                <a:solidFill>
                  <a:schemeClr val="dk1"/>
                </a:solidFill>
                <a:latin typeface="Calibri"/>
                <a:ea typeface="Calibri"/>
                <a:cs typeface="Calibri"/>
                <a:sym typeface="Calibri"/>
              </a:rPr>
              <a:t>einer</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Psycholog</a:t>
            </a:r>
            <a:r>
              <a:rPr lang="en-US" sz="2400" b="1" dirty="0">
                <a:solidFill>
                  <a:schemeClr val="dk1"/>
                </a:solidFill>
                <a:latin typeface="Calibri"/>
                <a:ea typeface="Calibri"/>
                <a:cs typeface="Calibri"/>
                <a:sym typeface="Calibri"/>
              </a:rPr>
              <a:t>*in </a:t>
            </a:r>
            <a:r>
              <a:rPr lang="en-US" sz="2400" b="1" dirty="0" err="1">
                <a:solidFill>
                  <a:schemeClr val="dk1"/>
                </a:solidFill>
                <a:latin typeface="Calibri"/>
                <a:ea typeface="Calibri"/>
                <a:cs typeface="Calibri"/>
                <a:sym typeface="Calibri"/>
              </a:rPr>
              <a:t>untersucht</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zu</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werden</a:t>
            </a:r>
            <a:r>
              <a:rPr lang="en-US" sz="2400" b="1" dirty="0">
                <a:solidFill>
                  <a:schemeClr val="dk1"/>
                </a:solidFill>
                <a:latin typeface="Calibri"/>
                <a:ea typeface="Calibri"/>
                <a:cs typeface="Calibri"/>
                <a:sym typeface="Calibri"/>
              </a:rPr>
              <a:t>?</a:t>
            </a:r>
          </a:p>
          <a:p>
            <a:pPr lvl="0">
              <a:lnSpc>
                <a:spcPct val="150000"/>
              </a:lnSpc>
              <a:buClr>
                <a:srgbClr val="C01E24"/>
              </a:buClr>
              <a:buSzPts val="2000"/>
            </a:pPr>
            <a:endParaRPr b="1" dirty="0"/>
          </a:p>
        </p:txBody>
      </p:sp>
      <p:sp>
        <p:nvSpPr>
          <p:cNvPr id="7" name="Google Shape;210;p48">
            <a:extLst>
              <a:ext uri="{FF2B5EF4-FFF2-40B4-BE49-F238E27FC236}">
                <a16:creationId xmlns:a16="http://schemas.microsoft.com/office/drawing/2014/main" id="{E2694E51-D60F-65A3-41CA-8AE5BBE5868C}"/>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pic>
        <p:nvPicPr>
          <p:cNvPr id="8" name="Picture 2" descr="Geistig, Beratung, Gehirn, Therapie, Einsamkeit">
            <a:extLst>
              <a:ext uri="{FF2B5EF4-FFF2-40B4-BE49-F238E27FC236}">
                <a16:creationId xmlns:a16="http://schemas.microsoft.com/office/drawing/2014/main" id="{B96945D8-10EE-A3C1-9D2A-DDF9BB1BD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437" y="1855034"/>
            <a:ext cx="4300779" cy="298366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7A3DDE57-0E8D-370D-F951-756727BA3FD3}"/>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6" name="Google Shape;276;p5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7 - </a:t>
            </a:r>
            <a:r>
              <a:rPr lang="en-US" sz="3600" dirty="0" err="1">
                <a:solidFill>
                  <a:srgbClr val="002060"/>
                </a:solidFill>
              </a:rPr>
              <a:t>Apotheke</a:t>
            </a:r>
            <a:endParaRPr dirty="0"/>
          </a:p>
        </p:txBody>
      </p:sp>
      <p:sp>
        <p:nvSpPr>
          <p:cNvPr id="277" name="Google Shape;277;p55"/>
          <p:cNvSpPr txBox="1"/>
          <p:nvPr/>
        </p:nvSpPr>
        <p:spPr>
          <a:xfrm>
            <a:off x="558000" y="1563156"/>
            <a:ext cx="9538743" cy="4953110"/>
          </a:xfrm>
          <a:prstGeom prst="rect">
            <a:avLst/>
          </a:prstGeom>
          <a:solidFill>
            <a:schemeClr val="bg1">
              <a:lumMod val="95000"/>
            </a:schemeClr>
          </a:solidFill>
          <a:ln>
            <a:noFill/>
          </a:ln>
        </p:spPr>
        <p:txBody>
          <a:bodyPr spcFirstLastPara="1" wrap="square" lIns="91425" tIns="45700" rIns="91425" bIns="45700" anchor="t" anchorCtr="0">
            <a:noAutofit/>
          </a:bodyPr>
          <a:lstStyle/>
          <a:p>
            <a:pPr marL="457200" lvl="0" indent="-381000">
              <a:lnSpc>
                <a:spcPct val="150000"/>
              </a:lnSpc>
              <a:spcBef>
                <a:spcPts val="600"/>
              </a:spcBef>
              <a:buClr>
                <a:srgbClr val="C01E24"/>
              </a:buClr>
              <a:buSzPts val="2400"/>
              <a:buFont typeface="Calibri"/>
              <a:buChar char="▪"/>
            </a:pPr>
            <a:r>
              <a:rPr lang="en-US" sz="2000" dirty="0" err="1">
                <a:latin typeface="Calibri"/>
                <a:ea typeface="Calibri"/>
                <a:cs typeface="Calibri"/>
                <a:sym typeface="Calibri"/>
              </a:rPr>
              <a:t>Stellen</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sich</a:t>
            </a:r>
            <a:r>
              <a:rPr lang="en-US" sz="2000" dirty="0">
                <a:latin typeface="Calibri"/>
                <a:ea typeface="Calibri"/>
                <a:cs typeface="Calibri"/>
                <a:sym typeface="Calibri"/>
              </a:rPr>
              <a:t> </a:t>
            </a:r>
            <a:r>
              <a:rPr lang="en-US" sz="2000" dirty="0" err="1">
                <a:latin typeface="Calibri"/>
                <a:ea typeface="Calibri"/>
                <a:cs typeface="Calibri"/>
                <a:sym typeface="Calibri"/>
              </a:rPr>
              <a:t>vor</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gehen</a:t>
            </a:r>
            <a:r>
              <a:rPr lang="en-US" sz="2000" dirty="0">
                <a:latin typeface="Calibri"/>
                <a:ea typeface="Calibri"/>
                <a:cs typeface="Calibri"/>
                <a:sym typeface="Calibri"/>
              </a:rPr>
              <a:t> in die </a:t>
            </a:r>
            <a:r>
              <a:rPr lang="en-US" sz="2000" dirty="0" err="1">
                <a:latin typeface="Calibri"/>
                <a:ea typeface="Calibri"/>
                <a:cs typeface="Calibri"/>
                <a:sym typeface="Calibri"/>
              </a:rPr>
              <a:t>Apotheke</a:t>
            </a:r>
            <a:r>
              <a:rPr lang="en-US" sz="2000" dirty="0">
                <a:latin typeface="Calibri"/>
                <a:ea typeface="Calibri"/>
                <a:cs typeface="Calibri"/>
                <a:sym typeface="Calibri"/>
              </a:rPr>
              <a:t>, um </a:t>
            </a:r>
            <a:r>
              <a:rPr lang="en-US" sz="2000" dirty="0" err="1">
                <a:latin typeface="Calibri"/>
                <a:ea typeface="Calibri"/>
                <a:cs typeface="Calibri"/>
                <a:sym typeface="Calibri"/>
              </a:rPr>
              <a:t>einen</a:t>
            </a:r>
            <a:r>
              <a:rPr lang="en-US" sz="2000" dirty="0">
                <a:latin typeface="Calibri"/>
                <a:ea typeface="Calibri"/>
                <a:cs typeface="Calibri"/>
                <a:sym typeface="Calibri"/>
              </a:rPr>
              <a:t> </a:t>
            </a:r>
            <a:r>
              <a:rPr lang="en-US" sz="2000" dirty="0" err="1">
                <a:latin typeface="Calibri"/>
                <a:ea typeface="Calibri"/>
                <a:cs typeface="Calibri"/>
                <a:sym typeface="Calibri"/>
              </a:rPr>
              <a:t>Hustensaft</a:t>
            </a:r>
            <a:r>
              <a:rPr lang="en-US" sz="2000" dirty="0">
                <a:latin typeface="Calibri"/>
                <a:ea typeface="Calibri"/>
                <a:cs typeface="Calibri"/>
                <a:sym typeface="Calibri"/>
              </a:rPr>
              <a:t> und </a:t>
            </a:r>
            <a:r>
              <a:rPr lang="en-US" sz="2000" dirty="0" err="1">
                <a:latin typeface="Calibri"/>
                <a:ea typeface="Calibri"/>
                <a:cs typeface="Calibri"/>
                <a:sym typeface="Calibri"/>
              </a:rPr>
              <a:t>ein</a:t>
            </a:r>
            <a:r>
              <a:rPr lang="en-US" sz="2000" dirty="0">
                <a:latin typeface="Calibri"/>
                <a:ea typeface="Calibri"/>
                <a:cs typeface="Calibri"/>
                <a:sym typeface="Calibri"/>
              </a:rPr>
              <a:t> </a:t>
            </a:r>
            <a:r>
              <a:rPr lang="en-US" sz="2000" dirty="0" err="1">
                <a:latin typeface="Calibri"/>
                <a:ea typeface="Calibri"/>
                <a:cs typeface="Calibri"/>
                <a:sym typeface="Calibri"/>
              </a:rPr>
              <a:t>Muskelentspannungsmittel</a:t>
            </a:r>
            <a:r>
              <a:rPr lang="en-US" sz="2000" dirty="0">
                <a:latin typeface="Calibri"/>
                <a:ea typeface="Calibri"/>
                <a:cs typeface="Calibri"/>
                <a:sym typeface="Calibri"/>
              </a:rPr>
              <a:t> </a:t>
            </a:r>
            <a:r>
              <a:rPr lang="en-US" sz="2000" dirty="0" err="1">
                <a:latin typeface="Calibri"/>
                <a:ea typeface="Calibri"/>
                <a:cs typeface="Calibri"/>
                <a:sym typeface="Calibri"/>
              </a:rPr>
              <a:t>zu</a:t>
            </a:r>
            <a:r>
              <a:rPr lang="en-US" sz="2000" dirty="0">
                <a:latin typeface="Calibri"/>
                <a:ea typeface="Calibri"/>
                <a:cs typeface="Calibri"/>
                <a:sym typeface="Calibri"/>
              </a:rPr>
              <a:t> </a:t>
            </a:r>
            <a:r>
              <a:rPr lang="en-US" sz="2000" dirty="0" err="1">
                <a:latin typeface="Calibri"/>
                <a:ea typeface="Calibri"/>
                <a:cs typeface="Calibri"/>
                <a:sym typeface="Calibri"/>
              </a:rPr>
              <a:t>kaufen</a:t>
            </a:r>
            <a:r>
              <a:rPr lang="en-US" sz="2000" dirty="0">
                <a:latin typeface="Calibri"/>
                <a:ea typeface="Calibri"/>
                <a:cs typeface="Calibri"/>
                <a:sym typeface="Calibri"/>
              </a:rPr>
              <a:t>, </a:t>
            </a:r>
            <a:r>
              <a:rPr lang="en-US" sz="2000" dirty="0" err="1">
                <a:latin typeface="Calibri"/>
                <a:ea typeface="Calibri"/>
                <a:cs typeface="Calibri"/>
                <a:sym typeface="Calibri"/>
              </a:rPr>
              <a:t>damit</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nachts</a:t>
            </a:r>
            <a:r>
              <a:rPr lang="en-US" sz="2000" dirty="0">
                <a:latin typeface="Calibri"/>
                <a:ea typeface="Calibri"/>
                <a:cs typeface="Calibri"/>
                <a:sym typeface="Calibri"/>
              </a:rPr>
              <a:t> </a:t>
            </a:r>
            <a:r>
              <a:rPr lang="en-US" sz="2000" dirty="0" err="1">
                <a:latin typeface="Calibri"/>
                <a:ea typeface="Calibri"/>
                <a:cs typeface="Calibri"/>
                <a:sym typeface="Calibri"/>
              </a:rPr>
              <a:t>besser</a:t>
            </a:r>
            <a:r>
              <a:rPr lang="en-US" sz="2000" dirty="0">
                <a:latin typeface="Calibri"/>
                <a:ea typeface="Calibri"/>
                <a:cs typeface="Calibri"/>
                <a:sym typeface="Calibri"/>
              </a:rPr>
              <a:t> </a:t>
            </a:r>
            <a:r>
              <a:rPr lang="en-US" sz="2000" dirty="0" err="1">
                <a:latin typeface="Calibri"/>
                <a:ea typeface="Calibri"/>
                <a:cs typeface="Calibri"/>
                <a:sym typeface="Calibri"/>
              </a:rPr>
              <a:t>schlafen</a:t>
            </a:r>
            <a:r>
              <a:rPr lang="en-US" sz="2000" dirty="0">
                <a:latin typeface="Calibri"/>
                <a:ea typeface="Calibri"/>
                <a:cs typeface="Calibri"/>
                <a:sym typeface="Calibri"/>
              </a:rPr>
              <a:t> </a:t>
            </a:r>
            <a:r>
              <a:rPr lang="en-US" sz="2000" dirty="0" err="1">
                <a:latin typeface="Calibri"/>
                <a:ea typeface="Calibri"/>
                <a:cs typeface="Calibri"/>
                <a:sym typeface="Calibri"/>
              </a:rPr>
              <a:t>können</a:t>
            </a:r>
            <a:r>
              <a:rPr lang="en-US" sz="2000" dirty="0">
                <a:latin typeface="Calibri"/>
                <a:ea typeface="Calibri"/>
                <a:cs typeface="Calibri"/>
                <a:sym typeface="Calibri"/>
              </a:rPr>
              <a:t>. </a:t>
            </a:r>
            <a:r>
              <a:rPr lang="en-US" sz="2000" dirty="0" err="1">
                <a:latin typeface="Calibri"/>
                <a:ea typeface="Calibri"/>
                <a:cs typeface="Calibri"/>
                <a:sym typeface="Calibri"/>
              </a:rPr>
              <a:t>Als</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Ihre</a:t>
            </a:r>
            <a:r>
              <a:rPr lang="en-US" sz="2000" dirty="0">
                <a:latin typeface="Calibri"/>
                <a:ea typeface="Calibri"/>
                <a:cs typeface="Calibri"/>
                <a:sym typeface="Calibri"/>
              </a:rPr>
              <a:t> </a:t>
            </a:r>
            <a:r>
              <a:rPr lang="en-US" sz="2000" dirty="0" err="1">
                <a:latin typeface="Calibri"/>
                <a:ea typeface="Calibri"/>
                <a:cs typeface="Calibri"/>
                <a:sym typeface="Calibri"/>
              </a:rPr>
              <a:t>Gesundheitskarte</a:t>
            </a:r>
            <a:r>
              <a:rPr lang="en-US" sz="2000" dirty="0">
                <a:latin typeface="Calibri"/>
                <a:ea typeface="Calibri"/>
                <a:cs typeface="Calibri"/>
                <a:sym typeface="Calibri"/>
              </a:rPr>
              <a:t> </a:t>
            </a:r>
            <a:r>
              <a:rPr lang="en-US" sz="2000" dirty="0" err="1">
                <a:latin typeface="Calibri"/>
                <a:ea typeface="Calibri"/>
                <a:cs typeface="Calibri"/>
                <a:sym typeface="Calibri"/>
              </a:rPr>
              <a:t>vorlegen</a:t>
            </a:r>
            <a:r>
              <a:rPr lang="en-US" sz="2000" dirty="0">
                <a:latin typeface="Calibri"/>
                <a:ea typeface="Calibri"/>
                <a:cs typeface="Calibri"/>
                <a:sym typeface="Calibri"/>
              </a:rPr>
              <a:t>, </a:t>
            </a:r>
            <a:r>
              <a:rPr lang="en-US" sz="2000" dirty="0" err="1">
                <a:latin typeface="Calibri"/>
                <a:ea typeface="Calibri"/>
                <a:cs typeface="Calibri"/>
                <a:sym typeface="Calibri"/>
              </a:rPr>
              <a:t>sagt</a:t>
            </a:r>
            <a:r>
              <a:rPr lang="en-US" sz="2000" dirty="0">
                <a:latin typeface="Calibri"/>
                <a:ea typeface="Calibri"/>
                <a:cs typeface="Calibri"/>
                <a:sym typeface="Calibri"/>
              </a:rPr>
              <a:t> die </a:t>
            </a:r>
            <a:r>
              <a:rPr lang="en-US" sz="2000" dirty="0" err="1">
                <a:latin typeface="Calibri"/>
                <a:ea typeface="Calibri"/>
                <a:cs typeface="Calibri"/>
                <a:sym typeface="Calibri"/>
              </a:rPr>
              <a:t>Apothekerin</a:t>
            </a:r>
            <a:r>
              <a:rPr lang="en-US" sz="2000" dirty="0">
                <a:latin typeface="Calibri"/>
                <a:ea typeface="Calibri"/>
                <a:cs typeface="Calibri"/>
                <a:sym typeface="Calibri"/>
              </a:rPr>
              <a:t>, </a:t>
            </a:r>
            <a:r>
              <a:rPr lang="en-US" sz="2000" dirty="0" err="1">
                <a:latin typeface="Calibri"/>
                <a:ea typeface="Calibri"/>
                <a:cs typeface="Calibri"/>
                <a:sym typeface="Calibri"/>
              </a:rPr>
              <a:t>dass</a:t>
            </a:r>
            <a:r>
              <a:rPr lang="en-US" sz="2000" dirty="0">
                <a:latin typeface="Calibri"/>
                <a:ea typeface="Calibri"/>
                <a:cs typeface="Calibri"/>
                <a:sym typeface="Calibri"/>
              </a:rPr>
              <a:t>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Ihnen</a:t>
            </a:r>
            <a:r>
              <a:rPr lang="en-US" sz="2000" dirty="0">
                <a:latin typeface="Calibri"/>
                <a:ea typeface="Calibri"/>
                <a:cs typeface="Calibri"/>
                <a:sym typeface="Calibri"/>
              </a:rPr>
              <a:t> </a:t>
            </a:r>
            <a:r>
              <a:rPr lang="en-US" sz="2000" dirty="0" err="1">
                <a:latin typeface="Calibri"/>
                <a:ea typeface="Calibri"/>
                <a:cs typeface="Calibri"/>
                <a:sym typeface="Calibri"/>
              </a:rPr>
              <a:t>eine</a:t>
            </a:r>
            <a:r>
              <a:rPr lang="en-US" sz="2000" dirty="0">
                <a:latin typeface="Calibri"/>
                <a:ea typeface="Calibri"/>
                <a:cs typeface="Calibri"/>
                <a:sym typeface="Calibri"/>
              </a:rPr>
              <a:t> Art </a:t>
            </a:r>
            <a:r>
              <a:rPr lang="en-US" sz="2000" dirty="0" err="1">
                <a:latin typeface="Calibri"/>
                <a:ea typeface="Calibri"/>
                <a:cs typeface="Calibri"/>
                <a:sym typeface="Calibri"/>
              </a:rPr>
              <a:t>natürlichen</a:t>
            </a:r>
            <a:r>
              <a:rPr lang="en-US" sz="2000" dirty="0">
                <a:latin typeface="Calibri"/>
                <a:ea typeface="Calibri"/>
                <a:cs typeface="Calibri"/>
                <a:sym typeface="Calibri"/>
              </a:rPr>
              <a:t> </a:t>
            </a:r>
            <a:r>
              <a:rPr lang="en-US" sz="2000" dirty="0" err="1">
                <a:latin typeface="Calibri"/>
                <a:ea typeface="Calibri"/>
                <a:cs typeface="Calibri"/>
                <a:sym typeface="Calibri"/>
              </a:rPr>
              <a:t>Hustensaft</a:t>
            </a:r>
            <a:r>
              <a:rPr lang="en-US" sz="2000" dirty="0">
                <a:latin typeface="Calibri"/>
                <a:ea typeface="Calibri"/>
                <a:cs typeface="Calibri"/>
                <a:sym typeface="Calibri"/>
              </a:rPr>
              <a:t> </a:t>
            </a:r>
            <a:r>
              <a:rPr lang="en-US" sz="2000" dirty="0" err="1">
                <a:latin typeface="Calibri"/>
                <a:ea typeface="Calibri"/>
                <a:cs typeface="Calibri"/>
                <a:sym typeface="Calibri"/>
              </a:rPr>
              <a:t>verkaufen</a:t>
            </a:r>
            <a:r>
              <a:rPr lang="en-US" sz="2000" dirty="0">
                <a:latin typeface="Calibri"/>
                <a:ea typeface="Calibri"/>
                <a:cs typeface="Calibri"/>
                <a:sym typeface="Calibri"/>
              </a:rPr>
              <a:t> </a:t>
            </a:r>
            <a:r>
              <a:rPr lang="en-US" sz="2000" dirty="0" err="1">
                <a:latin typeface="Calibri"/>
                <a:ea typeface="Calibri"/>
                <a:cs typeface="Calibri"/>
                <a:sym typeface="Calibri"/>
              </a:rPr>
              <a:t>könne</a:t>
            </a:r>
            <a:r>
              <a:rPr lang="en-US" sz="2000" dirty="0">
                <a:latin typeface="Calibri"/>
                <a:ea typeface="Calibri"/>
                <a:cs typeface="Calibri"/>
                <a:sym typeface="Calibri"/>
              </a:rPr>
              <a:t>, </a:t>
            </a:r>
            <a:r>
              <a:rPr lang="en-US" sz="2000" dirty="0" err="1">
                <a:latin typeface="Calibri"/>
                <a:ea typeface="Calibri"/>
                <a:cs typeface="Calibri"/>
                <a:sym typeface="Calibri"/>
              </a:rPr>
              <a:t>aber</a:t>
            </a:r>
            <a:r>
              <a:rPr lang="en-US" sz="2000" dirty="0">
                <a:latin typeface="Calibri"/>
                <a:ea typeface="Calibri"/>
                <a:cs typeface="Calibri"/>
                <a:sym typeface="Calibri"/>
              </a:rPr>
              <a:t> </a:t>
            </a:r>
            <a:r>
              <a:rPr lang="en-US" sz="2000" dirty="0" err="1">
                <a:latin typeface="Calibri"/>
                <a:ea typeface="Calibri"/>
                <a:cs typeface="Calibri"/>
                <a:sym typeface="Calibri"/>
              </a:rPr>
              <a:t>nicht</a:t>
            </a:r>
            <a:r>
              <a:rPr lang="en-US" sz="2000" dirty="0">
                <a:latin typeface="Calibri"/>
                <a:ea typeface="Calibri"/>
                <a:cs typeface="Calibri"/>
                <a:sym typeface="Calibri"/>
              </a:rPr>
              <a:t> </a:t>
            </a:r>
            <a:r>
              <a:rPr lang="en-US" sz="2000" dirty="0" err="1">
                <a:latin typeface="Calibri"/>
                <a:ea typeface="Calibri"/>
                <a:cs typeface="Calibri"/>
                <a:sym typeface="Calibri"/>
              </a:rPr>
              <a:t>Tabletten</a:t>
            </a:r>
            <a:r>
              <a:rPr lang="en-US" sz="2000" dirty="0">
                <a:latin typeface="Calibri"/>
                <a:ea typeface="Calibri"/>
                <a:cs typeface="Calibri"/>
                <a:sym typeface="Calibri"/>
              </a:rPr>
              <a:t>, da </a:t>
            </a:r>
            <a:r>
              <a:rPr lang="en-US" sz="2000" dirty="0" err="1">
                <a:latin typeface="Calibri"/>
                <a:ea typeface="Calibri"/>
                <a:cs typeface="Calibri"/>
                <a:sym typeface="Calibri"/>
              </a:rPr>
              <a:t>Sie</a:t>
            </a:r>
            <a:r>
              <a:rPr lang="en-US" sz="2000" dirty="0">
                <a:latin typeface="Calibri"/>
                <a:ea typeface="Calibri"/>
                <a:cs typeface="Calibri"/>
                <a:sym typeface="Calibri"/>
              </a:rPr>
              <a:t> </a:t>
            </a:r>
            <a:r>
              <a:rPr lang="en-US" sz="2000" dirty="0" err="1">
                <a:latin typeface="Calibri"/>
                <a:ea typeface="Calibri"/>
                <a:cs typeface="Calibri"/>
                <a:sym typeface="Calibri"/>
              </a:rPr>
              <a:t>dafür</a:t>
            </a:r>
            <a:r>
              <a:rPr lang="en-US" sz="2000" dirty="0">
                <a:latin typeface="Calibri"/>
                <a:ea typeface="Calibri"/>
                <a:cs typeface="Calibri"/>
                <a:sym typeface="Calibri"/>
              </a:rPr>
              <a:t> </a:t>
            </a:r>
            <a:r>
              <a:rPr lang="en-US" sz="2000" dirty="0" err="1">
                <a:latin typeface="Calibri"/>
                <a:ea typeface="Calibri"/>
                <a:cs typeface="Calibri"/>
                <a:sym typeface="Calibri"/>
              </a:rPr>
              <a:t>ein</a:t>
            </a:r>
            <a:r>
              <a:rPr lang="en-US" sz="2000" dirty="0">
                <a:latin typeface="Calibri"/>
                <a:ea typeface="Calibri"/>
                <a:cs typeface="Calibri"/>
                <a:sym typeface="Calibri"/>
              </a:rPr>
              <a:t> </a:t>
            </a:r>
            <a:r>
              <a:rPr lang="en-US" sz="2000" dirty="0" err="1">
                <a:latin typeface="Calibri"/>
                <a:ea typeface="Calibri"/>
                <a:cs typeface="Calibri"/>
                <a:sym typeface="Calibri"/>
              </a:rPr>
              <a:t>Rezept</a:t>
            </a:r>
            <a:r>
              <a:rPr lang="en-US" sz="2000" dirty="0">
                <a:latin typeface="Calibri"/>
                <a:ea typeface="Calibri"/>
                <a:cs typeface="Calibri"/>
                <a:sym typeface="Calibri"/>
              </a:rPr>
              <a:t> </a:t>
            </a:r>
            <a:r>
              <a:rPr lang="en-US" sz="2000" dirty="0" err="1">
                <a:latin typeface="Calibri"/>
                <a:ea typeface="Calibri"/>
                <a:cs typeface="Calibri"/>
                <a:sym typeface="Calibri"/>
              </a:rPr>
              <a:t>bräuchte</a:t>
            </a:r>
            <a:r>
              <a:rPr lang="en-US" sz="2000" dirty="0">
                <a:latin typeface="Calibri"/>
                <a:ea typeface="Calibri"/>
                <a:cs typeface="Calibri"/>
                <a:sym typeface="Calibri"/>
              </a:rPr>
              <a:t>. </a:t>
            </a:r>
          </a:p>
          <a:p>
            <a:pPr marL="457200" lvl="0" indent="-381000">
              <a:lnSpc>
                <a:spcPct val="150000"/>
              </a:lnSpc>
              <a:spcBef>
                <a:spcPts val="600"/>
              </a:spcBef>
              <a:buClr>
                <a:srgbClr val="C01E24"/>
              </a:buClr>
              <a:buSzPts val="2400"/>
              <a:buFont typeface="Calibri"/>
              <a:buChar char="▪"/>
            </a:pPr>
            <a:r>
              <a:rPr lang="en-US" sz="2000" b="1" dirty="0" err="1">
                <a:latin typeface="Calibri"/>
                <a:ea typeface="Calibri"/>
                <a:cs typeface="Calibri"/>
                <a:sym typeface="Calibri"/>
              </a:rPr>
              <a:t>Welche</a:t>
            </a:r>
            <a:r>
              <a:rPr lang="en-US" sz="2000" b="1" dirty="0">
                <a:latin typeface="Calibri"/>
                <a:ea typeface="Calibri"/>
                <a:cs typeface="Calibri"/>
                <a:sym typeface="Calibri"/>
              </a:rPr>
              <a:t> </a:t>
            </a:r>
            <a:r>
              <a:rPr lang="en-US" sz="2000" b="1" dirty="0" err="1">
                <a:latin typeface="Calibri"/>
                <a:ea typeface="Calibri"/>
                <a:cs typeface="Calibri"/>
                <a:sym typeface="Calibri"/>
              </a:rPr>
              <a:t>Schritte</a:t>
            </a:r>
            <a:r>
              <a:rPr lang="en-US" sz="2000" b="1" dirty="0">
                <a:latin typeface="Calibri"/>
                <a:ea typeface="Calibri"/>
                <a:cs typeface="Calibri"/>
                <a:sym typeface="Calibri"/>
              </a:rPr>
              <a:t> muss man </a:t>
            </a:r>
            <a:r>
              <a:rPr lang="en-US" sz="2000" b="1" dirty="0" err="1">
                <a:latin typeface="Calibri"/>
                <a:ea typeface="Calibri"/>
                <a:cs typeface="Calibri"/>
                <a:sym typeface="Calibri"/>
              </a:rPr>
              <a:t>einhalten</a:t>
            </a:r>
            <a:r>
              <a:rPr lang="en-US" sz="2000" b="1" dirty="0">
                <a:latin typeface="Calibri"/>
                <a:ea typeface="Calibri"/>
                <a:cs typeface="Calibri"/>
                <a:sym typeface="Calibri"/>
              </a:rPr>
              <a:t>, um </a:t>
            </a:r>
            <a:r>
              <a:rPr lang="en-US" sz="2000" b="1" dirty="0" err="1">
                <a:latin typeface="Calibri"/>
                <a:ea typeface="Calibri"/>
                <a:cs typeface="Calibri"/>
                <a:sym typeface="Calibri"/>
              </a:rPr>
              <a:t>ein</a:t>
            </a:r>
            <a:r>
              <a:rPr lang="en-US" sz="2000" b="1" dirty="0">
                <a:latin typeface="Calibri"/>
                <a:ea typeface="Calibri"/>
                <a:cs typeface="Calibri"/>
                <a:sym typeface="Calibri"/>
              </a:rPr>
              <a:t> </a:t>
            </a:r>
            <a:r>
              <a:rPr lang="en-US" sz="2000" b="1" dirty="0" err="1">
                <a:latin typeface="Calibri"/>
                <a:ea typeface="Calibri"/>
                <a:cs typeface="Calibri"/>
                <a:sym typeface="Calibri"/>
              </a:rPr>
              <a:t>Rezept</a:t>
            </a:r>
            <a:r>
              <a:rPr lang="en-US" sz="2000" b="1" dirty="0">
                <a:latin typeface="Calibri"/>
                <a:ea typeface="Calibri"/>
                <a:cs typeface="Calibri"/>
                <a:sym typeface="Calibri"/>
              </a:rPr>
              <a:t> von </a:t>
            </a:r>
            <a:r>
              <a:rPr lang="en-US" sz="2000" b="1" dirty="0" err="1">
                <a:latin typeface="Calibri"/>
                <a:ea typeface="Calibri"/>
                <a:cs typeface="Calibri"/>
                <a:sym typeface="Calibri"/>
              </a:rPr>
              <a:t>einem</a:t>
            </a:r>
            <a:r>
              <a:rPr lang="en-US" sz="2000" b="1" dirty="0">
                <a:latin typeface="Calibri"/>
                <a:ea typeface="Calibri"/>
                <a:cs typeface="Calibri"/>
                <a:sym typeface="Calibri"/>
              </a:rPr>
              <a:t> </a:t>
            </a:r>
            <a:r>
              <a:rPr lang="en-US" sz="2000" b="1" dirty="0" err="1">
                <a:latin typeface="Calibri"/>
                <a:ea typeface="Calibri"/>
                <a:cs typeface="Calibri"/>
                <a:sym typeface="Calibri"/>
              </a:rPr>
              <a:t>Arzt</a:t>
            </a:r>
            <a:r>
              <a:rPr lang="en-US" sz="2000" b="1" dirty="0">
                <a:latin typeface="Calibri"/>
                <a:ea typeface="Calibri"/>
                <a:cs typeface="Calibri"/>
                <a:sym typeface="Calibri"/>
              </a:rPr>
              <a:t> </a:t>
            </a:r>
            <a:r>
              <a:rPr lang="en-US" sz="2000" b="1" dirty="0" err="1">
                <a:latin typeface="Calibri"/>
                <a:ea typeface="Calibri"/>
                <a:cs typeface="Calibri"/>
                <a:sym typeface="Calibri"/>
              </a:rPr>
              <a:t>ausstellen</a:t>
            </a:r>
            <a:r>
              <a:rPr lang="en-US" sz="2000" b="1" dirty="0">
                <a:latin typeface="Calibri"/>
                <a:ea typeface="Calibri"/>
                <a:cs typeface="Calibri"/>
                <a:sym typeface="Calibri"/>
              </a:rPr>
              <a:t> </a:t>
            </a:r>
            <a:r>
              <a:rPr lang="en-US" sz="2000" b="1" dirty="0" err="1">
                <a:latin typeface="Calibri"/>
                <a:ea typeface="Calibri"/>
                <a:cs typeface="Calibri"/>
                <a:sym typeface="Calibri"/>
              </a:rPr>
              <a:t>lassen</a:t>
            </a:r>
            <a:r>
              <a:rPr lang="en-US" sz="2000" b="1" dirty="0">
                <a:latin typeface="Calibri"/>
                <a:ea typeface="Calibri"/>
                <a:cs typeface="Calibri"/>
                <a:sym typeface="Calibri"/>
              </a:rPr>
              <a:t> </a:t>
            </a:r>
            <a:r>
              <a:rPr lang="en-US" sz="2000" b="1" dirty="0" err="1">
                <a:latin typeface="Calibri"/>
                <a:ea typeface="Calibri"/>
                <a:cs typeface="Calibri"/>
                <a:sym typeface="Calibri"/>
              </a:rPr>
              <a:t>zu</a:t>
            </a:r>
            <a:r>
              <a:rPr lang="en-US" sz="2000" b="1" dirty="0">
                <a:latin typeface="Calibri"/>
                <a:ea typeface="Calibri"/>
                <a:cs typeface="Calibri"/>
                <a:sym typeface="Calibri"/>
              </a:rPr>
              <a:t> </a:t>
            </a:r>
            <a:r>
              <a:rPr lang="en-US" sz="2000" b="1" dirty="0" err="1">
                <a:latin typeface="Calibri"/>
                <a:ea typeface="Calibri"/>
                <a:cs typeface="Calibri"/>
                <a:sym typeface="Calibri"/>
              </a:rPr>
              <a:t>können</a:t>
            </a:r>
            <a:r>
              <a:rPr lang="en-US" sz="2000" b="1" dirty="0">
                <a:latin typeface="Calibri"/>
                <a:ea typeface="Calibri"/>
                <a:cs typeface="Calibri"/>
                <a:sym typeface="Calibri"/>
              </a:rPr>
              <a:t>? </a:t>
            </a:r>
          </a:p>
          <a:p>
            <a:pPr marL="457200" lvl="0" indent="-381000">
              <a:lnSpc>
                <a:spcPct val="150000"/>
              </a:lnSpc>
              <a:spcBef>
                <a:spcPts val="600"/>
              </a:spcBef>
              <a:buClr>
                <a:srgbClr val="C01E24"/>
              </a:buClr>
              <a:buSzPts val="2400"/>
              <a:buFont typeface="Calibri"/>
              <a:buChar char="▪"/>
            </a:pPr>
            <a:r>
              <a:rPr lang="en-US" sz="2000" b="1" dirty="0" err="1">
                <a:latin typeface="Calibri"/>
                <a:ea typeface="Calibri"/>
                <a:cs typeface="Calibri"/>
                <a:sym typeface="Calibri"/>
              </a:rPr>
              <a:t>Warum</a:t>
            </a:r>
            <a:r>
              <a:rPr lang="en-US" sz="2000" b="1" dirty="0">
                <a:latin typeface="Calibri"/>
                <a:ea typeface="Calibri"/>
                <a:cs typeface="Calibri"/>
                <a:sym typeface="Calibri"/>
              </a:rPr>
              <a:t> </a:t>
            </a:r>
            <a:r>
              <a:rPr lang="en-US" sz="2000" b="1" dirty="0" err="1">
                <a:latin typeface="Calibri"/>
                <a:ea typeface="Calibri"/>
                <a:cs typeface="Calibri"/>
                <a:sym typeface="Calibri"/>
              </a:rPr>
              <a:t>konnte</a:t>
            </a:r>
            <a:r>
              <a:rPr lang="en-US" sz="2000" b="1" dirty="0">
                <a:latin typeface="Calibri"/>
                <a:ea typeface="Calibri"/>
                <a:cs typeface="Calibri"/>
                <a:sym typeface="Calibri"/>
              </a:rPr>
              <a:t> man </a:t>
            </a:r>
            <a:r>
              <a:rPr lang="en-US" sz="2000" b="1" dirty="0" err="1">
                <a:latin typeface="Calibri"/>
                <a:ea typeface="Calibri"/>
                <a:cs typeface="Calibri"/>
                <a:sym typeface="Calibri"/>
              </a:rPr>
              <a:t>Ihnen</a:t>
            </a:r>
            <a:r>
              <a:rPr lang="en-US" sz="2000" b="1" dirty="0">
                <a:latin typeface="Calibri"/>
                <a:ea typeface="Calibri"/>
                <a:cs typeface="Calibri"/>
                <a:sym typeface="Calibri"/>
              </a:rPr>
              <a:t> </a:t>
            </a:r>
            <a:r>
              <a:rPr lang="en-US" sz="2000" b="1" dirty="0" err="1">
                <a:latin typeface="Calibri"/>
                <a:ea typeface="Calibri"/>
                <a:cs typeface="Calibri"/>
                <a:sym typeface="Calibri"/>
              </a:rPr>
              <a:t>nur</a:t>
            </a:r>
            <a:r>
              <a:rPr lang="en-US" sz="2000" b="1" dirty="0">
                <a:latin typeface="Calibri"/>
                <a:ea typeface="Calibri"/>
                <a:cs typeface="Calibri"/>
                <a:sym typeface="Calibri"/>
              </a:rPr>
              <a:t> </a:t>
            </a:r>
            <a:r>
              <a:rPr lang="en-US" sz="2000" b="1" dirty="0" err="1">
                <a:latin typeface="Calibri"/>
                <a:ea typeface="Calibri"/>
                <a:cs typeface="Calibri"/>
                <a:sym typeface="Calibri"/>
              </a:rPr>
              <a:t>einen</a:t>
            </a:r>
            <a:r>
              <a:rPr lang="en-US" sz="2000" b="1" dirty="0">
                <a:latin typeface="Calibri"/>
                <a:ea typeface="Calibri"/>
                <a:cs typeface="Calibri"/>
                <a:sym typeface="Calibri"/>
              </a:rPr>
              <a:t> </a:t>
            </a:r>
            <a:r>
              <a:rPr lang="en-US" sz="2000" b="1" dirty="0" err="1">
                <a:latin typeface="Calibri"/>
                <a:ea typeface="Calibri"/>
                <a:cs typeface="Calibri"/>
                <a:sym typeface="Calibri"/>
              </a:rPr>
              <a:t>natürlichen</a:t>
            </a:r>
            <a:r>
              <a:rPr lang="en-US" sz="2000" b="1" dirty="0">
                <a:latin typeface="Calibri"/>
                <a:ea typeface="Calibri"/>
                <a:cs typeface="Calibri"/>
                <a:sym typeface="Calibri"/>
              </a:rPr>
              <a:t> Sirup </a:t>
            </a:r>
            <a:r>
              <a:rPr lang="en-US" sz="2000" b="1" dirty="0" err="1">
                <a:latin typeface="Calibri"/>
                <a:ea typeface="Calibri"/>
                <a:cs typeface="Calibri"/>
                <a:sym typeface="Calibri"/>
              </a:rPr>
              <a:t>verkaufen</a:t>
            </a:r>
            <a:r>
              <a:rPr lang="en-US" sz="2000" b="1" dirty="0">
                <a:latin typeface="Calibri"/>
                <a:ea typeface="Calibri"/>
                <a:cs typeface="Calibri"/>
                <a:sym typeface="Calibri"/>
              </a:rPr>
              <a:t> und </a:t>
            </a:r>
            <a:r>
              <a:rPr lang="en-US" sz="2000" b="1" dirty="0" err="1">
                <a:latin typeface="Calibri"/>
                <a:ea typeface="Calibri"/>
                <a:cs typeface="Calibri"/>
                <a:sym typeface="Calibri"/>
              </a:rPr>
              <a:t>kein</a:t>
            </a:r>
            <a:r>
              <a:rPr lang="en-US" sz="2000" b="1" dirty="0">
                <a:latin typeface="Calibri"/>
                <a:ea typeface="Calibri"/>
                <a:cs typeface="Calibri"/>
                <a:sym typeface="Calibri"/>
              </a:rPr>
              <a:t> </a:t>
            </a:r>
            <a:r>
              <a:rPr lang="en-US" sz="2000" b="1" dirty="0" err="1">
                <a:latin typeface="Calibri"/>
                <a:ea typeface="Calibri"/>
                <a:cs typeface="Calibri"/>
                <a:sym typeface="Calibri"/>
              </a:rPr>
              <a:t>anderes</a:t>
            </a:r>
            <a:r>
              <a:rPr lang="en-US" sz="2000" b="1" dirty="0">
                <a:latin typeface="Calibri"/>
                <a:ea typeface="Calibri"/>
                <a:cs typeface="Calibri"/>
                <a:sym typeface="Calibri"/>
              </a:rPr>
              <a:t> </a:t>
            </a:r>
            <a:r>
              <a:rPr lang="en-US" sz="2000" b="1" dirty="0" err="1">
                <a:latin typeface="Calibri"/>
                <a:ea typeface="Calibri"/>
                <a:cs typeface="Calibri"/>
                <a:sym typeface="Calibri"/>
              </a:rPr>
              <a:t>Medikament</a:t>
            </a:r>
            <a:r>
              <a:rPr lang="en-US" sz="2000" b="1" dirty="0">
                <a:latin typeface="Calibri"/>
                <a:ea typeface="Calibri"/>
                <a:cs typeface="Calibri"/>
                <a:sym typeface="Calibri"/>
              </a:rPr>
              <a:t>?</a:t>
            </a:r>
          </a:p>
          <a:p>
            <a:pPr marL="457200" lvl="0" indent="-381000">
              <a:lnSpc>
                <a:spcPct val="150000"/>
              </a:lnSpc>
              <a:spcBef>
                <a:spcPts val="600"/>
              </a:spcBef>
              <a:buClr>
                <a:srgbClr val="C01E24"/>
              </a:buClr>
              <a:buSzPts val="2400"/>
              <a:buFont typeface="Calibri"/>
              <a:buChar char="▪"/>
            </a:pPr>
            <a:r>
              <a:rPr lang="en-US" sz="2000" b="1" dirty="0" err="1">
                <a:latin typeface="Calibri"/>
                <a:ea typeface="Calibri"/>
                <a:cs typeface="Calibri"/>
                <a:sym typeface="Calibri"/>
              </a:rPr>
              <a:t>Müssen</a:t>
            </a:r>
            <a:r>
              <a:rPr lang="en-US" sz="2000" b="1" dirty="0">
                <a:latin typeface="Calibri"/>
                <a:ea typeface="Calibri"/>
                <a:cs typeface="Calibri"/>
                <a:sym typeface="Calibri"/>
              </a:rPr>
              <a:t> Sie </a:t>
            </a:r>
            <a:r>
              <a:rPr lang="en-US" sz="2000" b="1" dirty="0" err="1">
                <a:latin typeface="Calibri"/>
                <a:ea typeface="Calibri"/>
                <a:cs typeface="Calibri"/>
                <a:sym typeface="Calibri"/>
              </a:rPr>
              <a:t>Ihre</a:t>
            </a:r>
            <a:r>
              <a:rPr lang="en-US" sz="2000" b="1" dirty="0">
                <a:latin typeface="Calibri"/>
                <a:ea typeface="Calibri"/>
                <a:cs typeface="Calibri"/>
                <a:sym typeface="Calibri"/>
              </a:rPr>
              <a:t> </a:t>
            </a:r>
            <a:r>
              <a:rPr lang="en-US" sz="2000" b="1" dirty="0" err="1">
                <a:latin typeface="Calibri"/>
                <a:ea typeface="Calibri"/>
                <a:cs typeface="Calibri"/>
                <a:sym typeface="Calibri"/>
              </a:rPr>
              <a:t>Gesundheitskarte</a:t>
            </a:r>
            <a:r>
              <a:rPr lang="en-US" sz="2000" b="1" dirty="0">
                <a:latin typeface="Calibri"/>
                <a:ea typeface="Calibri"/>
                <a:cs typeface="Calibri"/>
                <a:sym typeface="Calibri"/>
              </a:rPr>
              <a:t> </a:t>
            </a:r>
            <a:r>
              <a:rPr lang="en-US" sz="2000" b="1" dirty="0" err="1">
                <a:latin typeface="Calibri"/>
                <a:ea typeface="Calibri"/>
                <a:cs typeface="Calibri"/>
                <a:sym typeface="Calibri"/>
              </a:rPr>
              <a:t>vorlegen</a:t>
            </a:r>
            <a:r>
              <a:rPr lang="en-US" sz="2000" b="1" dirty="0">
                <a:latin typeface="Calibri"/>
                <a:ea typeface="Calibri"/>
                <a:cs typeface="Calibri"/>
                <a:sym typeface="Calibri"/>
              </a:rPr>
              <a:t>, um </a:t>
            </a:r>
            <a:r>
              <a:rPr lang="en-US" sz="2000" b="1" dirty="0" err="1">
                <a:latin typeface="Calibri"/>
                <a:ea typeface="Calibri"/>
                <a:cs typeface="Calibri"/>
                <a:sym typeface="Calibri"/>
              </a:rPr>
              <a:t>rezeptfreie</a:t>
            </a:r>
            <a:r>
              <a:rPr lang="en-US" sz="2000" b="1" dirty="0">
                <a:latin typeface="Calibri"/>
                <a:ea typeface="Calibri"/>
                <a:cs typeface="Calibri"/>
                <a:sym typeface="Calibri"/>
              </a:rPr>
              <a:t> </a:t>
            </a:r>
            <a:r>
              <a:rPr lang="en-US" sz="2000" b="1" dirty="0" err="1">
                <a:latin typeface="Calibri"/>
                <a:ea typeface="Calibri"/>
                <a:cs typeface="Calibri"/>
                <a:sym typeface="Calibri"/>
              </a:rPr>
              <a:t>Arzneimittel</a:t>
            </a:r>
            <a:r>
              <a:rPr lang="en-US" sz="2000" b="1" dirty="0">
                <a:latin typeface="Calibri"/>
                <a:ea typeface="Calibri"/>
                <a:cs typeface="Calibri"/>
                <a:sym typeface="Calibri"/>
              </a:rPr>
              <a:t> </a:t>
            </a:r>
            <a:r>
              <a:rPr lang="en-US" sz="2000" b="1" dirty="0" err="1">
                <a:latin typeface="Calibri"/>
                <a:ea typeface="Calibri"/>
                <a:cs typeface="Calibri"/>
                <a:sym typeface="Calibri"/>
              </a:rPr>
              <a:t>zu</a:t>
            </a:r>
            <a:r>
              <a:rPr lang="en-US" sz="2000" b="1" dirty="0">
                <a:latin typeface="Calibri"/>
                <a:ea typeface="Calibri"/>
                <a:cs typeface="Calibri"/>
                <a:sym typeface="Calibri"/>
              </a:rPr>
              <a:t> </a:t>
            </a:r>
            <a:r>
              <a:rPr lang="en-US" sz="2000" b="1" dirty="0" err="1">
                <a:latin typeface="Calibri"/>
                <a:ea typeface="Calibri"/>
                <a:cs typeface="Calibri"/>
                <a:sym typeface="Calibri"/>
              </a:rPr>
              <a:t>kaufen</a:t>
            </a:r>
            <a:r>
              <a:rPr lang="en-US" sz="2000" b="1" dirty="0">
                <a:latin typeface="Calibri"/>
                <a:ea typeface="Calibri"/>
                <a:cs typeface="Calibri"/>
                <a:sym typeface="Calibri"/>
              </a:rPr>
              <a:t>?</a:t>
            </a:r>
            <a:endParaRPr sz="2000" b="1" i="0" u="none" strike="noStrike" cap="none" dirty="0">
              <a:solidFill>
                <a:srgbClr val="FFFFFF"/>
              </a:solidFill>
              <a:latin typeface="Quattrocento Sans"/>
              <a:ea typeface="Quattrocento Sans"/>
              <a:cs typeface="Quattrocento Sans"/>
              <a:sym typeface="Quattrocento Sans"/>
            </a:endParaRPr>
          </a:p>
        </p:txBody>
      </p:sp>
      <p:sp>
        <p:nvSpPr>
          <p:cNvPr id="7" name="Google Shape;210;p48">
            <a:extLst>
              <a:ext uri="{FF2B5EF4-FFF2-40B4-BE49-F238E27FC236}">
                <a16:creationId xmlns:a16="http://schemas.microsoft.com/office/drawing/2014/main" id="{82AEAA2A-633F-06AB-1754-8E60DD3E7BA1}"/>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pic>
        <p:nvPicPr>
          <p:cNvPr id="8" name="Picture 2" descr="Chemiker, Komische Charaktere, Katastrophe, Krankheit">
            <a:extLst>
              <a:ext uri="{FF2B5EF4-FFF2-40B4-BE49-F238E27FC236}">
                <a16:creationId xmlns:a16="http://schemas.microsoft.com/office/drawing/2014/main" id="{40ED8D72-F572-5CE8-8CA5-AC72CA7F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91" y="1586710"/>
            <a:ext cx="2539583" cy="299754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74FA2A4C-D3A1-9B1E-E7CB-EDA8E274BA8B}"/>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rPr>
              <a:t>Pixabay</a:t>
            </a:r>
            <a:r>
              <a:rPr lang="en-US" sz="1200" u="sng"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rPr>
              <a:t>Lizenz</a:t>
            </a:r>
            <a:endParaRPr sz="12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5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Thema 8 - </a:t>
            </a:r>
            <a:r>
              <a:rPr lang="en-US" sz="3600" dirty="0" err="1">
                <a:solidFill>
                  <a:srgbClr val="002060"/>
                </a:solidFill>
              </a:rPr>
              <a:t>Impfung</a:t>
            </a:r>
            <a:endParaRPr dirty="0"/>
          </a:p>
        </p:txBody>
      </p:sp>
      <p:sp>
        <p:nvSpPr>
          <p:cNvPr id="286" name="Google Shape;286;p56"/>
          <p:cNvSpPr txBox="1"/>
          <p:nvPr/>
        </p:nvSpPr>
        <p:spPr>
          <a:xfrm>
            <a:off x="433932" y="1800753"/>
            <a:ext cx="6605043" cy="3427666"/>
          </a:xfrm>
          <a:prstGeom prst="rect">
            <a:avLst/>
          </a:prstGeom>
          <a:noFill/>
          <a:ln>
            <a:noFill/>
          </a:ln>
        </p:spPr>
        <p:txBody>
          <a:bodyPr spcFirstLastPara="1" wrap="square" lIns="91425" tIns="45700" rIns="91425" bIns="45700" anchor="t" anchorCtr="0">
            <a:noAutofit/>
          </a:bodyPr>
          <a:lstStyle/>
          <a:p>
            <a:pPr marL="457200" lvl="0" indent="-381000" algn="just">
              <a:lnSpc>
                <a:spcPct val="150000"/>
              </a:lnSpc>
              <a:spcBef>
                <a:spcPts val="600"/>
              </a:spcBef>
              <a:buClr>
                <a:srgbClr val="C01E24"/>
              </a:buClr>
              <a:buSzPts val="2400"/>
              <a:buFont typeface="Calibri"/>
              <a:buChar char="▪"/>
            </a:pPr>
            <a:r>
              <a:rPr lang="en-US" sz="2400" dirty="0">
                <a:latin typeface="Calibri"/>
                <a:ea typeface="Calibri"/>
                <a:cs typeface="Calibri"/>
                <a:sym typeface="Calibri"/>
              </a:rPr>
              <a:t>Bei </a:t>
            </a:r>
            <a:r>
              <a:rPr lang="en-US" sz="2400" dirty="0" err="1">
                <a:latin typeface="Calibri"/>
                <a:ea typeface="Calibri"/>
                <a:cs typeface="Calibri"/>
                <a:sym typeface="Calibri"/>
              </a:rPr>
              <a:t>Flugreisen</a:t>
            </a:r>
            <a:r>
              <a:rPr lang="en-US" sz="2400" dirty="0">
                <a:latin typeface="Calibri"/>
                <a:ea typeface="Calibri"/>
                <a:cs typeface="Calibri"/>
                <a:sym typeface="Calibri"/>
              </a:rPr>
              <a:t> ins </a:t>
            </a:r>
            <a:r>
              <a:rPr lang="en-US" sz="2400" dirty="0" err="1">
                <a:latin typeface="Calibri"/>
                <a:ea typeface="Calibri"/>
                <a:cs typeface="Calibri"/>
                <a:sym typeface="Calibri"/>
              </a:rPr>
              <a:t>Ausland</a:t>
            </a:r>
            <a:r>
              <a:rPr lang="en-US" sz="2400" dirty="0">
                <a:latin typeface="Calibri"/>
                <a:ea typeface="Calibri"/>
                <a:cs typeface="Calibri"/>
                <a:sym typeface="Calibri"/>
              </a:rPr>
              <a:t> </a:t>
            </a:r>
            <a:r>
              <a:rPr lang="en-US" sz="2400" dirty="0" err="1">
                <a:latin typeface="Calibri"/>
                <a:ea typeface="Calibri"/>
                <a:cs typeface="Calibri"/>
                <a:sym typeface="Calibri"/>
              </a:rPr>
              <a:t>verlangen</a:t>
            </a:r>
            <a:r>
              <a:rPr lang="en-US" sz="2400" dirty="0">
                <a:latin typeface="Calibri"/>
                <a:ea typeface="Calibri"/>
                <a:cs typeface="Calibri"/>
                <a:sym typeface="Calibri"/>
              </a:rPr>
              <a:t> die </a:t>
            </a:r>
            <a:r>
              <a:rPr lang="en-US" sz="2400" dirty="0" err="1">
                <a:latin typeface="Calibri"/>
                <a:ea typeface="Calibri"/>
                <a:cs typeface="Calibri"/>
                <a:sym typeface="Calibri"/>
              </a:rPr>
              <a:t>Fluggesellschaften</a:t>
            </a:r>
            <a:r>
              <a:rPr lang="en-US" sz="2400" dirty="0">
                <a:latin typeface="Calibri"/>
                <a:ea typeface="Calibri"/>
                <a:cs typeface="Calibri"/>
                <a:sym typeface="Calibri"/>
              </a:rPr>
              <a:t> </a:t>
            </a:r>
            <a:r>
              <a:rPr lang="en-US" sz="2400" dirty="0" err="1">
                <a:latin typeface="Calibri"/>
                <a:ea typeface="Calibri"/>
                <a:cs typeface="Calibri"/>
                <a:sym typeface="Calibri"/>
              </a:rPr>
              <a:t>Sicherheitsdokumente</a:t>
            </a:r>
            <a:r>
              <a:rPr lang="en-US" sz="2400" dirty="0">
                <a:latin typeface="Calibri"/>
                <a:ea typeface="Calibri"/>
                <a:cs typeface="Calibri"/>
                <a:sym typeface="Calibri"/>
              </a:rPr>
              <a:t> im </a:t>
            </a:r>
            <a:r>
              <a:rPr lang="en-US" sz="2400" dirty="0" err="1">
                <a:latin typeface="Calibri"/>
                <a:ea typeface="Calibri"/>
                <a:cs typeface="Calibri"/>
                <a:sym typeface="Calibri"/>
              </a:rPr>
              <a:t>Bezug</a:t>
            </a:r>
            <a:r>
              <a:rPr lang="en-US" sz="2400" dirty="0">
                <a:latin typeface="Calibri"/>
                <a:ea typeface="Calibri"/>
                <a:cs typeface="Calibri"/>
                <a:sym typeface="Calibri"/>
              </a:rPr>
              <a:t> auf COVID-19. </a:t>
            </a:r>
          </a:p>
          <a:p>
            <a:pPr marL="457200" lvl="0" indent="-381000" algn="just">
              <a:lnSpc>
                <a:spcPct val="150000"/>
              </a:lnSpc>
              <a:spcBef>
                <a:spcPts val="600"/>
              </a:spcBef>
              <a:buClr>
                <a:srgbClr val="C01E24"/>
              </a:buClr>
              <a:buSzPts val="2400"/>
              <a:buFont typeface="Calibri"/>
              <a:buChar char="▪"/>
            </a:pPr>
            <a:r>
              <a:rPr lang="en-US" sz="2400" b="1" dirty="0">
                <a:latin typeface="Calibri"/>
                <a:ea typeface="Calibri"/>
                <a:cs typeface="Calibri"/>
                <a:sym typeface="Calibri"/>
              </a:rPr>
              <a:t>Was </a:t>
            </a:r>
            <a:r>
              <a:rPr lang="en-US" sz="2400" b="1" dirty="0" err="1">
                <a:latin typeface="Calibri"/>
                <a:ea typeface="Calibri"/>
                <a:cs typeface="Calibri"/>
                <a:sym typeface="Calibri"/>
              </a:rPr>
              <a:t>sind</a:t>
            </a:r>
            <a:r>
              <a:rPr lang="en-US" sz="2400" b="1" dirty="0">
                <a:latin typeface="Calibri"/>
                <a:ea typeface="Calibri"/>
                <a:cs typeface="Calibri"/>
                <a:sym typeface="Calibri"/>
              </a:rPr>
              <a:t> das für </a:t>
            </a:r>
            <a:r>
              <a:rPr lang="en-US" sz="2400" b="1" dirty="0" err="1">
                <a:latin typeface="Calibri"/>
                <a:ea typeface="Calibri"/>
                <a:cs typeface="Calibri"/>
                <a:sym typeface="Calibri"/>
              </a:rPr>
              <a:t>Dokumente</a:t>
            </a:r>
            <a:r>
              <a:rPr lang="en-US" sz="2400" b="1" dirty="0">
                <a:latin typeface="Calibri"/>
                <a:ea typeface="Calibri"/>
                <a:cs typeface="Calibri"/>
                <a:sym typeface="Calibri"/>
              </a:rPr>
              <a:t> und </a:t>
            </a:r>
            <a:r>
              <a:rPr lang="en-US" sz="2400" b="1" dirty="0" err="1">
                <a:latin typeface="Calibri"/>
                <a:ea typeface="Calibri"/>
                <a:cs typeface="Calibri"/>
                <a:sym typeface="Calibri"/>
              </a:rPr>
              <a:t>welche</a:t>
            </a:r>
            <a:r>
              <a:rPr lang="en-US" sz="2400" b="1" dirty="0">
                <a:latin typeface="Calibri"/>
                <a:ea typeface="Calibri"/>
                <a:cs typeface="Calibri"/>
                <a:sym typeface="Calibri"/>
              </a:rPr>
              <a:t> </a:t>
            </a:r>
            <a:r>
              <a:rPr lang="en-US" sz="2400" b="1" dirty="0" err="1">
                <a:latin typeface="Calibri"/>
                <a:ea typeface="Calibri"/>
                <a:cs typeface="Calibri"/>
                <a:sym typeface="Calibri"/>
              </a:rPr>
              <a:t>Informationen</a:t>
            </a:r>
            <a:r>
              <a:rPr lang="en-US" sz="2400" b="1" dirty="0">
                <a:latin typeface="Calibri"/>
                <a:ea typeface="Calibri"/>
                <a:cs typeface="Calibri"/>
                <a:sym typeface="Calibri"/>
              </a:rPr>
              <a:t> </a:t>
            </a:r>
            <a:r>
              <a:rPr lang="en-US" sz="2400" b="1" dirty="0" err="1">
                <a:latin typeface="Calibri"/>
                <a:ea typeface="Calibri"/>
                <a:cs typeface="Calibri"/>
                <a:sym typeface="Calibri"/>
              </a:rPr>
              <a:t>sind</a:t>
            </a:r>
            <a:r>
              <a:rPr lang="en-US" sz="2400" b="1" dirty="0">
                <a:latin typeface="Calibri"/>
                <a:ea typeface="Calibri"/>
                <a:cs typeface="Calibri"/>
                <a:sym typeface="Calibri"/>
              </a:rPr>
              <a:t> </a:t>
            </a:r>
            <a:r>
              <a:rPr lang="en-US" sz="2400" b="1" dirty="0" err="1">
                <a:latin typeface="Calibri"/>
                <a:ea typeface="Calibri"/>
                <a:cs typeface="Calibri"/>
                <a:sym typeface="Calibri"/>
              </a:rPr>
              <a:t>darin</a:t>
            </a:r>
            <a:r>
              <a:rPr lang="en-US" sz="2400" b="1" dirty="0">
                <a:latin typeface="Calibri"/>
                <a:ea typeface="Calibri"/>
                <a:cs typeface="Calibri"/>
                <a:sym typeface="Calibri"/>
              </a:rPr>
              <a:t> </a:t>
            </a:r>
            <a:r>
              <a:rPr lang="en-US" sz="2400" b="1" dirty="0" err="1">
                <a:latin typeface="Calibri"/>
                <a:ea typeface="Calibri"/>
                <a:cs typeface="Calibri"/>
                <a:sym typeface="Calibri"/>
              </a:rPr>
              <a:t>enthalten</a:t>
            </a:r>
            <a:r>
              <a:rPr lang="en-US" sz="2400" b="1" dirty="0">
                <a:latin typeface="Calibri"/>
                <a:ea typeface="Calibri"/>
                <a:cs typeface="Calibri"/>
                <a:sym typeface="Calibri"/>
              </a:rPr>
              <a:t>?</a:t>
            </a:r>
          </a:p>
        </p:txBody>
      </p:sp>
      <p:sp>
        <p:nvSpPr>
          <p:cNvPr id="7" name="Google Shape;210;p48">
            <a:extLst>
              <a:ext uri="{FF2B5EF4-FFF2-40B4-BE49-F238E27FC236}">
                <a16:creationId xmlns:a16="http://schemas.microsoft.com/office/drawing/2014/main" id="{C128C5A7-309A-E0AE-6A76-27D2D1612781}"/>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Was </a:t>
            </a:r>
            <a:r>
              <a:rPr lang="en-US" sz="1530" b="0" i="0" u="none" strike="noStrike" cap="none" dirty="0" err="1">
                <a:solidFill>
                  <a:schemeClr val="lt1"/>
                </a:solidFill>
                <a:latin typeface="Arial"/>
                <a:ea typeface="Arial"/>
                <a:cs typeface="Arial"/>
                <a:sym typeface="Arial"/>
              </a:rPr>
              <a:t>würden</a:t>
            </a:r>
            <a:r>
              <a:rPr lang="en-US" sz="1530" b="0" i="0" u="none" strike="noStrike" cap="none" dirty="0">
                <a:solidFill>
                  <a:schemeClr val="lt1"/>
                </a:solidFill>
                <a:latin typeface="Arial"/>
                <a:ea typeface="Arial"/>
                <a:cs typeface="Arial"/>
                <a:sym typeface="Arial"/>
              </a:rPr>
              <a:t> Sie tun?</a:t>
            </a:r>
            <a:endParaRPr sz="1275" b="0" i="0" u="none" strike="noStrike" cap="none" dirty="0">
              <a:solidFill>
                <a:schemeClr val="lt1"/>
              </a:solidFill>
              <a:latin typeface="Arial"/>
              <a:ea typeface="Arial"/>
              <a:cs typeface="Arial"/>
              <a:sym typeface="Arial"/>
            </a:endParaRPr>
          </a:p>
        </p:txBody>
      </p:sp>
      <p:pic>
        <p:nvPicPr>
          <p:cNvPr id="8" name="Picture 2" descr="Impfung, Covid-19, Injektion, Arzt, Corona, Coronavirus">
            <a:extLst>
              <a:ext uri="{FF2B5EF4-FFF2-40B4-BE49-F238E27FC236}">
                <a16:creationId xmlns:a16="http://schemas.microsoft.com/office/drawing/2014/main" id="{5B933EBD-6B0D-A54E-DA52-403C98BA2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0" y="1800753"/>
            <a:ext cx="4436979" cy="31752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F7354562-5E69-FC86-D86D-ED9DB094EE86}"/>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2"/>
          <p:cNvGrpSpPr/>
          <p:nvPr/>
        </p:nvGrpSpPr>
        <p:grpSpPr>
          <a:xfrm>
            <a:off x="9587789" y="3777625"/>
            <a:ext cx="2245582" cy="2759937"/>
            <a:chOff x="7061107" y="2775080"/>
            <a:chExt cx="2245582" cy="2759937"/>
          </a:xfrm>
        </p:grpSpPr>
        <p:pic>
          <p:nvPicPr>
            <p:cNvPr id="64" name="Google Shape;64;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65" name="Google Shape;65;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AKADIMAIKO DIADIKTYO (</a:t>
              </a:r>
              <a:r>
                <a:rPr lang="en-US" sz="1000" b="0" i="0" u="none" strike="noStrike" cap="none" dirty="0" err="1">
                  <a:solidFill>
                    <a:srgbClr val="203864"/>
                  </a:solidFill>
                  <a:latin typeface="Roboto"/>
                  <a:ea typeface="Roboto"/>
                  <a:cs typeface="Roboto"/>
                  <a:sym typeface="Roboto"/>
                </a:rPr>
                <a:t>GUnet</a:t>
              </a:r>
              <a:r>
                <a:rPr lang="en-US" sz="1000" b="0" i="0" u="none" strike="noStrike" cap="none" dirty="0">
                  <a:solidFill>
                    <a:srgbClr val="203864"/>
                  </a:solidFill>
                  <a:latin typeface="Roboto"/>
                  <a:ea typeface="Roboto"/>
                  <a:cs typeface="Roboto"/>
                  <a:sym typeface="Roboto"/>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dirty="0">
                  <a:solidFill>
                    <a:srgbClr val="414042"/>
                  </a:solidFill>
                  <a:latin typeface="Roboto"/>
                  <a:ea typeface="Roboto"/>
                  <a:cs typeface="Roboto"/>
                  <a:sym typeface="Roboto"/>
                </a:rPr>
                <a:t>ATHEN, GRIECHENLAND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dirty="0">
                <a:solidFill>
                  <a:srgbClr val="414042"/>
                </a:solidFill>
                <a:latin typeface="Roboto"/>
                <a:ea typeface="Roboto"/>
                <a:cs typeface="Roboto"/>
                <a:sym typeface="Roboto"/>
              </a:endParaRPr>
            </a:p>
          </p:txBody>
        </p:sp>
      </p:grpSp>
      <p:sp>
        <p:nvSpPr>
          <p:cNvPr id="66" name="Google Shape;6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dirty="0">
                <a:solidFill>
                  <a:srgbClr val="203864"/>
                </a:solidFill>
                <a:latin typeface="Calibri"/>
                <a:ea typeface="Calibri"/>
                <a:cs typeface="Calibri"/>
                <a:sym typeface="Calibri"/>
              </a:rPr>
              <a:t>Partner</a:t>
            </a:r>
            <a:endParaRPr sz="4800" b="1" dirty="0">
              <a:solidFill>
                <a:srgbClr val="203864"/>
              </a:solidFill>
              <a:latin typeface="Calibri"/>
              <a:ea typeface="Calibri"/>
              <a:cs typeface="Calibri"/>
              <a:sym typeface="Calibri"/>
            </a:endParaRPr>
          </a:p>
        </p:txBody>
      </p:sp>
      <p:grpSp>
        <p:nvGrpSpPr>
          <p:cNvPr id="67" name="Google Shape;67;p2"/>
          <p:cNvGrpSpPr/>
          <p:nvPr/>
        </p:nvGrpSpPr>
        <p:grpSpPr>
          <a:xfrm>
            <a:off x="-583724" y="2027730"/>
            <a:ext cx="6096000" cy="1677637"/>
            <a:chOff x="-1066801" y="1523553"/>
            <a:chExt cx="6096000" cy="1677637"/>
          </a:xfrm>
        </p:grpSpPr>
        <p:pic>
          <p:nvPicPr>
            <p:cNvPr id="68" name="Google Shape;68;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69" name="Google Shape;6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203864"/>
                  </a:solidFill>
                  <a:latin typeface="Roboto"/>
                  <a:ea typeface="Roboto"/>
                  <a:cs typeface="Roboto"/>
                  <a:sym typeface="Roboto"/>
                </a:rPr>
                <a:t>WESTFALISCHE </a:t>
              </a:r>
              <a:r>
                <a:rPr lang="en-US" sz="1000" b="0" i="0" u="none" strike="noStrike" cap="none" dirty="0">
                  <a:solidFill>
                    <a:srgbClr val="203864"/>
                  </a:solidFill>
                  <a:latin typeface="Roboto"/>
                  <a:ea typeface="Roboto"/>
                  <a:cs typeface="Roboto"/>
                  <a:sym typeface="Roboto"/>
                </a:rPr>
                <a:t>HOCHSCHULE</a:t>
              </a:r>
              <a:r>
                <a:rPr lang="en-US" sz="1050" b="0" i="0" u="none" strike="noStrike" cap="none" dirty="0">
                  <a:solidFill>
                    <a:srgbClr val="203864"/>
                  </a:solidFill>
                  <a:latin typeface="Roboto"/>
                  <a:ea typeface="Roboto"/>
                  <a:cs typeface="Roboto"/>
                  <a:sym typeface="Roboto"/>
                </a:rPr>
                <a:t> GELSENKIRCHEN,</a:t>
              </a:r>
              <a:br>
                <a:rPr lang="en-US" sz="1050" b="0" i="0" u="none" strike="noStrike" cap="none" dirty="0">
                  <a:solidFill>
                    <a:srgbClr val="203864"/>
                  </a:solidFill>
                  <a:latin typeface="Roboto"/>
                  <a:ea typeface="Roboto"/>
                  <a:cs typeface="Roboto"/>
                  <a:sym typeface="Roboto"/>
                </a:rPr>
              </a:br>
              <a:r>
                <a:rPr lang="en-US" sz="1050" b="0" i="0" u="none" strike="noStrike" cap="none" dirty="0">
                  <a:solidFill>
                    <a:srgbClr val="203864"/>
                  </a:solidFill>
                  <a:latin typeface="Roboto"/>
                  <a:ea typeface="Roboto"/>
                  <a:cs typeface="Roboto"/>
                  <a:sym typeface="Roboto"/>
                </a:rPr>
                <a:t>BOCHOLT, RECKLINGHAUSEN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414042"/>
                  </a:solidFill>
                  <a:latin typeface="Roboto"/>
                  <a:ea typeface="Roboto"/>
                  <a:cs typeface="Roboto"/>
                  <a:sym typeface="Roboto"/>
                </a:rPr>
                <a:t>GELSENKIRCHEN, </a:t>
              </a:r>
              <a:r>
                <a:rPr lang="en-US" sz="1050" dirty="0">
                  <a:solidFill>
                    <a:srgbClr val="414042"/>
                  </a:solidFill>
                  <a:latin typeface="Roboto"/>
                  <a:ea typeface="Roboto"/>
                  <a:cs typeface="Roboto"/>
                  <a:sym typeface="Roboto"/>
                </a:rPr>
                <a:t>DEUTSCHLAND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dirty="0">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dirty="0">
                <a:solidFill>
                  <a:srgbClr val="414042"/>
                </a:solidFill>
                <a:latin typeface="Roboto"/>
                <a:ea typeface="Roboto"/>
                <a:cs typeface="Roboto"/>
                <a:sym typeface="Roboto"/>
              </a:endParaRPr>
            </a:p>
          </p:txBody>
        </p:sp>
      </p:grpSp>
      <p:grpSp>
        <p:nvGrpSpPr>
          <p:cNvPr id="70" name="Google Shape;70;p2"/>
          <p:cNvGrpSpPr/>
          <p:nvPr/>
        </p:nvGrpSpPr>
        <p:grpSpPr>
          <a:xfrm>
            <a:off x="4111945" y="4542257"/>
            <a:ext cx="6629400" cy="1738414"/>
            <a:chOff x="2579204" y="1882706"/>
            <a:chExt cx="6629400" cy="1738414"/>
          </a:xfrm>
        </p:grpSpPr>
        <p:pic>
          <p:nvPicPr>
            <p:cNvPr id="71" name="Google Shape;71;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72" name="Google Shape;7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COORDINA ORGANIZACIÓN DE EMPRESAS Y</a:t>
              </a:r>
              <a:br>
                <a:rPr lang="en-US" sz="1000" b="0" i="0" u="none" strike="noStrike" cap="none" dirty="0">
                  <a:solidFill>
                    <a:srgbClr val="203864"/>
                  </a:solidFill>
                  <a:latin typeface="Roboto"/>
                  <a:ea typeface="Roboto"/>
                  <a:cs typeface="Roboto"/>
                  <a:sym typeface="Roboto"/>
                </a:rPr>
              </a:br>
              <a:r>
                <a:rPr lang="en-US" sz="1000" b="0" i="0" u="none" strike="noStrike" cap="none" dirty="0">
                  <a:solidFill>
                    <a:srgbClr val="203864"/>
                  </a:solidFill>
                  <a:latin typeface="Roboto"/>
                  <a:ea typeface="Roboto"/>
                  <a:cs typeface="Roboto"/>
                  <a:sym typeface="Roboto"/>
                </a:rPr>
                <a:t>RECURSOS HUMANOS, S.L.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VALENCIA, SPANIEN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dirty="0">
                <a:solidFill>
                  <a:srgbClr val="414042"/>
                </a:solidFill>
                <a:latin typeface="Roboto"/>
                <a:ea typeface="Roboto"/>
                <a:cs typeface="Roboto"/>
                <a:sym typeface="Roboto"/>
              </a:endParaRPr>
            </a:p>
          </p:txBody>
        </p:sp>
      </p:grpSp>
      <p:grpSp>
        <p:nvGrpSpPr>
          <p:cNvPr id="73" name="Google Shape;73;p2"/>
          <p:cNvGrpSpPr/>
          <p:nvPr/>
        </p:nvGrpSpPr>
        <p:grpSpPr>
          <a:xfrm>
            <a:off x="6186067" y="2015292"/>
            <a:ext cx="6634368" cy="1584248"/>
            <a:chOff x="6639106" y="2919412"/>
            <a:chExt cx="6634368" cy="1584248"/>
          </a:xfrm>
        </p:grpSpPr>
        <p:pic>
          <p:nvPicPr>
            <p:cNvPr id="74" name="Google Shape;74;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75" name="Google Shape;7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PROLIPSIS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Roboto"/>
                  <a:ea typeface="Roboto"/>
                  <a:cs typeface="Roboto"/>
                  <a:sym typeface="Roboto"/>
                </a:rPr>
                <a:t>ATHEN, GRIECHENLAND</a:t>
              </a:r>
              <a:br>
                <a:rPr lang="en-US" sz="1000" b="0" i="0" u="none" strike="noStrike" cap="none" dirty="0">
                  <a:solidFill>
                    <a:srgbClr val="666666"/>
                  </a:solidFill>
                  <a:latin typeface="Roboto"/>
                  <a:ea typeface="Roboto"/>
                  <a:cs typeface="Roboto"/>
                  <a:sym typeface="Roboto"/>
                </a:rPr>
              </a:br>
              <a:r>
                <a:rPr lang="en-US" sz="1000" b="0" i="0" u="sng" strike="noStrike" cap="none" dirty="0">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dirty="0">
                <a:solidFill>
                  <a:srgbClr val="666666"/>
                </a:solidFill>
                <a:latin typeface="Roboto"/>
                <a:ea typeface="Roboto"/>
                <a:cs typeface="Roboto"/>
                <a:sym typeface="Roboto"/>
              </a:endParaRPr>
            </a:p>
          </p:txBody>
        </p:sp>
      </p:grpSp>
      <p:grpSp>
        <p:nvGrpSpPr>
          <p:cNvPr id="76" name="Google Shape;76;p2"/>
          <p:cNvGrpSpPr/>
          <p:nvPr/>
        </p:nvGrpSpPr>
        <p:grpSpPr>
          <a:xfrm>
            <a:off x="-1845822" y="4591510"/>
            <a:ext cx="6952420" cy="1601615"/>
            <a:chOff x="-1240501" y="3160643"/>
            <a:chExt cx="6952420" cy="1601615"/>
          </a:xfrm>
        </p:grpSpPr>
        <p:pic>
          <p:nvPicPr>
            <p:cNvPr id="77" name="Google Shape;77;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78" name="Google Shape;7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UNIVERSITAT DE VALENCIA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VALENCIA, SPANIEN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dirty="0">
                <a:solidFill>
                  <a:srgbClr val="414042"/>
                </a:solidFill>
                <a:latin typeface="Roboto"/>
                <a:ea typeface="Roboto"/>
                <a:cs typeface="Roboto"/>
                <a:sym typeface="Roboto"/>
              </a:endParaRPr>
            </a:p>
          </p:txBody>
        </p:sp>
      </p:grpSp>
      <p:grpSp>
        <p:nvGrpSpPr>
          <p:cNvPr id="79" name="Google Shape;79;p2"/>
          <p:cNvGrpSpPr/>
          <p:nvPr/>
        </p:nvGrpSpPr>
        <p:grpSpPr>
          <a:xfrm>
            <a:off x="3332429" y="4600164"/>
            <a:ext cx="2552063" cy="1592920"/>
            <a:chOff x="4517932" y="3531206"/>
            <a:chExt cx="2552063" cy="1592920"/>
          </a:xfrm>
        </p:grpSpPr>
        <p:pic>
          <p:nvPicPr>
            <p:cNvPr id="80" name="Google Shape;80;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81" name="Google Shape;81;p2"/>
            <p:cNvSpPr txBox="1"/>
            <p:nvPr/>
          </p:nvSpPr>
          <p:spPr>
            <a:xfrm>
              <a:off x="4824413" y="4570169"/>
              <a:ext cx="2245582"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media k GmbH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Bad </a:t>
              </a:r>
              <a:r>
                <a:rPr lang="en-US" sz="1000" b="0" i="0" u="none" strike="noStrike" cap="none" dirty="0" err="1">
                  <a:solidFill>
                    <a:srgbClr val="414042"/>
                  </a:solidFill>
                  <a:latin typeface="Roboto"/>
                  <a:ea typeface="Roboto"/>
                  <a:cs typeface="Roboto"/>
                  <a:sym typeface="Roboto"/>
                </a:rPr>
                <a:t>Mergentheim</a:t>
              </a:r>
              <a:r>
                <a:rPr lang="en-US" sz="1000" b="0" i="0" u="none" strike="noStrike" cap="none" dirty="0">
                  <a:solidFill>
                    <a:srgbClr val="414042"/>
                  </a:solidFill>
                  <a:latin typeface="Roboto"/>
                  <a:ea typeface="Roboto"/>
                  <a:cs typeface="Roboto"/>
                  <a:sym typeface="Roboto"/>
                </a:rPr>
                <a:t>, DEUTSCHLAND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dirty="0">
                <a:solidFill>
                  <a:srgbClr val="414042"/>
                </a:solidFill>
                <a:latin typeface="Roboto"/>
                <a:ea typeface="Roboto"/>
                <a:cs typeface="Roboto"/>
                <a:sym typeface="Roboto"/>
              </a:endParaRPr>
            </a:p>
          </p:txBody>
        </p:sp>
      </p:grpSp>
      <p:grpSp>
        <p:nvGrpSpPr>
          <p:cNvPr id="82" name="Google Shape;82;p2"/>
          <p:cNvGrpSpPr/>
          <p:nvPr/>
        </p:nvGrpSpPr>
        <p:grpSpPr>
          <a:xfrm>
            <a:off x="5019359" y="1427085"/>
            <a:ext cx="1973150" cy="2726448"/>
            <a:chOff x="9320178" y="2976204"/>
            <a:chExt cx="1973150" cy="2726448"/>
          </a:xfrm>
        </p:grpSpPr>
        <p:pic>
          <p:nvPicPr>
            <p:cNvPr id="83" name="Google Shape;83;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84" name="Google Shape;8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OXFAM ITALIA INTERCULTURA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AREZZO, ITALIEN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dirty="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5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ONLINE KARTE</a:t>
            </a:r>
            <a:endParaRPr dirty="0"/>
          </a:p>
        </p:txBody>
      </p:sp>
      <p:sp>
        <p:nvSpPr>
          <p:cNvPr id="3" name="TextBox 2">
            <a:extLst>
              <a:ext uri="{FF2B5EF4-FFF2-40B4-BE49-F238E27FC236}">
                <a16:creationId xmlns:a16="http://schemas.microsoft.com/office/drawing/2014/main" id="{AE19D03D-48FA-04C9-05DA-9A43B3CA6304}"/>
              </a:ext>
            </a:extLst>
          </p:cNvPr>
          <p:cNvSpPr txBox="1"/>
          <p:nvPr/>
        </p:nvSpPr>
        <p:spPr>
          <a:xfrm>
            <a:off x="704850" y="2847975"/>
            <a:ext cx="1133644" cy="646331"/>
          </a:xfrm>
          <a:prstGeom prst="rect">
            <a:avLst/>
          </a:prstGeom>
          <a:noFill/>
        </p:spPr>
        <p:txBody>
          <a:bodyPr wrap="none" rtlCol="0">
            <a:spAutoFit/>
          </a:bodyPr>
          <a:lstStyle/>
          <a:p>
            <a:r>
              <a:rPr lang="en-US" sz="3600" b="1" dirty="0">
                <a:hlinkClick r:id="rId3"/>
              </a:rPr>
              <a:t>Link</a:t>
            </a:r>
            <a:endParaRPr lang="el-GR"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3.1.5</a:t>
            </a:r>
            <a:br>
              <a:rPr lang="en-US" altLang="el-GR" dirty="0"/>
            </a:br>
            <a:r>
              <a:rPr lang="en-US" altLang="el-GR" dirty="0" err="1">
                <a:solidFill>
                  <a:srgbClr val="C01E24"/>
                </a:solidFill>
              </a:rPr>
              <a:t>Abschluss</a:t>
            </a:r>
            <a:r>
              <a:rPr lang="en-US" altLang="el-GR" dirty="0">
                <a:solidFill>
                  <a:srgbClr val="C01E24"/>
                </a:solidFill>
              </a:rPr>
              <a:t> – </a:t>
            </a:r>
            <a:r>
              <a:rPr lang="en-US" altLang="el-GR" dirty="0" err="1">
                <a:solidFill>
                  <a:srgbClr val="C01E24"/>
                </a:solidFill>
              </a:rPr>
              <a:t>Nachbesprechung</a:t>
            </a:r>
            <a:r>
              <a:rPr lang="en-US" altLang="el-GR" dirty="0">
                <a:solidFill>
                  <a:srgbClr val="C01E24"/>
                </a:solidFill>
              </a:rPr>
              <a:t> </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317009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a:t>Ziele</a:t>
            </a:r>
            <a:endParaRPr lang="de-DE" sz="2800" b="1" dirty="0"/>
          </a:p>
          <a:p>
            <a:endParaRPr lang="es-ES" sz="2000" dirty="0"/>
          </a:p>
          <a:p>
            <a:pPr marL="342900" indent="-342900">
              <a:buClr>
                <a:srgbClr val="C00000"/>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Die Trainerin / der Trainer fasst den Inhalt der Sitzung zusammen und versucht, mögliche Zweifel und Fragen zu klären. Sie/er lädt die Lernenden zur nächsten Lerneinheit ein. Er/sie erklärt die Aktivitäten, die die Lernenden als Hausaufgaben durchführen müssen. Die Trainerin / der Trainer lädt die Teilnehmenden in ein Gesundheitszentrum ein, wo die nächste Aktivität stattfinden wird.</a:t>
            </a: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14" name="Google Shape;168;p7">
            <a:extLst>
              <a:ext uri="{FF2B5EF4-FFF2-40B4-BE49-F238E27FC236}">
                <a16:creationId xmlns:a16="http://schemas.microsoft.com/office/drawing/2014/main" id="{931BEE3B-E538-C806-1C93-118E1C3AF0E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67666B7-DD12-6283-E37A-A45556A806A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844BF90-83E8-016D-C765-6DA06773CB0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3F16F21F-B576-F923-2912-B22050A6D73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CE9E79EC-567E-6D15-6BAE-2A165D650081}"/>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3.1.5</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C5CE70EF-8314-7173-12B8-9E37E747DA3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3F4EF848-2518-A63A-BF73-DF9606AB788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47919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16308" y="1080000"/>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Zusammenfassung</a:t>
            </a:r>
            <a:r>
              <a:rPr lang="es-ES" sz="6000" b="1" dirty="0">
                <a:ln w="22225">
                  <a:solidFill>
                    <a:schemeClr val="accent2"/>
                  </a:solidFill>
                  <a:prstDash val="solid"/>
                </a:ln>
                <a:solidFill>
                  <a:srgbClr val="FAACAC"/>
                </a:solidFill>
              </a:rPr>
              <a:t> </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err="1">
                <a:ln w="22225">
                  <a:solidFill>
                    <a:schemeClr val="accent2"/>
                  </a:solidFill>
                  <a:prstDash val="solid"/>
                </a:ln>
                <a:solidFill>
                  <a:srgbClr val="FAACAC"/>
                </a:solidFill>
              </a:rPr>
              <a:t>Erläuterungen</a:t>
            </a:r>
            <a:endParaRPr lang="en-GB" sz="5400" b="1" dirty="0">
              <a:ln w="22225">
                <a:solidFill>
                  <a:schemeClr val="accent2"/>
                </a:solidFill>
                <a:prstDash val="solid"/>
              </a:ln>
              <a:solidFill>
                <a:srgbClr val="FAACAC"/>
              </a:solidFill>
            </a:endParaRPr>
          </a:p>
        </p:txBody>
      </p:sp>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34710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3.2.1</a:t>
            </a:r>
            <a:br>
              <a:rPr lang="en-US" altLang="el-GR" dirty="0"/>
            </a:br>
            <a:r>
              <a:rPr lang="en-US" altLang="el-GR" dirty="0" err="1">
                <a:solidFill>
                  <a:srgbClr val="C01E24"/>
                </a:solidFill>
              </a:rPr>
              <a:t>Exkursion</a:t>
            </a:r>
            <a:r>
              <a:rPr lang="en-US" altLang="el-GR" dirty="0">
                <a:solidFill>
                  <a:srgbClr val="C01E24"/>
                </a:solidFill>
              </a:rPr>
              <a:t>/</a:t>
            </a:r>
            <a:r>
              <a:rPr lang="en-US" altLang="el-GR" dirty="0" err="1">
                <a:solidFill>
                  <a:srgbClr val="C01E24"/>
                </a:solidFill>
              </a:rPr>
              <a:t>praktische</a:t>
            </a:r>
            <a:r>
              <a:rPr lang="en-US" altLang="el-GR" dirty="0">
                <a:solidFill>
                  <a:srgbClr val="C01E24"/>
                </a:solidFill>
              </a:rPr>
              <a:t> </a:t>
            </a:r>
            <a:r>
              <a:rPr lang="en-US" altLang="el-GR" dirty="0" err="1">
                <a:solidFill>
                  <a:srgbClr val="C01E24"/>
                </a:solidFill>
              </a:rPr>
              <a:t>Besichtigung</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862322"/>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a:t>Ziel</a:t>
            </a:r>
            <a:endParaRPr lang="de-DE" sz="2800" b="1" dirty="0"/>
          </a:p>
          <a:p>
            <a:endParaRPr lang="es-ES" sz="2000" dirty="0"/>
          </a:p>
          <a:p>
            <a:pPr marL="342900" indent="-342900">
              <a:buClr>
                <a:srgbClr val="C00000"/>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Die Teilnehmenden besuchen in Begleitung ihrer Trainerin / ihres Trainers ein Gesundheitszentrum, um eine praktische Lektion über die Funktionsweise des nationalen Gesundheitssystems und insbesondere über die Rechte und Pflichten, die Teilnehmenden als </a:t>
            </a:r>
            <a:r>
              <a:rPr lang="de-DE" sz="2000" dirty="0" err="1">
                <a:latin typeface="Calibri" panose="020F0502020204030204" pitchFamily="34" charset="0"/>
                <a:cs typeface="Calibri" panose="020F0502020204030204" pitchFamily="34" charset="0"/>
              </a:rPr>
              <a:t>Zuwander</a:t>
            </a:r>
            <a:r>
              <a:rPr lang="de-DE" sz="2000" dirty="0">
                <a:latin typeface="Calibri" panose="020F0502020204030204" pitchFamily="34" charset="0"/>
                <a:cs typeface="Calibri" panose="020F0502020204030204" pitchFamily="34" charset="0"/>
              </a:rPr>
              <a:t>*innen und als allgemeine Nutzer*innen des Systems haben</a:t>
            </a: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5" name="Google Shape;168;p7">
            <a:extLst>
              <a:ext uri="{FF2B5EF4-FFF2-40B4-BE49-F238E27FC236}">
                <a16:creationId xmlns:a16="http://schemas.microsoft.com/office/drawing/2014/main" id="{CDB4DF8C-4D2C-D2BC-1C89-9FF832F6A75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3.2.1</a:t>
            </a:r>
            <a:endParaRPr sz="2000" dirty="0">
              <a:solidFill>
                <a:srgbClr val="C01E24"/>
              </a:solidFill>
              <a:latin typeface="Calibri"/>
              <a:cs typeface="Calibri"/>
              <a:sym typeface="Calibri"/>
            </a:endParaRPr>
          </a:p>
        </p:txBody>
      </p:sp>
      <p:sp>
        <p:nvSpPr>
          <p:cNvPr id="10" name="Google Shape;168;p7">
            <a:extLst>
              <a:ext uri="{FF2B5EF4-FFF2-40B4-BE49-F238E27FC236}">
                <a16:creationId xmlns:a16="http://schemas.microsoft.com/office/drawing/2014/main" id="{8A64A37B-8A80-B856-6674-431AA619D85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4E82585E-1CA5-6924-D435-2D6280E7C25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405911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58"/>
          <p:cNvSpPr txBox="1">
            <a:spLocks noGrp="1"/>
          </p:cNvSpPr>
          <p:nvPr>
            <p:ph type="title"/>
          </p:nvPr>
        </p:nvSpPr>
        <p:spPr>
          <a:xfrm>
            <a:off x="558000" y="743492"/>
            <a:ext cx="11059692" cy="605096"/>
          </a:xfrm>
          <a:prstGeom prst="rect">
            <a:avLst/>
          </a:prstGeom>
          <a:noFill/>
          <a:ln>
            <a:noFill/>
          </a:ln>
        </p:spPr>
        <p:txBody>
          <a:bodyPr spcFirstLastPara="1" wrap="square" lIns="91425" tIns="45700" rIns="91425" bIns="45700" anchor="ctr" anchorCtr="0">
            <a:normAutofit fontScale="90000"/>
          </a:bodyPr>
          <a:lstStyle/>
          <a:p>
            <a:pPr lvl="0">
              <a:buClr>
                <a:srgbClr val="C01E24"/>
              </a:buClr>
              <a:buSzPts val="2000"/>
            </a:pPr>
            <a:r>
              <a:rPr lang="en-US" sz="3600" dirty="0">
                <a:solidFill>
                  <a:srgbClr val="002060"/>
                </a:solidFill>
              </a:rPr>
              <a:t>ZUSAMMENFASSUNG DER HAUSAUFGABEN: PRAXISBESUCH</a:t>
            </a:r>
            <a:endParaRPr dirty="0"/>
          </a:p>
        </p:txBody>
      </p:sp>
      <p:grpSp>
        <p:nvGrpSpPr>
          <p:cNvPr id="303" name="Google Shape;303;p58"/>
          <p:cNvGrpSpPr/>
          <p:nvPr/>
        </p:nvGrpSpPr>
        <p:grpSpPr>
          <a:xfrm>
            <a:off x="558000" y="1756238"/>
            <a:ext cx="7147618" cy="4593600"/>
            <a:chOff x="0" y="3222"/>
            <a:chExt cx="7147618" cy="4593600"/>
          </a:xfrm>
          <a:solidFill>
            <a:srgbClr val="00B0F0"/>
          </a:solidFill>
        </p:grpSpPr>
        <p:sp>
          <p:nvSpPr>
            <p:cNvPr id="304" name="Google Shape;304;p58"/>
            <p:cNvSpPr/>
            <p:nvPr/>
          </p:nvSpPr>
          <p:spPr>
            <a:xfrm>
              <a:off x="0" y="3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effectLst>
                  <a:outerShdw blurRad="38100" dist="38100" dir="2700000" algn="tl">
                    <a:srgbClr val="000000">
                      <a:alpha val="43137"/>
                    </a:srgbClr>
                  </a:outerShdw>
                </a:effectLst>
              </a:endParaRPr>
            </a:p>
          </p:txBody>
        </p:sp>
        <p:sp>
          <p:nvSpPr>
            <p:cNvPr id="305" name="Google Shape;305;p58"/>
            <p:cNvSpPr txBox="1"/>
            <p:nvPr/>
          </p:nvSpPr>
          <p:spPr>
            <a:xfrm>
              <a:off x="50261" y="53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Gibt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es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etwas</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das Sie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vor</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dem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Besuch</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nicht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wussten</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das Sie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aber</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jetzt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dank des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Besuchs</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wissen</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06" name="Google Shape;306;p58"/>
            <p:cNvSpPr/>
            <p:nvPr/>
          </p:nvSpPr>
          <p:spPr>
            <a:xfrm>
              <a:off x="0" y="1191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7" name="Google Shape;307;p58"/>
            <p:cNvSpPr txBox="1"/>
            <p:nvPr/>
          </p:nvSpPr>
          <p:spPr>
            <a:xfrm>
              <a:off x="50261" y="1241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Was war für Sie das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Wichtigste</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in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Bezug</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auf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Ihr</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eigenes</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Gesundheitsmanagement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08" name="Google Shape;308;p58"/>
            <p:cNvSpPr/>
            <p:nvPr/>
          </p:nvSpPr>
          <p:spPr>
            <a:xfrm>
              <a:off x="0" y="2379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9" name="Google Shape;309;p58"/>
            <p:cNvSpPr txBox="1"/>
            <p:nvPr/>
          </p:nvSpPr>
          <p:spPr>
            <a:xfrm>
              <a:off x="50261" y="2429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Wie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ist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ein</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Gesundheitszentrum</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organisiert</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10" name="Google Shape;310;p58"/>
            <p:cNvSpPr/>
            <p:nvPr/>
          </p:nvSpPr>
          <p:spPr>
            <a:xfrm>
              <a:off x="0" y="3567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11" name="Google Shape;311;p58"/>
            <p:cNvSpPr txBox="1"/>
            <p:nvPr/>
          </p:nvSpPr>
          <p:spPr>
            <a:xfrm>
              <a:off x="50261" y="3617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Was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können</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Sie in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einem</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Gesundheitszentrum</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tun/</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nachfragen</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p>
          </p:txBody>
        </p:sp>
      </p:grpSp>
      <p:sp>
        <p:nvSpPr>
          <p:cNvPr id="312" name="Google Shape;312;p58"/>
          <p:cNvSpPr/>
          <p:nvPr/>
        </p:nvSpPr>
        <p:spPr>
          <a:xfrm>
            <a:off x="9470571" y="635306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pic>
        <p:nvPicPr>
          <p:cNvPr id="313" name="Google Shape;313;p58" descr="Signo De Exclamación, Materia, Peticiones, Respuesta"/>
          <p:cNvPicPr preferRelativeResize="0"/>
          <p:nvPr/>
        </p:nvPicPr>
        <p:blipFill rotWithShape="1">
          <a:blip r:embed="rId4">
            <a:alphaModFix/>
          </a:blip>
          <a:srcRect/>
          <a:stretch/>
        </p:blipFill>
        <p:spPr>
          <a:xfrm>
            <a:off x="6811722" y="1685096"/>
            <a:ext cx="4884823" cy="46144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0"/>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2800"/>
            </a:pPr>
            <a:r>
              <a:rPr lang="de-DE" sz="2800" dirty="0">
                <a:solidFill>
                  <a:srgbClr val="C01E24"/>
                </a:solidFill>
                <a:latin typeface="Calibri"/>
                <a:ea typeface="Calibri"/>
                <a:cs typeface="Calibri"/>
                <a:sym typeface="Calibri"/>
              </a:rPr>
              <a:t>Herzlichen Glückwunsch, Sie haben dieses Modul abgeschlossen!</a:t>
            </a:r>
          </a:p>
        </p:txBody>
      </p:sp>
      <p:sp>
        <p:nvSpPr>
          <p:cNvPr id="639" name="Google Shape;639;p53"/>
          <p:cNvSpPr/>
          <p:nvPr/>
        </p:nvSpPr>
        <p:spPr>
          <a:xfrm>
            <a:off x="6172782" y="6328066"/>
            <a:ext cx="6015129" cy="632422"/>
          </a:xfrm>
          <a:prstGeom prst="rect">
            <a:avLst/>
          </a:prstGeom>
          <a:noFill/>
          <a:ln>
            <a:noFill/>
          </a:ln>
        </p:spPr>
        <p:txBody>
          <a:bodyPr spcFirstLastPara="1" wrap="square" lIns="91425" tIns="45700" rIns="91425" bIns="45700" anchor="ctr" anchorCtr="0">
            <a:normAutofit/>
          </a:bodyPr>
          <a:lstStyle/>
          <a:p>
            <a:pPr lvl="0">
              <a:lnSpc>
                <a:spcPct val="90000"/>
              </a:lnSpc>
            </a:pPr>
            <a:r>
              <a:rPr lang="de-DE" sz="900" dirty="0">
                <a:solidFill>
                  <a:schemeClr val="bg1"/>
                </a:solidFill>
                <a:latin typeface="Calibri" panose="020F0502020204030204" pitchFamily="34" charset="0"/>
                <a:cs typeface="Calibri" panose="020F0502020204030204" pitchFamily="34" charset="0"/>
              </a:rPr>
              <a:t>Die Unterstützung der Europäischen Kommission für die Erstellung dieser Veröffentlichung stellt keine Billigung des Inhalts dar, der ausschließlich die Ansichten der Autor*innen widerspiegelt, und die Kommission kann nicht für eine etwaige Verwendung der darin enthaltenen Informationen verantwortlich gemacht werden</a:t>
            </a:r>
            <a:r>
              <a:rPr lang="de-DE" sz="900" dirty="0">
                <a:solidFill>
                  <a:schemeClr val="bg1"/>
                </a:solidFill>
                <a:latin typeface="Calibri" panose="020F0502020204030204" pitchFamily="34" charset="0"/>
                <a:ea typeface="Calibri"/>
                <a:cs typeface="Calibri" panose="020F0502020204030204" pitchFamily="34" charset="0"/>
                <a:sym typeface="Calibr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Module</a:t>
            </a:r>
            <a:endParaRPr sz="5400" dirty="0"/>
          </a:p>
        </p:txBody>
      </p:sp>
      <p:pic>
        <p:nvPicPr>
          <p:cNvPr id="91" name="Google Shape;91;p3"/>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92" name="Google Shape;92;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3" name="Google Shape;93;p3"/>
          <p:cNvGrpSpPr/>
          <p:nvPr/>
        </p:nvGrpSpPr>
        <p:grpSpPr>
          <a:xfrm>
            <a:off x="5297761" y="2865455"/>
            <a:ext cx="6251112" cy="3166201"/>
            <a:chOff x="-1" y="158831"/>
            <a:chExt cx="6251112" cy="3166201"/>
          </a:xfrm>
        </p:grpSpPr>
        <p:sp>
          <p:nvSpPr>
            <p:cNvPr id="94" name="Google Shape;94;p3"/>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1" y="22823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600" dirty="0">
                  <a:solidFill>
                    <a:schemeClr val="lt1"/>
                  </a:solidFill>
                  <a:latin typeface="Calibri"/>
                  <a:ea typeface="Calibri"/>
                  <a:cs typeface="Calibri"/>
                  <a:sym typeface="Calibri"/>
                </a:rPr>
                <a:t>1. Was </a:t>
              </a:r>
              <a:r>
                <a:rPr lang="en-US" sz="1600" dirty="0" err="1">
                  <a:solidFill>
                    <a:schemeClr val="lt1"/>
                  </a:solidFill>
                  <a:latin typeface="Calibri"/>
                  <a:ea typeface="Calibri"/>
                  <a:cs typeface="Calibri"/>
                  <a:sym typeface="Calibri"/>
                </a:rPr>
                <a:t>sind</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digitale</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Gesundheitskompetenzen</a:t>
              </a:r>
              <a:r>
                <a:rPr lang="en-US" sz="1600" dirty="0">
                  <a:solidFill>
                    <a:schemeClr val="lt1"/>
                  </a:solidFill>
                  <a:latin typeface="Calibri"/>
                  <a:ea typeface="Calibri"/>
                  <a:cs typeface="Calibri"/>
                  <a:sym typeface="Calibri"/>
                </a:rPr>
                <a:t> und </a:t>
              </a:r>
              <a:r>
                <a:rPr lang="en-US" sz="1600" dirty="0" err="1">
                  <a:solidFill>
                    <a:schemeClr val="lt1"/>
                  </a:solidFill>
                  <a:latin typeface="Calibri"/>
                  <a:ea typeface="Calibri"/>
                  <a:cs typeface="Calibri"/>
                  <a:sym typeface="Calibri"/>
                </a:rPr>
                <a:t>ihre</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Bedeutung</a:t>
              </a:r>
              <a:r>
                <a:rPr lang="en-US" sz="1600" dirty="0">
                  <a:solidFill>
                    <a:schemeClr val="lt1"/>
                  </a:solidFill>
                  <a:latin typeface="Calibri"/>
                  <a:ea typeface="Calibri"/>
                  <a:cs typeface="Calibri"/>
                  <a:sym typeface="Calibri"/>
                </a:rPr>
                <a:t> </a:t>
              </a:r>
              <a:endParaRPr sz="1600" b="0" i="0" u="none" strike="noStrike" cap="none" dirty="0">
                <a:solidFill>
                  <a:schemeClr val="lt1"/>
                </a:solidFill>
                <a:latin typeface="Calibri"/>
                <a:ea typeface="Calibri"/>
                <a:cs typeface="Calibri"/>
                <a:sym typeface="Calibri"/>
              </a:endParaRPr>
            </a:p>
          </p:txBody>
        </p:sp>
        <p:sp>
          <p:nvSpPr>
            <p:cNvPr id="96" name="Google Shape;96;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600" dirty="0">
                  <a:solidFill>
                    <a:schemeClr val="lt1"/>
                  </a:solidFill>
                  <a:latin typeface="Calibri"/>
                  <a:ea typeface="Calibri"/>
                  <a:cs typeface="Calibri"/>
                  <a:sym typeface="Calibri"/>
                </a:rPr>
                <a:t>2. Die </a:t>
              </a:r>
              <a:r>
                <a:rPr lang="en-US" sz="1600" dirty="0" err="1">
                  <a:solidFill>
                    <a:schemeClr val="lt1"/>
                  </a:solidFill>
                  <a:latin typeface="Calibri"/>
                  <a:ea typeface="Calibri"/>
                  <a:cs typeface="Calibri"/>
                  <a:sym typeface="Calibri"/>
                </a:rPr>
                <a:t>wichtigsten</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Gesundheitsfragen</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bei</a:t>
              </a:r>
              <a:r>
                <a:rPr lang="en-US" sz="1600" dirty="0">
                  <a:solidFill>
                    <a:schemeClr val="lt1"/>
                  </a:solidFill>
                  <a:latin typeface="Calibri"/>
                  <a:ea typeface="Calibri"/>
                  <a:cs typeface="Calibri"/>
                  <a:sym typeface="Calibri"/>
                </a:rPr>
                <a:t> der </a:t>
              </a:r>
              <a:r>
                <a:rPr lang="en-US" sz="1600" dirty="0" err="1">
                  <a:solidFill>
                    <a:schemeClr val="lt1"/>
                  </a:solidFill>
                  <a:latin typeface="Calibri"/>
                  <a:ea typeface="Calibri"/>
                  <a:cs typeface="Calibri"/>
                  <a:sym typeface="Calibri"/>
                </a:rPr>
                <a:t>Ankunft</a:t>
              </a:r>
              <a:r>
                <a:rPr lang="en-US" sz="1600" dirty="0">
                  <a:solidFill>
                    <a:schemeClr val="lt1"/>
                  </a:solidFill>
                  <a:latin typeface="Calibri"/>
                  <a:ea typeface="Calibri"/>
                  <a:cs typeface="Calibri"/>
                  <a:sym typeface="Calibri"/>
                </a:rPr>
                <a:t> in </a:t>
              </a:r>
              <a:r>
                <a:rPr lang="en-US" sz="1600" dirty="0" err="1">
                  <a:solidFill>
                    <a:schemeClr val="lt1"/>
                  </a:solidFill>
                  <a:latin typeface="Calibri"/>
                  <a:ea typeface="Calibri"/>
                  <a:cs typeface="Calibri"/>
                  <a:sym typeface="Calibri"/>
                </a:rPr>
                <a:t>einem</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neuen</a:t>
              </a:r>
              <a:r>
                <a:rPr lang="en-US" sz="1600" dirty="0">
                  <a:solidFill>
                    <a:schemeClr val="lt1"/>
                  </a:solidFill>
                  <a:latin typeface="Calibri"/>
                  <a:ea typeface="Calibri"/>
                  <a:cs typeface="Calibri"/>
                  <a:sym typeface="Calibri"/>
                </a:rPr>
                <a:t> Land</a:t>
              </a:r>
              <a:endParaRPr sz="1600" b="0" i="0" u="none" strike="noStrike" cap="none" dirty="0">
                <a:solidFill>
                  <a:schemeClr val="lt1"/>
                </a:solidFill>
                <a:latin typeface="Calibri"/>
                <a:ea typeface="Calibri"/>
                <a:cs typeface="Calibri"/>
                <a:sym typeface="Calibri"/>
              </a:endParaRPr>
            </a:p>
          </p:txBody>
        </p:sp>
        <p:sp>
          <p:nvSpPr>
            <p:cNvPr id="98" name="Google Shape;98;p3"/>
            <p:cNvSpPr/>
            <p:nvPr/>
          </p:nvSpPr>
          <p:spPr>
            <a:xfrm>
              <a:off x="0" y="12334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46835" y="1280266"/>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3. </a:t>
              </a:r>
              <a:r>
                <a:rPr lang="en-US" sz="1800" dirty="0" err="1">
                  <a:solidFill>
                    <a:schemeClr val="lt1"/>
                  </a:solidFill>
                  <a:latin typeface="Calibri"/>
                  <a:ea typeface="Calibri"/>
                  <a:cs typeface="Calibri"/>
                  <a:sym typeface="Calibri"/>
                </a:rPr>
                <a:t>Gesundheitsdienstleistungen</a:t>
              </a:r>
              <a:endParaRPr sz="1800" b="0" i="0" u="none" strike="noStrike" cap="none" dirty="0">
                <a:solidFill>
                  <a:schemeClr val="lt1"/>
                </a:solidFill>
                <a:latin typeface="Calibri"/>
                <a:ea typeface="Calibri"/>
                <a:cs typeface="Calibri"/>
                <a:sym typeface="Calibri"/>
              </a:endParaRPr>
            </a:p>
          </p:txBody>
        </p:sp>
        <p:sp>
          <p:nvSpPr>
            <p:cNvPr id="100" name="Google Shape;100;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4. </a:t>
              </a:r>
              <a:r>
                <a:rPr lang="en-US" sz="1800" dirty="0" err="1">
                  <a:solidFill>
                    <a:schemeClr val="lt1"/>
                  </a:solidFill>
                  <a:latin typeface="Calibri"/>
                  <a:ea typeface="Calibri"/>
                  <a:cs typeface="Calibri"/>
                  <a:sym typeface="Calibri"/>
                </a:rPr>
                <a:t>Digitale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Kompetenz</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erlangen</a:t>
              </a:r>
              <a:endParaRPr lang="en-US" sz="1800" dirty="0">
                <a:solidFill>
                  <a:schemeClr val="lt1"/>
                </a:solidFill>
                <a:latin typeface="Calibri"/>
                <a:ea typeface="Calibri"/>
                <a:cs typeface="Calibri"/>
                <a:sym typeface="Calibri"/>
              </a:endParaRPr>
            </a:p>
          </p:txBody>
        </p:sp>
        <p:sp>
          <p:nvSpPr>
            <p:cNvPr id="102" name="Google Shape;102;p3"/>
            <p:cNvSpPr/>
            <p:nvPr/>
          </p:nvSpPr>
          <p:spPr>
            <a:xfrm>
              <a:off x="0" y="23080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23417" y="23314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5. </a:t>
              </a:r>
              <a:r>
                <a:rPr lang="en-US" sz="1800" dirty="0" err="1">
                  <a:solidFill>
                    <a:schemeClr val="lt1"/>
                  </a:solidFill>
                  <a:latin typeface="Calibri"/>
                  <a:ea typeface="Calibri"/>
                  <a:cs typeface="Calibri"/>
                  <a:sym typeface="Calibri"/>
                </a:rPr>
                <a:t>Orientierung</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im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nationalen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Gesundheitssystem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über</a:t>
              </a:r>
              <a:r>
                <a:rPr lang="en-US" sz="1800" dirty="0">
                  <a:solidFill>
                    <a:schemeClr val="lt1"/>
                  </a:solidFill>
                  <a:latin typeface="Calibri"/>
                  <a:ea typeface="Calibri"/>
                  <a:cs typeface="Calibri"/>
                  <a:sym typeface="Calibri"/>
                </a:rPr>
                <a:t> das Internet</a:t>
              </a:r>
              <a:endParaRPr sz="1800" b="0" i="0" u="none" strike="noStrike" cap="none" dirty="0">
                <a:solidFill>
                  <a:schemeClr val="lt1"/>
                </a:solidFill>
                <a:latin typeface="Calibri"/>
                <a:ea typeface="Calibri"/>
                <a:cs typeface="Calibri"/>
                <a:sym typeface="Calibri"/>
              </a:endParaRPr>
            </a:p>
          </p:txBody>
        </p:sp>
        <p:sp>
          <p:nvSpPr>
            <p:cNvPr id="104" name="Google Shape;104;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6. </a:t>
              </a:r>
              <a:r>
                <a:rPr lang="en-US" sz="1800" dirty="0" err="1">
                  <a:solidFill>
                    <a:schemeClr val="lt1"/>
                  </a:solidFill>
                  <a:latin typeface="Calibri"/>
                  <a:ea typeface="Calibri"/>
                  <a:cs typeface="Calibri"/>
                  <a:sym typeface="Calibri"/>
                </a:rPr>
                <a:t>Aktiv</a:t>
              </a:r>
              <a:r>
                <a:rPr lang="en-US" sz="1800" dirty="0">
                  <a:solidFill>
                    <a:schemeClr val="lt1"/>
                  </a:solidFill>
                  <a:latin typeface="Calibri"/>
                  <a:ea typeface="Calibri"/>
                  <a:cs typeface="Calibri"/>
                  <a:sym typeface="Calibri"/>
                </a:rPr>
                <a:t> sein </a:t>
              </a:r>
              <a:r>
                <a:rPr lang="en-US" sz="1800" dirty="0" err="1">
                  <a:solidFill>
                    <a:schemeClr val="lt1"/>
                  </a:solidFill>
                  <a:latin typeface="Calibri"/>
                  <a:ea typeface="Calibri"/>
                  <a:cs typeface="Calibri"/>
                  <a:sym typeface="Calibri"/>
                </a:rPr>
                <a:t>im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Umfeld</a:t>
              </a:r>
              <a:r>
                <a:rPr lang="en-US" sz="1800" dirty="0">
                  <a:solidFill>
                    <a:schemeClr val="lt1"/>
                  </a:solidFill>
                  <a:latin typeface="Calibri"/>
                  <a:ea typeface="Calibri"/>
                  <a:cs typeface="Calibri"/>
                  <a:sym typeface="Calibri"/>
                </a:rPr>
                <a:t> der </a:t>
              </a:r>
              <a:r>
                <a:rPr lang="en-US" sz="1800" dirty="0" err="1">
                  <a:solidFill>
                    <a:schemeClr val="lt1"/>
                  </a:solidFill>
                  <a:latin typeface="Calibri"/>
                  <a:ea typeface="Calibri"/>
                  <a:cs typeface="Calibri"/>
                  <a:sym typeface="Calibri"/>
                </a:rPr>
                <a:t>digitalen</a:t>
              </a:r>
              <a:r>
                <a:rPr lang="en-US" sz="1800" dirty="0">
                  <a:solidFill>
                    <a:schemeClr val="lt1"/>
                  </a:solidFill>
                  <a:latin typeface="Calibri"/>
                  <a:ea typeface="Calibri"/>
                  <a:cs typeface="Calibri"/>
                  <a:sym typeface="Calibri"/>
                </a:rPr>
                <a:t> Gesundheit</a:t>
              </a:r>
            </a:p>
          </p:txBody>
        </p:sp>
      </p:grpSp>
      <p:sp>
        <p:nvSpPr>
          <p:cNvPr id="106" name="Google Shape;106;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4">
            <a:alphaModFix/>
          </a:blip>
          <a:srcRect/>
          <a:stretch/>
        </p:blipFill>
        <p:spPr>
          <a:xfrm>
            <a:off x="11020317" y="3998498"/>
            <a:ext cx="412289" cy="362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4"/>
          <p:cNvGrpSpPr/>
          <p:nvPr/>
        </p:nvGrpSpPr>
        <p:grpSpPr>
          <a:xfrm>
            <a:off x="769743" y="3241942"/>
            <a:ext cx="7642622" cy="1552964"/>
            <a:chOff x="199712" y="1198537"/>
            <a:chExt cx="7642622" cy="1552964"/>
          </a:xfrm>
        </p:grpSpPr>
        <p:sp>
          <p:nvSpPr>
            <p:cNvPr id="114" name="Google Shape;114;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txBox="1"/>
            <p:nvPr/>
          </p:nvSpPr>
          <p:spPr>
            <a:xfrm>
              <a:off x="1850232" y="1510072"/>
              <a:ext cx="2267294" cy="903122"/>
            </a:xfrm>
            <a:prstGeom prst="rect">
              <a:avLst/>
            </a:prstGeom>
            <a:noFill/>
            <a:ln>
              <a:noFill/>
            </a:ln>
          </p:spPr>
          <p:txBody>
            <a:bodyPr spcFirstLastPara="1" wrap="square" lIns="0" tIns="0" rIns="0" bIns="0" anchor="ctr" anchorCtr="0">
              <a:noAutofit/>
            </a:bodyPr>
            <a:lstStyle/>
            <a:p>
              <a:pPr lvl="0">
                <a:buSzPts val="1800"/>
              </a:pPr>
              <a:r>
                <a:rPr lang="en-US" sz="1800" dirty="0" err="1">
                  <a:solidFill>
                    <a:schemeClr val="lt1"/>
                  </a:solidFill>
                  <a:latin typeface="Calibri"/>
                  <a:ea typeface="Calibri"/>
                  <a:cs typeface="Calibri"/>
                  <a:sym typeface="Calibri"/>
                </a:rPr>
                <a:t>Verbesserung</a:t>
              </a:r>
              <a:r>
                <a:rPr lang="en-US" sz="1800" dirty="0">
                  <a:solidFill>
                    <a:schemeClr val="lt1"/>
                  </a:solidFill>
                  <a:latin typeface="Calibri"/>
                  <a:ea typeface="Calibri"/>
                  <a:cs typeface="Calibri"/>
                  <a:sym typeface="Calibri"/>
                </a:rPr>
                <a:t> der </a:t>
              </a:r>
              <a:r>
                <a:rPr lang="en-US" sz="1800" dirty="0" err="1">
                  <a:solidFill>
                    <a:schemeClr val="lt1"/>
                  </a:solidFill>
                  <a:latin typeface="Calibri"/>
                  <a:ea typeface="Calibri"/>
                  <a:cs typeface="Calibri"/>
                  <a:sym typeface="Calibri"/>
                </a:rPr>
                <a:t>Gesundheitskompetenz</a:t>
              </a:r>
              <a:r>
                <a:rPr lang="en-US" sz="1800" dirty="0">
                  <a:solidFill>
                    <a:schemeClr val="lt1"/>
                  </a:solidFill>
                  <a:latin typeface="Calibri"/>
                  <a:ea typeface="Calibri"/>
                  <a:cs typeface="Calibri"/>
                  <a:sym typeface="Calibri"/>
                </a:rPr>
                <a:t> der </a:t>
              </a:r>
              <a:r>
                <a:rPr lang="en-US" sz="1800" dirty="0" err="1">
                  <a:solidFill>
                    <a:schemeClr val="lt1"/>
                  </a:solidFill>
                  <a:latin typeface="Calibri"/>
                  <a:ea typeface="Calibri"/>
                  <a:cs typeface="Calibri"/>
                  <a:sym typeface="Calibri"/>
                </a:rPr>
                <a:t>Lernenden</a:t>
              </a:r>
              <a:endParaRPr sz="1400" b="0" i="0" u="none" strike="noStrike" cap="none" dirty="0">
                <a:solidFill>
                  <a:srgbClr val="000000"/>
                </a:solidFill>
                <a:latin typeface="Arial"/>
                <a:ea typeface="Arial"/>
                <a:cs typeface="Arial"/>
                <a:sym typeface="Arial"/>
              </a:endParaRPr>
            </a:p>
          </p:txBody>
        </p:sp>
        <p:sp>
          <p:nvSpPr>
            <p:cNvPr id="118" name="Google Shape;118;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txBox="1"/>
            <p:nvPr/>
          </p:nvSpPr>
          <p:spPr>
            <a:xfrm>
              <a:off x="5713546" y="1524695"/>
              <a:ext cx="2128788" cy="903122"/>
            </a:xfrm>
            <a:prstGeom prst="rect">
              <a:avLst/>
            </a:prstGeom>
            <a:noFill/>
            <a:ln>
              <a:noFill/>
            </a:ln>
          </p:spPr>
          <p:txBody>
            <a:bodyPr spcFirstLastPara="1" wrap="square" lIns="0" tIns="0" rIns="0" bIns="0" anchor="ctr" anchorCtr="0">
              <a:noAutofit/>
            </a:bodyPr>
            <a:lstStyle/>
            <a:p>
              <a:pPr lvl="0">
                <a:buSzPts val="1800"/>
              </a:pPr>
              <a:r>
                <a:rPr lang="en-US" sz="1800" dirty="0">
                  <a:solidFill>
                    <a:schemeClr val="lt1"/>
                  </a:solidFill>
                  <a:latin typeface="Calibri"/>
                  <a:ea typeface="Calibri"/>
                  <a:cs typeface="Calibri"/>
                  <a:sym typeface="Calibri"/>
                </a:rPr>
                <a:t>Den </a:t>
              </a:r>
              <a:r>
                <a:rPr lang="en-US" sz="1800" dirty="0" err="1">
                  <a:solidFill>
                    <a:schemeClr val="lt1"/>
                  </a:solidFill>
                  <a:latin typeface="Calibri"/>
                  <a:ea typeface="Calibri"/>
                  <a:cs typeface="Calibri"/>
                  <a:sym typeface="Calibri"/>
                </a:rPr>
                <a:t>Lernenden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soll</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erster</a:t>
              </a:r>
              <a:r>
                <a:rPr lang="en-US" sz="1800" dirty="0">
                  <a:solidFill>
                    <a:schemeClr val="lt1"/>
                  </a:solidFill>
                  <a:latin typeface="Calibri"/>
                  <a:ea typeface="Calibri"/>
                  <a:cs typeface="Calibri"/>
                  <a:sym typeface="Calibri"/>
                </a:rPr>
                <a:t> Ansatz </a:t>
              </a:r>
              <a:r>
                <a:rPr lang="en-US" sz="1800" dirty="0" err="1">
                  <a:solidFill>
                    <a:schemeClr val="lt1"/>
                  </a:solidFill>
                  <a:latin typeface="Calibri"/>
                  <a:ea typeface="Calibri"/>
                  <a:cs typeface="Calibri"/>
                  <a:sym typeface="Calibri"/>
                </a:rPr>
                <a:t>zur</a:t>
              </a:r>
              <a:r>
                <a:rPr lang="en-US" sz="1800" dirty="0">
                  <a:solidFill>
                    <a:schemeClr val="lt1"/>
                  </a:solidFill>
                  <a:latin typeface="Calibri"/>
                  <a:ea typeface="Calibri"/>
                  <a:cs typeface="Calibri"/>
                  <a:sym typeface="Calibri"/>
                </a:rPr>
                <a:t> Navigation im </a:t>
              </a:r>
              <a:r>
                <a:rPr lang="en-US" sz="1800" dirty="0" err="1">
                  <a:solidFill>
                    <a:schemeClr val="lt1"/>
                  </a:solidFill>
                  <a:latin typeface="Calibri"/>
                  <a:ea typeface="Calibri"/>
                  <a:cs typeface="Calibri"/>
                  <a:sym typeface="Calibri"/>
                </a:rPr>
                <a:t>nationalen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Gesundheitssystem</a:t>
              </a:r>
              <a:r>
                <a:rPr lang="en-US" sz="1800" dirty="0">
                  <a:solidFill>
                    <a:schemeClr val="lt1"/>
                  </a:solidFill>
                  <a:latin typeface="Calibri"/>
                  <a:ea typeface="Calibri"/>
                  <a:cs typeface="Calibri"/>
                  <a:sym typeface="Calibri"/>
                </a:rPr>
                <a:t> über das Internet </a:t>
              </a:r>
              <a:r>
                <a:rPr lang="en-US" sz="1800" dirty="0" err="1">
                  <a:solidFill>
                    <a:schemeClr val="lt1"/>
                  </a:solidFill>
                  <a:latin typeface="Calibri"/>
                  <a:ea typeface="Calibri"/>
                  <a:cs typeface="Calibri"/>
                  <a:sym typeface="Calibri"/>
                </a:rPr>
                <a:t>geboten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werden</a:t>
              </a:r>
              <a:r>
                <a:rPr lang="en-US" sz="1800" dirty="0">
                  <a:solidFill>
                    <a:schemeClr val="lt1"/>
                  </a:solidFill>
                  <a:latin typeface="Calibri"/>
                  <a:ea typeface="Calibri"/>
                  <a:cs typeface="Calibri"/>
                  <a:sym typeface="Calibri"/>
                </a:rPr>
                <a:t>.</a:t>
              </a:r>
            </a:p>
          </p:txBody>
        </p:sp>
      </p:grpSp>
      <p:sp>
        <p:nvSpPr>
          <p:cNvPr id="122" name="Google Shape;122;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lvl="0"/>
            <a:r>
              <a:rPr lang="en-US" dirty="0" err="1"/>
              <a:t>Ziele</a:t>
            </a:r>
            <a:endParaRPr dirty="0"/>
          </a:p>
        </p:txBody>
      </p:sp>
      <p:sp>
        <p:nvSpPr>
          <p:cNvPr id="123" name="Google Shape;123;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i="0" u="none" strike="noStrike" cap="none" dirty="0" err="1">
                <a:solidFill>
                  <a:schemeClr val="lt1"/>
                </a:solidFill>
                <a:latin typeface="Calibri"/>
                <a:ea typeface="Calibri"/>
                <a:cs typeface="Calibri"/>
                <a:sym typeface="Calibri"/>
              </a:rPr>
              <a:t>Gesundheitsdienstleistungen</a:t>
            </a:r>
            <a:endParaRPr sz="1400" b="0" i="0" u="none" strike="noStrike" cap="none" dirty="0">
              <a:solidFill>
                <a:srgbClr val="000000"/>
              </a:solidFill>
              <a:latin typeface="Arial"/>
              <a:ea typeface="Arial"/>
              <a:cs typeface="Arial"/>
              <a:sym typeface="Arial"/>
            </a:endParaRPr>
          </a:p>
        </p:txBody>
      </p:sp>
      <p:sp>
        <p:nvSpPr>
          <p:cNvPr id="125" name="Google Shape;125;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pic>
        <p:nvPicPr>
          <p:cNvPr id="126" name="Google Shape;126;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marL="228600" lvl="0" indent="-228600">
              <a:lnSpc>
                <a:spcPct val="150000"/>
              </a:lnSpc>
              <a:spcBef>
                <a:spcPts val="0"/>
              </a:spcBef>
              <a:buClr>
                <a:srgbClr val="C01E24"/>
              </a:buClr>
              <a:buSzPts val="2000"/>
              <a:buFont typeface="Calibri"/>
              <a:buChar char="✔"/>
            </a:pPr>
            <a:r>
              <a:rPr lang="en-US" sz="1800" dirty="0" err="1"/>
              <a:t>Fähigkeit</a:t>
            </a:r>
            <a:r>
              <a:rPr lang="en-US" sz="1800" dirty="0"/>
              <a:t>, die </a:t>
            </a:r>
            <a:r>
              <a:rPr lang="en-US" sz="1800" dirty="0" err="1"/>
              <a:t>allgemeine</a:t>
            </a:r>
            <a:r>
              <a:rPr lang="en-US" sz="1800" dirty="0"/>
              <a:t> </a:t>
            </a:r>
            <a:r>
              <a:rPr lang="en-US" sz="1800" dirty="0" err="1"/>
              <a:t>Funktionsweise</a:t>
            </a:r>
            <a:r>
              <a:rPr lang="en-US" sz="1800" dirty="0"/>
              <a:t> des </a:t>
            </a:r>
            <a:r>
              <a:rPr lang="en-US" sz="1800" dirty="0" err="1"/>
              <a:t>nationalen</a:t>
            </a:r>
            <a:r>
              <a:rPr lang="en-US" sz="1800" dirty="0"/>
              <a:t> </a:t>
            </a:r>
            <a:r>
              <a:rPr lang="en-US" sz="1800" dirty="0" err="1"/>
              <a:t>Gesundheitssystems</a:t>
            </a:r>
            <a:r>
              <a:rPr lang="en-US" sz="1800" dirty="0"/>
              <a:t> </a:t>
            </a:r>
            <a:r>
              <a:rPr lang="en-US" sz="1800" dirty="0" err="1"/>
              <a:t>zu</a:t>
            </a:r>
            <a:r>
              <a:rPr lang="en-US" sz="1800" dirty="0"/>
              <a:t> verstehen und </a:t>
            </a:r>
            <a:r>
              <a:rPr lang="en-US" sz="1800" dirty="0" err="1"/>
              <a:t>sie</a:t>
            </a:r>
            <a:r>
              <a:rPr lang="en-US" sz="1800" dirty="0"/>
              <a:t> in </a:t>
            </a:r>
            <a:r>
              <a:rPr lang="en-US" sz="1800" dirty="0" err="1"/>
              <a:t>ihren</a:t>
            </a:r>
            <a:r>
              <a:rPr lang="en-US" sz="1800" dirty="0"/>
              <a:t> </a:t>
            </a:r>
            <a:r>
              <a:rPr lang="en-US" sz="1800" dirty="0" err="1"/>
              <a:t>Beziehungen</a:t>
            </a:r>
            <a:r>
              <a:rPr lang="en-US" sz="1800" dirty="0"/>
              <a:t> </a:t>
            </a:r>
            <a:r>
              <a:rPr lang="en-US" sz="1800" dirty="0" err="1"/>
              <a:t>zum</a:t>
            </a:r>
            <a:r>
              <a:rPr lang="en-US" sz="1800" dirty="0"/>
              <a:t> </a:t>
            </a:r>
            <a:r>
              <a:rPr lang="en-US" sz="1800" dirty="0" err="1"/>
              <a:t>Gesundheitssystem</a:t>
            </a:r>
            <a:r>
              <a:rPr lang="en-US" sz="1800" dirty="0"/>
              <a:t> </a:t>
            </a:r>
            <a:r>
              <a:rPr lang="en-US" sz="1800" dirty="0" err="1"/>
              <a:t>anzuwenden</a:t>
            </a:r>
            <a:r>
              <a:rPr lang="en-US" sz="1800" dirty="0"/>
              <a:t>.</a:t>
            </a:r>
          </a:p>
          <a:p>
            <a:pPr marL="228600" lvl="0" indent="-228600">
              <a:lnSpc>
                <a:spcPct val="150000"/>
              </a:lnSpc>
              <a:spcBef>
                <a:spcPts val="0"/>
              </a:spcBef>
              <a:buClr>
                <a:srgbClr val="C01E24"/>
              </a:buClr>
              <a:buSzPts val="2000"/>
              <a:buFont typeface="Calibri"/>
              <a:buChar char="✔"/>
            </a:pPr>
            <a:r>
              <a:rPr lang="en-US" sz="1800" dirty="0" err="1"/>
              <a:t>Fähigkeit</a:t>
            </a:r>
            <a:r>
              <a:rPr lang="en-US" sz="1800" dirty="0"/>
              <a:t>, </a:t>
            </a:r>
            <a:r>
              <a:rPr lang="en-US" sz="1800" dirty="0" err="1"/>
              <a:t>zu</a:t>
            </a:r>
            <a:r>
              <a:rPr lang="en-US" sz="1800" dirty="0"/>
              <a:t> verstehen und in die Praxis </a:t>
            </a:r>
            <a:r>
              <a:rPr lang="en-US" sz="1800" dirty="0" err="1"/>
              <a:t>umzusetzen</a:t>
            </a:r>
            <a:r>
              <a:rPr lang="en-US" sz="1800" dirty="0"/>
              <a:t>, </a:t>
            </a:r>
            <a:r>
              <a:rPr lang="en-US" sz="1800" dirty="0" err="1"/>
              <a:t>wie</a:t>
            </a:r>
            <a:r>
              <a:rPr lang="en-US" sz="1800" dirty="0"/>
              <a:t> man Teil des </a:t>
            </a:r>
            <a:r>
              <a:rPr lang="en-US" sz="1800" dirty="0" err="1"/>
              <a:t>nationalen</a:t>
            </a:r>
            <a:r>
              <a:rPr lang="en-US" sz="1800" dirty="0"/>
              <a:t> </a:t>
            </a:r>
            <a:r>
              <a:rPr lang="en-US" sz="1800" dirty="0" err="1"/>
              <a:t>Gesundheitssystems</a:t>
            </a:r>
            <a:r>
              <a:rPr lang="en-US" sz="1800" dirty="0"/>
              <a:t> </a:t>
            </a:r>
            <a:r>
              <a:rPr lang="en-US" sz="1800" dirty="0" err="1"/>
              <a:t>wird</a:t>
            </a:r>
            <a:r>
              <a:rPr lang="en-US" sz="1800" dirty="0"/>
              <a:t>.</a:t>
            </a:r>
          </a:p>
          <a:p>
            <a:pPr marL="228600" lvl="0" indent="-228600">
              <a:lnSpc>
                <a:spcPct val="150000"/>
              </a:lnSpc>
              <a:spcBef>
                <a:spcPts val="0"/>
              </a:spcBef>
              <a:buClr>
                <a:srgbClr val="C01E24"/>
              </a:buClr>
              <a:buSzPts val="2000"/>
              <a:buFont typeface="Calibri"/>
              <a:buChar char="✔"/>
            </a:pPr>
            <a:r>
              <a:rPr lang="en-US" sz="1800" dirty="0" err="1"/>
              <a:t>Fähigkeit</a:t>
            </a:r>
            <a:r>
              <a:rPr lang="en-US" sz="1800" dirty="0"/>
              <a:t> </a:t>
            </a:r>
            <a:r>
              <a:rPr lang="en-US" sz="1800" dirty="0" err="1"/>
              <a:t>zu</a:t>
            </a:r>
            <a:r>
              <a:rPr lang="en-US" sz="1800" dirty="0"/>
              <a:t> verstehen, </a:t>
            </a:r>
            <a:r>
              <a:rPr lang="en-US" sz="1800" dirty="0" err="1"/>
              <a:t>welche</a:t>
            </a:r>
            <a:r>
              <a:rPr lang="en-US" sz="1800" dirty="0"/>
              <a:t> </a:t>
            </a:r>
            <a:r>
              <a:rPr lang="en-US" sz="1800" dirty="0" err="1"/>
              <a:t>Rechte</a:t>
            </a:r>
            <a:r>
              <a:rPr lang="en-US" sz="1800" dirty="0"/>
              <a:t> und </a:t>
            </a:r>
            <a:r>
              <a:rPr lang="en-US" sz="1800" dirty="0" err="1"/>
              <a:t>Pflichten</a:t>
            </a:r>
            <a:r>
              <a:rPr lang="en-US" sz="1800" dirty="0"/>
              <a:t> man </a:t>
            </a:r>
            <a:r>
              <a:rPr lang="en-US" sz="1800" dirty="0" err="1"/>
              <a:t>als</a:t>
            </a:r>
            <a:r>
              <a:rPr lang="en-US" sz="1800" dirty="0"/>
              <a:t> Migrant*in im </a:t>
            </a:r>
            <a:r>
              <a:rPr lang="en-US" sz="1800" dirty="0" err="1"/>
              <a:t>nationalen</a:t>
            </a:r>
            <a:r>
              <a:rPr lang="en-US" sz="1800" dirty="0"/>
              <a:t> </a:t>
            </a:r>
            <a:r>
              <a:rPr lang="en-US" sz="1800" dirty="0" err="1"/>
              <a:t>Gesundheitssystem</a:t>
            </a:r>
            <a:r>
              <a:rPr lang="en-US" sz="1800" dirty="0"/>
              <a:t> hat und </a:t>
            </a:r>
            <a:r>
              <a:rPr lang="en-US" sz="1800" dirty="0" err="1"/>
              <a:t>wie</a:t>
            </a:r>
            <a:r>
              <a:rPr lang="en-US" sz="1800" dirty="0"/>
              <a:t> man </a:t>
            </a:r>
            <a:r>
              <a:rPr lang="en-US" sz="1800" dirty="0" err="1"/>
              <a:t>sich</a:t>
            </a:r>
            <a:r>
              <a:rPr lang="en-US" sz="1800" dirty="0"/>
              <a:t> </a:t>
            </a:r>
            <a:r>
              <a:rPr lang="en-US" sz="1800" dirty="0" err="1"/>
              <a:t>angemessen</a:t>
            </a:r>
            <a:r>
              <a:rPr lang="en-US" sz="1800" dirty="0"/>
              <a:t> </a:t>
            </a:r>
            <a:r>
              <a:rPr lang="en-US" sz="1800" dirty="0" err="1"/>
              <a:t>darüber</a:t>
            </a:r>
            <a:r>
              <a:rPr lang="en-US" sz="1800" dirty="0"/>
              <a:t> </a:t>
            </a:r>
            <a:r>
              <a:rPr lang="en-US" sz="1800" dirty="0" err="1"/>
              <a:t>informiert</a:t>
            </a:r>
            <a:endParaRPr lang="en-US" sz="1800" dirty="0"/>
          </a:p>
        </p:txBody>
      </p:sp>
      <p:pic>
        <p:nvPicPr>
          <p:cNvPr id="133" name="Google Shape;133;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34" name="Google Shape;134;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sp>
        <p:nvSpPr>
          <p:cNvPr id="135" name="Google Shape;135;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err="1"/>
              <a:t>Kompetenzen</a:t>
            </a:r>
            <a:endParaRPr dirty="0"/>
          </a:p>
        </p:txBody>
      </p:sp>
      <p:sp>
        <p:nvSpPr>
          <p:cNvPr id="136" name="Google Shape;136;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err="1">
                <a:solidFill>
                  <a:schemeClr val="lt1"/>
                </a:solidFill>
                <a:latin typeface="Calibri"/>
                <a:ea typeface="Calibri"/>
                <a:cs typeface="Calibri"/>
                <a:sym typeface="Calibri"/>
              </a:rPr>
              <a:t>Gesundheitsdienstleistungen</a:t>
            </a:r>
            <a:endParaRPr lang="en-US" dirty="0"/>
          </a:p>
        </p:txBody>
      </p:sp>
      <p:sp>
        <p:nvSpPr>
          <p:cNvPr id="138" name="Google Shape;138;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dirty="0" err="1">
                <a:solidFill>
                  <a:srgbClr val="C01E24"/>
                </a:solidFill>
              </a:rPr>
              <a:t>Aktion</a:t>
            </a:r>
            <a:r>
              <a:rPr lang="en-US" sz="2000" dirty="0">
                <a:solidFill>
                  <a:srgbClr val="C01E24"/>
                </a:solidFill>
              </a:rPr>
              <a:t> 3.1.1</a:t>
            </a:r>
            <a:br>
              <a:rPr lang="en-US" dirty="0"/>
            </a:br>
            <a:r>
              <a:rPr lang="en-US" dirty="0" err="1">
                <a:solidFill>
                  <a:srgbClr val="C01E24"/>
                </a:solidFill>
              </a:rPr>
              <a:t>Einführung</a:t>
            </a:r>
            <a:endParaRPr dirty="0">
              <a:solidFill>
                <a:srgbClr val="C01E24"/>
              </a:solidFill>
            </a:endParaRPr>
          </a:p>
        </p:txBody>
      </p:sp>
      <p:sp>
        <p:nvSpPr>
          <p:cNvPr id="145" name="Google Shape;145;p43"/>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dirty="0">
                <a:solidFill>
                  <a:srgbClr val="000000"/>
                </a:solidFill>
                <a:latin typeface="Arial"/>
                <a:ea typeface="Arial"/>
                <a:cs typeface="Arial"/>
                <a:sym typeface="Arial"/>
              </a:rPr>
              <a:t>Quelle</a:t>
            </a:r>
            <a:r>
              <a:rPr lang="en-US" sz="1200" b="0" i="0" u="none" strike="noStrike" cap="none" dirty="0">
                <a:solidFill>
                  <a:srgbClr val="000000"/>
                </a:solidFill>
                <a:latin typeface="Arial"/>
                <a:ea typeface="Arial"/>
                <a:cs typeface="Arial"/>
                <a:sym typeface="Arial"/>
              </a:rPr>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rgbClr val="000000"/>
                </a:solidFill>
                <a:latin typeface="Arial"/>
                <a:ea typeface="Arial"/>
                <a:cs typeface="Arial"/>
                <a:sym typeface="Arial"/>
              </a:rPr>
              <a:t>Lizenz</a:t>
            </a:r>
            <a:endParaRPr sz="1200" b="0" i="0" u="none" strike="noStrike" cap="none" dirty="0">
              <a:solidFill>
                <a:srgbClr val="000000"/>
              </a:solidFill>
              <a:latin typeface="Arial"/>
              <a:ea typeface="Arial"/>
              <a:cs typeface="Arial"/>
              <a:sym typeface="Arial"/>
            </a:endParaRPr>
          </a:p>
        </p:txBody>
      </p:sp>
      <p:pic>
        <p:nvPicPr>
          <p:cNvPr id="152" name="Google Shape;152;p43" descr="Ομιλία περίγραμμα"/>
          <p:cNvPicPr preferRelativeResize="0"/>
          <p:nvPr/>
        </p:nvPicPr>
        <p:blipFill rotWithShape="1">
          <a:blip r:embed="rId4">
            <a:alphaModFix/>
          </a:blip>
          <a:srcRect/>
          <a:stretch/>
        </p:blipFill>
        <p:spPr>
          <a:xfrm>
            <a:off x="6839789" y="1392675"/>
            <a:ext cx="3958468" cy="3958468"/>
          </a:xfrm>
          <a:prstGeom prst="rect">
            <a:avLst/>
          </a:prstGeom>
          <a:noFill/>
          <a:ln>
            <a:noFill/>
          </a:ln>
        </p:spPr>
      </p:pic>
      <p:sp>
        <p:nvSpPr>
          <p:cNvPr id="153" name="Google Shape;153;p43"/>
          <p:cNvSpPr txBox="1"/>
          <p:nvPr/>
        </p:nvSpPr>
        <p:spPr>
          <a:xfrm>
            <a:off x="7658396" y="2593053"/>
            <a:ext cx="218502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err="1">
                <a:solidFill>
                  <a:srgbClr val="203864"/>
                </a:solidFill>
                <a:latin typeface="Arial"/>
                <a:ea typeface="Arial"/>
                <a:cs typeface="Arial"/>
                <a:sym typeface="Arial"/>
              </a:rPr>
              <a:t>Fangen</a:t>
            </a:r>
            <a:r>
              <a:rPr lang="en-US" sz="2400" b="0" i="0" u="none" strike="noStrike" cap="none" dirty="0">
                <a:solidFill>
                  <a:srgbClr val="203864"/>
                </a:solidFill>
                <a:latin typeface="Arial"/>
                <a:ea typeface="Arial"/>
                <a:cs typeface="Arial"/>
                <a:sym typeface="Arial"/>
              </a:rPr>
              <a:t> </a:t>
            </a:r>
            <a:r>
              <a:rPr lang="en-US" sz="2400" b="0" i="0" u="none" strike="noStrike" cap="none" dirty="0" err="1">
                <a:solidFill>
                  <a:srgbClr val="203864"/>
                </a:solidFill>
                <a:latin typeface="Arial"/>
                <a:ea typeface="Arial"/>
                <a:cs typeface="Arial"/>
                <a:sym typeface="Arial"/>
              </a:rPr>
              <a:t>wir</a:t>
            </a:r>
            <a:r>
              <a:rPr lang="en-US" sz="2400" b="0" i="0" u="none" strike="noStrike" cap="none" dirty="0">
                <a:solidFill>
                  <a:srgbClr val="203864"/>
                </a:solidFill>
                <a:latin typeface="Arial"/>
                <a:ea typeface="Arial"/>
                <a:cs typeface="Arial"/>
                <a:sym typeface="Arial"/>
              </a:rPr>
              <a:t> an…</a:t>
            </a:r>
            <a:endParaRPr sz="2400" b="0" i="0" u="none" strike="noStrike" cap="none" dirty="0">
              <a:solidFill>
                <a:srgbClr val="203864"/>
              </a:solidFill>
              <a:latin typeface="Arial"/>
              <a:ea typeface="Arial"/>
              <a:cs typeface="Arial"/>
              <a:sym typeface="Arial"/>
            </a:endParaRPr>
          </a:p>
        </p:txBody>
      </p:sp>
      <p:sp>
        <p:nvSpPr>
          <p:cNvPr id="154" name="Google Shape;154;p43"/>
          <p:cNvSpPr txBox="1"/>
          <p:nvPr/>
        </p:nvSpPr>
        <p:spPr>
          <a:xfrm>
            <a:off x="558000" y="2301411"/>
            <a:ext cx="6356508"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rgbClr val="000000"/>
                </a:solidFill>
                <a:latin typeface="Calibri" panose="020F0502020204030204" pitchFamily="34" charset="0"/>
                <a:cs typeface="Calibri" panose="020F0502020204030204" pitchFamily="34" charset="0"/>
                <a:sym typeface="Arial"/>
              </a:rPr>
              <a:t>Ziele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lvl="0" indent="-342900">
              <a:buClr>
                <a:srgbClr val="C00000"/>
              </a:buClr>
              <a:buFont typeface="Wingdings" panose="05000000000000000000" pitchFamily="2" charset="2"/>
              <a:buChar char="§"/>
            </a:pPr>
            <a:r>
              <a:rPr lang="en-US" sz="2000" dirty="0" err="1">
                <a:latin typeface="Calibri" panose="020F0502020204030204" pitchFamily="34" charset="0"/>
                <a:cs typeface="Calibri" panose="020F0502020204030204" pitchFamily="34" charset="0"/>
              </a:rPr>
              <a:t>Lernen</a:t>
            </a:r>
            <a:r>
              <a:rPr lang="en-US" sz="2000" dirty="0">
                <a:latin typeface="Calibri" panose="020F0502020204030204" pitchFamily="34" charset="0"/>
                <a:cs typeface="Calibri" panose="020F0502020204030204" pitchFamily="34" charset="0"/>
              </a:rPr>
              <a:t>, was </a:t>
            </a:r>
            <a:r>
              <a:rPr lang="en-US" sz="2000" dirty="0" err="1">
                <a:latin typeface="Calibri" panose="020F0502020204030204" pitchFamily="34" charset="0"/>
                <a:cs typeface="Calibri" panose="020F0502020204030204" pitchFamily="34" charset="0"/>
              </a:rPr>
              <a:t>notwendig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a:t>
            </a:r>
            <a:r>
              <a:rPr lang="en-US" sz="2000" dirty="0">
                <a:latin typeface="Calibri" panose="020F0502020204030204" pitchFamily="34" charset="0"/>
                <a:cs typeface="Calibri" panose="020F0502020204030204" pitchFamily="34" charset="0"/>
              </a:rPr>
              <a:t>, um </a:t>
            </a:r>
            <a:r>
              <a:rPr lang="en-US" sz="2000" dirty="0" err="1">
                <a:latin typeface="Calibri" panose="020F0502020204030204" pitchFamily="34" charset="0"/>
                <a:cs typeface="Calibri" panose="020F0502020204030204" pitchFamily="34" charset="0"/>
              </a:rPr>
              <a:t>Empfänger</a:t>
            </a:r>
            <a:r>
              <a:rPr lang="en-US" sz="2000" dirty="0">
                <a:latin typeface="Calibri" panose="020F0502020204030204" pitchFamily="34" charset="0"/>
                <a:cs typeface="Calibri" panose="020F0502020204030204" pitchFamily="34" charset="0"/>
              </a:rPr>
              <a:t>*in von </a:t>
            </a:r>
            <a:r>
              <a:rPr lang="en-US" sz="2000" dirty="0" err="1">
                <a:latin typeface="Calibri" panose="020F0502020204030204" pitchFamily="34" charset="0"/>
                <a:cs typeface="Calibri" panose="020F0502020204030204" pitchFamily="34" charset="0"/>
              </a:rPr>
              <a:t>Leistungen</a:t>
            </a:r>
            <a:r>
              <a:rPr lang="en-US" sz="2000" dirty="0">
                <a:latin typeface="Calibri" panose="020F0502020204030204" pitchFamily="34" charset="0"/>
                <a:cs typeface="Calibri" panose="020F0502020204030204" pitchFamily="34" charset="0"/>
              </a:rPr>
              <a:t> des </a:t>
            </a:r>
            <a:r>
              <a:rPr lang="en-US" sz="2000" dirty="0" err="1">
                <a:latin typeface="Calibri" panose="020F0502020204030204" pitchFamily="34" charset="0"/>
                <a:cs typeface="Calibri" panose="020F0502020204030204" pitchFamily="34" charset="0"/>
              </a:rPr>
              <a:t>nationalen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Gesundheitssystems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zu</a:t>
            </a:r>
            <a:r>
              <a:rPr lang="en-US" sz="2000" dirty="0">
                <a:latin typeface="Calibri" panose="020F0502020204030204" pitchFamily="34" charset="0"/>
                <a:cs typeface="Calibri" panose="020F0502020204030204" pitchFamily="34" charset="0"/>
              </a:rPr>
              <a:t> sein</a:t>
            </a:r>
          </a:p>
          <a:p>
            <a:pPr marL="342900" lvl="0" indent="-342900">
              <a:buClr>
                <a:srgbClr val="C00000"/>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342900" lvl="0" indent="-342900">
              <a:buClr>
                <a:srgbClr val="C00000"/>
              </a:buClr>
              <a:buFont typeface="Wingdings" panose="05000000000000000000" pitchFamily="2" charset="2"/>
              <a:buChar char="§"/>
            </a:pPr>
            <a:r>
              <a:rPr lang="en-US" sz="2000" dirty="0" err="1">
                <a:latin typeface="Calibri" panose="020F0502020204030204" pitchFamily="34" charset="0"/>
                <a:cs typeface="Calibri" panose="020F0502020204030204" pitchFamily="34" charset="0"/>
              </a:rPr>
              <a:t>Lernen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wie</a:t>
            </a:r>
            <a:r>
              <a:rPr lang="en-US" sz="2000" dirty="0">
                <a:latin typeface="Calibri" panose="020F0502020204030204" pitchFamily="34" charset="0"/>
                <a:cs typeface="Calibri" panose="020F0502020204030204" pitchFamily="34" charset="0"/>
              </a:rPr>
              <a:t> das </a:t>
            </a:r>
            <a:r>
              <a:rPr lang="en-US" sz="2000" dirty="0" err="1">
                <a:latin typeface="Calibri" panose="020F0502020204030204" pitchFamily="34" charset="0"/>
                <a:cs typeface="Calibri" panose="020F0502020204030204" pitchFamily="34" charset="0"/>
              </a:rPr>
              <a:t>nationale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Gesundheitssystem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funktioniert</a:t>
            </a:r>
            <a:endParaRPr lang="en-US" sz="2000" dirty="0">
              <a:latin typeface="Calibri" panose="020F0502020204030204" pitchFamily="34" charset="0"/>
              <a:cs typeface="Calibri" panose="020F0502020204030204" pitchFamily="34" charset="0"/>
            </a:endParaRPr>
          </a:p>
          <a:p>
            <a:pPr marL="342900" lvl="0" indent="-342900">
              <a:buClr>
                <a:srgbClr val="C00000"/>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342900" lvl="0" indent="-342900">
              <a:buClr>
                <a:srgbClr val="C00000"/>
              </a:buClr>
              <a:buFont typeface="Wingdings" panose="05000000000000000000" pitchFamily="2" charset="2"/>
              <a:buChar char="§"/>
            </a:pPr>
            <a:r>
              <a:rPr lang="en-US" sz="2000" dirty="0" err="1">
                <a:latin typeface="Calibri" panose="020F0502020204030204" pitchFamily="34" charset="0"/>
                <a:cs typeface="Calibri" panose="020F0502020204030204" pitchFamily="34" charset="0"/>
              </a:rPr>
              <a:t>Lernen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wie</a:t>
            </a:r>
            <a:r>
              <a:rPr lang="en-US" sz="2000" dirty="0">
                <a:latin typeface="Calibri" panose="020F0502020204030204" pitchFamily="34" charset="0"/>
                <a:cs typeface="Calibri" panose="020F0502020204030204" pitchFamily="34" charset="0"/>
              </a:rPr>
              <a:t> man </a:t>
            </a:r>
            <a:r>
              <a:rPr lang="en-US" sz="2000" dirty="0" err="1">
                <a:latin typeface="Calibri" panose="020F0502020204030204" pitchFamily="34" charset="0"/>
                <a:cs typeface="Calibri" panose="020F0502020204030204" pitchFamily="34" charset="0"/>
              </a:rPr>
              <a:t>Probleme</a:t>
            </a:r>
            <a:r>
              <a:rPr lang="en-US" sz="2000" dirty="0">
                <a:latin typeface="Calibri" panose="020F0502020204030204" pitchFamily="34" charset="0"/>
                <a:cs typeface="Calibri" panose="020F0502020204030204" pitchFamily="34" charset="0"/>
              </a:rPr>
              <a:t> im </a:t>
            </a:r>
            <a:r>
              <a:rPr lang="en-US" sz="2000" dirty="0" err="1">
                <a:latin typeface="Calibri" panose="020F0502020204030204" pitchFamily="34" charset="0"/>
                <a:cs typeface="Calibri" panose="020F0502020204030204" pitchFamily="34" charset="0"/>
              </a:rPr>
              <a:t>Zusammenhang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mit</a:t>
            </a:r>
            <a:r>
              <a:rPr lang="en-US" sz="2000" dirty="0">
                <a:latin typeface="Calibri" panose="020F0502020204030204" pitchFamily="34" charset="0"/>
                <a:cs typeface="Calibri" panose="020F0502020204030204" pitchFamily="34" charset="0"/>
              </a:rPr>
              <a:t> dem </a:t>
            </a:r>
            <a:r>
              <a:rPr lang="en-US" sz="2000" dirty="0" err="1">
                <a:latin typeface="Calibri" panose="020F0502020204030204" pitchFamily="34" charset="0"/>
                <a:cs typeface="Calibri" panose="020F0502020204030204" pitchFamily="34" charset="0"/>
              </a:rPr>
              <a:t>eigenen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Gesundheitsmanagement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lösen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kann</a:t>
            </a:r>
            <a:r>
              <a:rPr lang="en-US" sz="200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13" name="Google Shape;168;p7">
            <a:extLst>
              <a:ext uri="{FF2B5EF4-FFF2-40B4-BE49-F238E27FC236}">
                <a16:creationId xmlns:a16="http://schemas.microsoft.com/office/drawing/2014/main" id="{5F1F0838-256C-931B-77CB-9BCBDF791DF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3.1.1</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EA131041-AA26-9013-34CC-21E8DF167E7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924CAA65-2C2D-C82B-5073-A2DBACD5F50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D8F5A846-6FD0-200D-9EEE-D99EB324B6E6}"/>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2D86966F-733B-098E-70DF-496C1801959D}"/>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1EFC26D9-AD0C-9C7C-03F7-A44809401D9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46483026-B5EB-6938-6BD8-57F7249533D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lvl="0"/>
            <a:r>
              <a:rPr lang="en-US" sz="2000" dirty="0" err="1">
                <a:solidFill>
                  <a:srgbClr val="C01E24"/>
                </a:solidFill>
              </a:rPr>
              <a:t>Aktion</a:t>
            </a:r>
            <a:r>
              <a:rPr lang="en-US" sz="2000" dirty="0">
                <a:solidFill>
                  <a:srgbClr val="C01E24"/>
                </a:solidFill>
              </a:rPr>
              <a:t> 3.1.2</a:t>
            </a:r>
            <a:br>
              <a:rPr lang="en-US" dirty="0"/>
            </a:br>
            <a:r>
              <a:rPr lang="en-US" dirty="0">
                <a:solidFill>
                  <a:srgbClr val="C01E24"/>
                </a:solidFill>
              </a:rPr>
              <a:t>Was </a:t>
            </a:r>
            <a:r>
              <a:rPr lang="en-US" dirty="0" err="1">
                <a:solidFill>
                  <a:srgbClr val="C01E24"/>
                </a:solidFill>
              </a:rPr>
              <a:t>brauche</a:t>
            </a:r>
            <a:r>
              <a:rPr lang="en-US" dirty="0">
                <a:solidFill>
                  <a:srgbClr val="C01E24"/>
                </a:solidFill>
              </a:rPr>
              <a:t> ich, um Teil des </a:t>
            </a:r>
            <a:r>
              <a:rPr lang="en-US" dirty="0" err="1">
                <a:solidFill>
                  <a:srgbClr val="C01E24"/>
                </a:solidFill>
              </a:rPr>
              <a:t>Gesundheitssystems</a:t>
            </a:r>
            <a:r>
              <a:rPr lang="en-US" dirty="0">
                <a:solidFill>
                  <a:srgbClr val="C01E24"/>
                </a:solidFill>
              </a:rPr>
              <a:t> </a:t>
            </a:r>
            <a:r>
              <a:rPr lang="en-US" dirty="0" err="1">
                <a:solidFill>
                  <a:srgbClr val="C01E24"/>
                </a:solidFill>
              </a:rPr>
              <a:t>zu</a:t>
            </a:r>
            <a:r>
              <a:rPr lang="en-US" dirty="0">
                <a:solidFill>
                  <a:srgbClr val="C01E24"/>
                </a:solidFill>
              </a:rPr>
              <a:t> sein?</a:t>
            </a:r>
            <a:endParaRPr dirty="0">
              <a:solidFill>
                <a:srgbClr val="C01E24"/>
              </a:solidFill>
            </a:endParaRPr>
          </a:p>
        </p:txBody>
      </p:sp>
      <p:sp>
        <p:nvSpPr>
          <p:cNvPr id="161" name="Google Shape;161;p44"/>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dirty="0">
                <a:solidFill>
                  <a:srgbClr val="000000"/>
                </a:solidFill>
                <a:latin typeface="Arial"/>
                <a:ea typeface="Arial"/>
                <a:cs typeface="Arial"/>
                <a:sym typeface="Arial"/>
              </a:rPr>
              <a:t>Quelle</a:t>
            </a:r>
            <a:r>
              <a:rPr lang="en-US" sz="1200" b="0" i="0" u="none" strike="noStrike" cap="none" dirty="0">
                <a:solidFill>
                  <a:srgbClr val="000000"/>
                </a:solidFill>
                <a:latin typeface="Arial"/>
                <a:ea typeface="Arial"/>
                <a:cs typeface="Arial"/>
                <a:sym typeface="Arial"/>
              </a:rPr>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rgbClr val="000000"/>
                </a:solidFill>
                <a:latin typeface="Arial"/>
                <a:ea typeface="Arial"/>
                <a:cs typeface="Arial"/>
                <a:sym typeface="Arial"/>
              </a:rPr>
              <a:t>Lizenz</a:t>
            </a:r>
            <a:endParaRPr sz="1200" b="0" i="0" u="none" strike="noStrike" cap="none" dirty="0">
              <a:solidFill>
                <a:srgbClr val="000000"/>
              </a:solidFill>
              <a:latin typeface="Arial"/>
              <a:ea typeface="Arial"/>
              <a:cs typeface="Arial"/>
              <a:sym typeface="Arial"/>
            </a:endParaRPr>
          </a:p>
        </p:txBody>
      </p:sp>
      <p:sp>
        <p:nvSpPr>
          <p:cNvPr id="12" name="Google Shape;168;p7">
            <a:extLst>
              <a:ext uri="{FF2B5EF4-FFF2-40B4-BE49-F238E27FC236}">
                <a16:creationId xmlns:a16="http://schemas.microsoft.com/office/drawing/2014/main" id="{B5E3591C-43D7-988C-1010-48B65606CEE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99ABFB8D-D667-72EB-33CA-52B2046D7A59}"/>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3.1.2</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E9034902-83F3-F5D1-E5A5-7184F2846BFE}"/>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1B40CC1-00D9-D455-4BD5-5D866672F883}"/>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7C51783-52DA-21FC-0CEE-3CF19CA61415}"/>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FB44A5E7-3671-57BA-4DBB-AD102D0697E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AAF8814-745D-A006-3B14-34273369C6A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9" name="TextBox 18">
            <a:extLst>
              <a:ext uri="{FF2B5EF4-FFF2-40B4-BE49-F238E27FC236}">
                <a16:creationId xmlns:a16="http://schemas.microsoft.com/office/drawing/2014/main" id="{1CAE6A62-C0D6-77AE-15DC-421BE69EE0BD}"/>
              </a:ext>
            </a:extLst>
          </p:cNvPr>
          <p:cNvSpPr txBox="1"/>
          <p:nvPr/>
        </p:nvSpPr>
        <p:spPr>
          <a:xfrm>
            <a:off x="558000" y="2301411"/>
            <a:ext cx="6356508" cy="224676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a:t>Ziel</a:t>
            </a:r>
            <a:endParaRPr lang="de-DE" sz="2800" b="1" dirty="0"/>
          </a:p>
          <a:p>
            <a:endParaRPr lang="es-ES" sz="2000" dirty="0"/>
          </a:p>
          <a:p>
            <a:pPr marL="342900" indent="-342900">
              <a:buClr>
                <a:srgbClr val="C00000"/>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Ziel ist es, den Zugang zu Gesundheitsdiensten zu präsentieren, wobei der Schwerpunkt auf den grundlegenden Anforderungen liegt, die Migrant*innen erfüllen müssen, um Anspruchsberechtigte  des nationalen Gesundheitssystems zu werden. </a:t>
            </a:r>
            <a:endParaRPr lang="en-GB" sz="20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5"/>
          <p:cNvSpPr/>
          <p:nvPr/>
        </p:nvSpPr>
        <p:spPr>
          <a:xfrm>
            <a:off x="6911788" y="-3932"/>
            <a:ext cx="5278953" cy="350774"/>
          </a:xfrm>
          <a:prstGeom prst="rect">
            <a:avLst/>
          </a:prstGeom>
          <a:solidFill>
            <a:srgbClr val="7F7F7F"/>
          </a:solidFill>
          <a:ln>
            <a:noFill/>
          </a:ln>
        </p:spPr>
        <p:txBody>
          <a:bodyPr spcFirstLastPara="1" wrap="square" lIns="91425" tIns="45700" rIns="91425" bIns="45700" anchor="ctr" anchorCtr="0">
            <a:normAutofit fontScale="92500"/>
          </a:bodyPr>
          <a:lstStyle/>
          <a:p>
            <a:pPr lvl="0">
              <a:lnSpc>
                <a:spcPct val="80000"/>
              </a:lnSpc>
              <a:buSzPts val="1530"/>
            </a:pPr>
            <a:r>
              <a:rPr lang="en-US" sz="1530" b="0" i="0" u="none" strike="noStrike" cap="none" dirty="0">
                <a:solidFill>
                  <a:schemeClr val="lt1"/>
                </a:solidFill>
                <a:latin typeface="Arial"/>
                <a:ea typeface="Arial"/>
                <a:cs typeface="Arial"/>
                <a:sym typeface="Arial"/>
              </a:rPr>
              <a:t>3.2 </a:t>
            </a:r>
            <a:r>
              <a:rPr lang="en-US" sz="1530" dirty="0">
                <a:solidFill>
                  <a:schemeClr val="lt1"/>
                </a:solidFill>
              </a:rPr>
              <a:t>Was </a:t>
            </a:r>
            <a:r>
              <a:rPr lang="en-US" sz="1530" dirty="0" err="1">
                <a:solidFill>
                  <a:schemeClr val="lt1"/>
                </a:solidFill>
              </a:rPr>
              <a:t>brauche</a:t>
            </a:r>
            <a:r>
              <a:rPr lang="en-US" sz="1530" dirty="0">
                <a:solidFill>
                  <a:schemeClr val="lt1"/>
                </a:solidFill>
              </a:rPr>
              <a:t> ich, um Teil des </a:t>
            </a:r>
            <a:r>
              <a:rPr lang="en-US" sz="1530" dirty="0" err="1">
                <a:solidFill>
                  <a:schemeClr val="lt1"/>
                </a:solidFill>
              </a:rPr>
              <a:t>Gesundheitssystems</a:t>
            </a:r>
            <a:r>
              <a:rPr lang="en-US" sz="1530" dirty="0">
                <a:solidFill>
                  <a:schemeClr val="lt1"/>
                </a:solidFill>
              </a:rPr>
              <a:t> </a:t>
            </a:r>
            <a:r>
              <a:rPr lang="en-US" sz="1530" dirty="0" err="1">
                <a:solidFill>
                  <a:schemeClr val="lt1"/>
                </a:solidFill>
              </a:rPr>
              <a:t>zu</a:t>
            </a:r>
            <a:r>
              <a:rPr lang="en-US" sz="1530" dirty="0">
                <a:solidFill>
                  <a:schemeClr val="lt1"/>
                </a:solidFill>
              </a:rPr>
              <a:t> sein?</a:t>
            </a:r>
            <a:endParaRPr sz="1275" b="0" i="0" u="none" strike="noStrike" cap="none" dirty="0">
              <a:solidFill>
                <a:schemeClr val="lt1"/>
              </a:solidFill>
              <a:latin typeface="Arial"/>
              <a:ea typeface="Arial"/>
              <a:cs typeface="Arial"/>
              <a:sym typeface="Arial"/>
            </a:endParaRPr>
          </a:p>
        </p:txBody>
      </p:sp>
      <p:sp>
        <p:nvSpPr>
          <p:cNvPr id="175" name="Google Shape;175;p4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sp>
        <p:nvSpPr>
          <p:cNvPr id="176" name="Google Shape;176;p4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Stellen</a:t>
            </a:r>
            <a:r>
              <a:rPr lang="en-US" sz="3600" dirty="0">
                <a:solidFill>
                  <a:srgbClr val="002060"/>
                </a:solidFill>
              </a:rPr>
              <a:t> Sie </a:t>
            </a:r>
            <a:r>
              <a:rPr lang="en-US" sz="3600" dirty="0" err="1">
                <a:solidFill>
                  <a:srgbClr val="002060"/>
                </a:solidFill>
              </a:rPr>
              <a:t>sich</a:t>
            </a:r>
            <a:r>
              <a:rPr lang="en-US" sz="3600" dirty="0">
                <a:solidFill>
                  <a:srgbClr val="002060"/>
                </a:solidFill>
              </a:rPr>
              <a:t> </a:t>
            </a:r>
            <a:r>
              <a:rPr lang="en-US" sz="3600" dirty="0" err="1">
                <a:solidFill>
                  <a:srgbClr val="002060"/>
                </a:solidFill>
              </a:rPr>
              <a:t>diese</a:t>
            </a:r>
            <a:r>
              <a:rPr lang="en-US" sz="3600" dirty="0">
                <a:solidFill>
                  <a:srgbClr val="002060"/>
                </a:solidFill>
              </a:rPr>
              <a:t> </a:t>
            </a:r>
            <a:r>
              <a:rPr lang="en-US" sz="3600" dirty="0" err="1">
                <a:solidFill>
                  <a:srgbClr val="002060"/>
                </a:solidFill>
              </a:rPr>
              <a:t>Fragen</a:t>
            </a:r>
            <a:r>
              <a:rPr lang="en-US" sz="3600" dirty="0">
                <a:solidFill>
                  <a:srgbClr val="002060"/>
                </a:solidFill>
              </a:rPr>
              <a:t>:</a:t>
            </a:r>
            <a:endParaRPr dirty="0"/>
          </a:p>
        </p:txBody>
      </p:sp>
      <p:sp>
        <p:nvSpPr>
          <p:cNvPr id="177" name="Google Shape;177;p45"/>
          <p:cNvSpPr txBox="1"/>
          <p:nvPr/>
        </p:nvSpPr>
        <p:spPr>
          <a:xfrm>
            <a:off x="403111" y="2350334"/>
            <a:ext cx="5937120" cy="342766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nSpc>
                <a:spcPct val="150000"/>
              </a:lnSpc>
              <a:buClr>
                <a:srgbClr val="C01E24"/>
              </a:buClr>
              <a:buSzPts val="2000"/>
              <a:buFont typeface="Calibri"/>
              <a:buChar char="▪"/>
            </a:pPr>
            <a:r>
              <a:rPr lang="en-US" sz="2400" dirty="0">
                <a:solidFill>
                  <a:schemeClr val="dk1"/>
                </a:solidFill>
                <a:latin typeface="Calibri"/>
                <a:ea typeface="Calibri"/>
                <a:cs typeface="Calibri"/>
                <a:sym typeface="Calibri"/>
              </a:rPr>
              <a:t>Wissen Sie, </a:t>
            </a:r>
            <a:r>
              <a:rPr lang="en-US" sz="2400" dirty="0" err="1">
                <a:solidFill>
                  <a:schemeClr val="dk1"/>
                </a:solidFill>
                <a:latin typeface="Calibri"/>
                <a:ea typeface="Calibri"/>
                <a:cs typeface="Calibri"/>
                <a:sym typeface="Calibri"/>
              </a:rPr>
              <a:t>wie</a:t>
            </a:r>
            <a:r>
              <a:rPr lang="en-US" sz="2400" dirty="0">
                <a:solidFill>
                  <a:schemeClr val="dk1"/>
                </a:solidFill>
                <a:latin typeface="Calibri"/>
                <a:ea typeface="Calibri"/>
                <a:cs typeface="Calibri"/>
                <a:sym typeface="Calibri"/>
              </a:rPr>
              <a:t> das </a:t>
            </a:r>
            <a:r>
              <a:rPr lang="en-US" sz="2400" dirty="0" err="1">
                <a:solidFill>
                  <a:schemeClr val="dk1"/>
                </a:solidFill>
                <a:latin typeface="Calibri"/>
                <a:ea typeface="Calibri"/>
                <a:cs typeface="Calibri"/>
                <a:sym typeface="Calibri"/>
              </a:rPr>
              <a:t>nationale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Gesundheitssystem</a:t>
            </a:r>
            <a:r>
              <a:rPr lang="en-US" sz="2400" dirty="0">
                <a:solidFill>
                  <a:schemeClr val="dk1"/>
                </a:solidFill>
                <a:latin typeface="Calibri"/>
                <a:ea typeface="Calibri"/>
                <a:cs typeface="Calibri"/>
                <a:sym typeface="Calibri"/>
              </a:rPr>
              <a:t> in Deutschland </a:t>
            </a:r>
            <a:r>
              <a:rPr lang="en-US" sz="2400" dirty="0" err="1">
                <a:solidFill>
                  <a:schemeClr val="dk1"/>
                </a:solidFill>
                <a:latin typeface="Calibri"/>
                <a:ea typeface="Calibri"/>
                <a:cs typeface="Calibri"/>
                <a:sym typeface="Calibri"/>
              </a:rPr>
              <a:t>funktioniert</a:t>
            </a:r>
            <a:r>
              <a:rPr lang="en-US" sz="2400" dirty="0">
                <a:solidFill>
                  <a:schemeClr val="dk1"/>
                </a:solidFill>
                <a:latin typeface="Calibri"/>
                <a:ea typeface="Calibri"/>
                <a:cs typeface="Calibri"/>
                <a:sym typeface="Calibri"/>
              </a:rPr>
              <a:t>?</a:t>
            </a:r>
          </a:p>
          <a:p>
            <a:pPr marL="228600" lvl="0" indent="-228600">
              <a:lnSpc>
                <a:spcPct val="150000"/>
              </a:lnSpc>
              <a:buClr>
                <a:srgbClr val="C01E24"/>
              </a:buClr>
              <a:buSzPts val="2000"/>
              <a:buFont typeface="Calibri"/>
              <a:buChar char="▪"/>
            </a:pPr>
            <a:r>
              <a:rPr lang="en-US" sz="2400" dirty="0">
                <a:solidFill>
                  <a:schemeClr val="dk1"/>
                </a:solidFill>
                <a:latin typeface="Calibri"/>
                <a:ea typeface="Calibri"/>
                <a:cs typeface="Calibri"/>
                <a:sym typeface="Calibri"/>
              </a:rPr>
              <a:t>Hatten Sie </a:t>
            </a:r>
            <a:r>
              <a:rPr lang="en-US" sz="2400" dirty="0" err="1">
                <a:solidFill>
                  <a:schemeClr val="dk1"/>
                </a:solidFill>
                <a:latin typeface="Calibri"/>
                <a:ea typeface="Calibri"/>
                <a:cs typeface="Calibri"/>
                <a:sym typeface="Calibri"/>
              </a:rPr>
              <a:t>schon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einmal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ein</a:t>
            </a:r>
            <a:r>
              <a:rPr lang="en-US" sz="2400" dirty="0">
                <a:solidFill>
                  <a:schemeClr val="dk1"/>
                </a:solidFill>
                <a:latin typeface="Calibri"/>
                <a:ea typeface="Calibri"/>
                <a:cs typeface="Calibri"/>
                <a:sym typeface="Calibri"/>
              </a:rPr>
              <a:t> Problem </a:t>
            </a:r>
            <a:r>
              <a:rPr lang="en-US" sz="2400" dirty="0" err="1">
                <a:solidFill>
                  <a:schemeClr val="dk1"/>
                </a:solidFill>
                <a:latin typeface="Calibri"/>
                <a:ea typeface="Calibri"/>
                <a:cs typeface="Calibri"/>
                <a:sym typeface="Calibri"/>
              </a:rPr>
              <a:t>oder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mussten</a:t>
            </a:r>
            <a:r>
              <a:rPr lang="en-US" sz="2400" dirty="0">
                <a:solidFill>
                  <a:schemeClr val="dk1"/>
                </a:solidFill>
                <a:latin typeface="Calibri"/>
                <a:ea typeface="Calibri"/>
                <a:cs typeface="Calibri"/>
                <a:sym typeface="Calibri"/>
              </a:rPr>
              <a:t> Sie </a:t>
            </a:r>
            <a:r>
              <a:rPr lang="en-US" sz="2400" dirty="0" err="1">
                <a:solidFill>
                  <a:schemeClr val="dk1"/>
                </a:solidFill>
                <a:latin typeface="Calibri"/>
                <a:ea typeface="Calibri"/>
                <a:cs typeface="Calibri"/>
                <a:sym typeface="Calibri"/>
              </a:rPr>
              <a:t>einen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Vorgang</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wiederholen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weil</a:t>
            </a:r>
            <a:r>
              <a:rPr lang="en-US" sz="2400" dirty="0">
                <a:solidFill>
                  <a:schemeClr val="dk1"/>
                </a:solidFill>
                <a:latin typeface="Calibri"/>
                <a:ea typeface="Calibri"/>
                <a:cs typeface="Calibri"/>
                <a:sym typeface="Calibri"/>
              </a:rPr>
              <a:t> Sie </a:t>
            </a:r>
            <a:r>
              <a:rPr lang="en-US" sz="2400" dirty="0" err="1">
                <a:solidFill>
                  <a:schemeClr val="dk1"/>
                </a:solidFill>
                <a:latin typeface="Calibri"/>
                <a:ea typeface="Calibri"/>
                <a:cs typeface="Calibri"/>
                <a:sym typeface="Calibri"/>
              </a:rPr>
              <a:t>nicht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wussten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wie</a:t>
            </a:r>
            <a:r>
              <a:rPr lang="en-US" sz="2400" dirty="0">
                <a:solidFill>
                  <a:schemeClr val="dk1"/>
                </a:solidFill>
                <a:latin typeface="Calibri"/>
                <a:ea typeface="Calibri"/>
                <a:cs typeface="Calibri"/>
                <a:sym typeface="Calibri"/>
              </a:rPr>
              <a:t> das </a:t>
            </a:r>
            <a:r>
              <a:rPr lang="en-US" sz="2400" dirty="0" err="1">
                <a:solidFill>
                  <a:schemeClr val="dk1"/>
                </a:solidFill>
                <a:latin typeface="Calibri"/>
                <a:ea typeface="Calibri"/>
                <a:cs typeface="Calibri"/>
                <a:sym typeface="Calibri"/>
              </a:rPr>
              <a:t>nationale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Gesundheitssystem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hier</a:t>
            </a:r>
            <a:r>
              <a:rPr lang="en-US" sz="2400" dirty="0">
                <a:solidFill>
                  <a:schemeClr val="dk1"/>
                </a:solidFill>
                <a:latin typeface="Calibri"/>
                <a:ea typeface="Calibri"/>
                <a:cs typeface="Calibri"/>
                <a:sym typeface="Calibri"/>
              </a:rPr>
              <a:t> in Deutschland </a:t>
            </a:r>
            <a:r>
              <a:rPr lang="en-US" sz="2400" dirty="0" err="1">
                <a:solidFill>
                  <a:schemeClr val="dk1"/>
                </a:solidFill>
                <a:latin typeface="Calibri"/>
                <a:ea typeface="Calibri"/>
                <a:cs typeface="Calibri"/>
                <a:sym typeface="Calibri"/>
              </a:rPr>
              <a:t>funktioniert</a:t>
            </a:r>
            <a:r>
              <a:rPr lang="en-US" sz="2400"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pic>
        <p:nvPicPr>
          <p:cNvPr id="178" name="Google Shape;178;p45" descr="Pregunta, Duda, Problema, Marca, Interrogatorio"/>
          <p:cNvPicPr preferRelativeResize="0"/>
          <p:nvPr/>
        </p:nvPicPr>
        <p:blipFill rotWithShape="1">
          <a:blip r:embed="rId4">
            <a:alphaModFix/>
          </a:blip>
          <a:srcRect/>
          <a:stretch/>
        </p:blipFill>
        <p:spPr>
          <a:xfrm>
            <a:off x="6911787" y="2185167"/>
            <a:ext cx="5278953" cy="2880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6947647" y="-3932"/>
            <a:ext cx="5243094" cy="350774"/>
          </a:xfrm>
          <a:prstGeom prst="rect">
            <a:avLst/>
          </a:prstGeom>
          <a:solidFill>
            <a:srgbClr val="7F7F7F"/>
          </a:solidFill>
          <a:ln>
            <a:noFill/>
          </a:ln>
        </p:spPr>
        <p:txBody>
          <a:bodyPr spcFirstLastPara="1" wrap="square" lIns="91425" tIns="45700" rIns="91425" bIns="45700" anchor="ctr" anchorCtr="0">
            <a:normAutofit fontScale="92500"/>
          </a:bodyPr>
          <a:lstStyle/>
          <a:p>
            <a:pPr lvl="0">
              <a:lnSpc>
                <a:spcPct val="80000"/>
              </a:lnSpc>
              <a:buSzPts val="1530"/>
            </a:pPr>
            <a:r>
              <a:rPr lang="en-US" sz="1530" dirty="0">
                <a:solidFill>
                  <a:schemeClr val="lt1"/>
                </a:solidFill>
              </a:rPr>
              <a:t>3.2 Was </a:t>
            </a:r>
            <a:r>
              <a:rPr lang="en-US" sz="1530" dirty="0" err="1">
                <a:solidFill>
                  <a:schemeClr val="lt1"/>
                </a:solidFill>
              </a:rPr>
              <a:t>brauche</a:t>
            </a:r>
            <a:r>
              <a:rPr lang="en-US" sz="1530" dirty="0">
                <a:solidFill>
                  <a:schemeClr val="lt1"/>
                </a:solidFill>
              </a:rPr>
              <a:t> ich, um Teil des </a:t>
            </a:r>
            <a:r>
              <a:rPr lang="en-US" sz="1530" dirty="0" err="1">
                <a:solidFill>
                  <a:schemeClr val="lt1"/>
                </a:solidFill>
              </a:rPr>
              <a:t>Gesundheitssystems</a:t>
            </a:r>
            <a:r>
              <a:rPr lang="en-US" sz="1530" dirty="0">
                <a:solidFill>
                  <a:schemeClr val="lt1"/>
                </a:solidFill>
              </a:rPr>
              <a:t> </a:t>
            </a:r>
            <a:r>
              <a:rPr lang="en-US" sz="1530" dirty="0" err="1">
                <a:solidFill>
                  <a:schemeClr val="lt1"/>
                </a:solidFill>
              </a:rPr>
              <a:t>zu</a:t>
            </a:r>
            <a:r>
              <a:rPr lang="en-US" sz="1530" dirty="0">
                <a:solidFill>
                  <a:schemeClr val="lt1"/>
                </a:solidFill>
              </a:rPr>
              <a:t> sein?</a:t>
            </a:r>
            <a:endParaRPr lang="en-US" sz="1275" dirty="0">
              <a:solidFill>
                <a:schemeClr val="lt1"/>
              </a:solidFil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a:solidFill>
                  <a:srgbClr val="002060"/>
                </a:solidFill>
                <a:latin typeface="Calibri"/>
                <a:ea typeface="Calibri"/>
                <a:cs typeface="Calibri"/>
                <a:sym typeface="Calibri"/>
              </a:rPr>
              <a:t>Videos</a:t>
            </a:r>
            <a:endParaRPr/>
          </a:p>
        </p:txBody>
      </p:sp>
      <p:sp>
        <p:nvSpPr>
          <p:cNvPr id="187" name="Google Shape;187;p46"/>
          <p:cNvSpPr txBox="1"/>
          <p:nvPr/>
        </p:nvSpPr>
        <p:spPr>
          <a:xfrm>
            <a:off x="336065" y="3092521"/>
            <a:ext cx="616517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1: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b="1" u="sng" dirty="0">
                <a:latin typeface="Calibri"/>
                <a:ea typeface="Calibri"/>
                <a:cs typeface="Calibri"/>
                <a:sym typeface="Calibri"/>
                <a:hlinkClick r:id="rId4"/>
              </a:rPr>
              <a:t>https://www.youtube.com/watch?v=RaSKm0o4Jc8</a:t>
            </a:r>
            <a:endParaRPr lang="en-US" sz="2000" b="1" u="sng" dirty="0">
              <a:latin typeface="Calibri"/>
              <a:ea typeface="Calibri"/>
              <a:cs typeface="Calibri"/>
              <a:sym typeface="Calibri"/>
            </a:endParaRPr>
          </a:p>
          <a:p>
            <a:pPr lvl="0"/>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2: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b="1" u="sng" dirty="0">
                <a:latin typeface="Calibri"/>
                <a:ea typeface="Calibri"/>
                <a:cs typeface="Calibri"/>
                <a:sym typeface="Calibri"/>
                <a:hlinkClick r:id="rId5"/>
              </a:rPr>
              <a:t>https://www.youtube.com/watch?v=sasX7aZeCGc</a:t>
            </a:r>
            <a:r>
              <a:rPr lang="en-US" sz="2000" b="1" u="sng" dirty="0">
                <a:latin typeface="Calibri"/>
                <a:ea typeface="Calibri"/>
                <a:cs typeface="Calibri"/>
                <a:sym typeface="Calibri"/>
              </a:rPr>
              <a:t> </a:t>
            </a:r>
            <a:endParaRPr dirty="0"/>
          </a:p>
        </p:txBody>
      </p:sp>
      <p:pic>
        <p:nvPicPr>
          <p:cNvPr id="188" name="Google Shape;188;p46" descr="Cine, Película, Cámara, Proyector, Video, Acortar"/>
          <p:cNvPicPr preferRelativeResize="0"/>
          <p:nvPr/>
        </p:nvPicPr>
        <p:blipFill rotWithShape="1">
          <a:blip r:embed="rId6">
            <a:alphaModFix/>
          </a:blip>
          <a:srcRect l="39241"/>
          <a:stretch/>
        </p:blipFill>
        <p:spPr>
          <a:xfrm>
            <a:off x="6947647" y="604017"/>
            <a:ext cx="5244353" cy="5895975"/>
          </a:xfrm>
          <a:prstGeom prst="rect">
            <a:avLst/>
          </a:prstGeom>
          <a:noFill/>
          <a:ln>
            <a:noFill/>
          </a:ln>
        </p:spPr>
      </p:pic>
      <p:sp>
        <p:nvSpPr>
          <p:cNvPr id="190" name="Google Shape;190;p46"/>
          <p:cNvSpPr txBox="1"/>
          <p:nvPr/>
        </p:nvSpPr>
        <p:spPr>
          <a:xfrm>
            <a:off x="1130898" y="1861751"/>
            <a:ext cx="3060215" cy="605096"/>
          </a:xfrm>
          <a:prstGeom prst="rect">
            <a:avLst/>
          </a:prstGeom>
          <a:noFill/>
          <a:ln>
            <a:noFill/>
          </a:ln>
        </p:spPr>
        <p:txBody>
          <a:bodyPr spcFirstLastPara="1" wrap="square" lIns="91425" tIns="45700" rIns="91425" bIns="45700" anchor="ctr" anchorCtr="0">
            <a:noAutofit/>
          </a:bodyPr>
          <a:lstStyle/>
          <a:p>
            <a:pPr lvl="0">
              <a:lnSpc>
                <a:spcPct val="90000"/>
              </a:lnSpc>
              <a:buClr>
                <a:srgbClr val="C01E24"/>
              </a:buClr>
              <a:buSzPts val="2000"/>
            </a:pPr>
            <a:r>
              <a:rPr lang="en-US" sz="2500" b="1" dirty="0" err="1">
                <a:solidFill>
                  <a:srgbClr val="002060"/>
                </a:solidFill>
                <a:latin typeface="Calibri"/>
                <a:ea typeface="Calibri"/>
                <a:cs typeface="Calibri"/>
                <a:sym typeface="Calibri"/>
              </a:rPr>
              <a:t>Schauen</a:t>
            </a:r>
            <a:r>
              <a:rPr lang="en-US" sz="2500" b="1" dirty="0">
                <a:solidFill>
                  <a:srgbClr val="002060"/>
                </a:solidFill>
                <a:latin typeface="Calibri"/>
                <a:ea typeface="Calibri"/>
                <a:cs typeface="Calibri"/>
                <a:sym typeface="Calibri"/>
              </a:rPr>
              <a:t> </a:t>
            </a:r>
            <a:r>
              <a:rPr lang="en-US" sz="2500" b="1" dirty="0" err="1">
                <a:solidFill>
                  <a:srgbClr val="002060"/>
                </a:solidFill>
                <a:latin typeface="Calibri"/>
                <a:ea typeface="Calibri"/>
                <a:cs typeface="Calibri"/>
                <a:sym typeface="Calibri"/>
              </a:rPr>
              <a:t>wir</a:t>
            </a:r>
            <a:r>
              <a:rPr lang="en-US" sz="2500" b="1" dirty="0">
                <a:solidFill>
                  <a:srgbClr val="002060"/>
                </a:solidFill>
                <a:latin typeface="Calibri"/>
                <a:ea typeface="Calibri"/>
                <a:cs typeface="Calibri"/>
                <a:sym typeface="Calibri"/>
              </a:rPr>
              <a:t> </a:t>
            </a:r>
            <a:r>
              <a:rPr lang="en-US" sz="2500" b="1" dirty="0" err="1">
                <a:solidFill>
                  <a:srgbClr val="002060"/>
                </a:solidFill>
                <a:latin typeface="Calibri"/>
                <a:ea typeface="Calibri"/>
                <a:cs typeface="Calibri"/>
                <a:sym typeface="Calibri"/>
              </a:rPr>
              <a:t>uns</a:t>
            </a:r>
            <a:r>
              <a:rPr lang="en-US" sz="2500" b="1" dirty="0">
                <a:solidFill>
                  <a:srgbClr val="002060"/>
                </a:solidFill>
                <a:latin typeface="Calibri"/>
                <a:ea typeface="Calibri"/>
                <a:cs typeface="Calibri"/>
                <a:sym typeface="Calibri"/>
              </a:rPr>
              <a:t> die </a:t>
            </a:r>
            <a:r>
              <a:rPr lang="en-US" sz="2500" b="1" dirty="0" err="1">
                <a:solidFill>
                  <a:srgbClr val="002060"/>
                </a:solidFill>
                <a:latin typeface="Calibri"/>
                <a:ea typeface="Calibri"/>
                <a:cs typeface="Calibri"/>
                <a:sym typeface="Calibri"/>
              </a:rPr>
              <a:t>folgenden</a:t>
            </a:r>
            <a:r>
              <a:rPr lang="en-US" sz="2500" b="1" dirty="0">
                <a:solidFill>
                  <a:srgbClr val="002060"/>
                </a:solidFill>
                <a:latin typeface="Calibri"/>
                <a:ea typeface="Calibri"/>
                <a:cs typeface="Calibri"/>
                <a:sym typeface="Calibri"/>
              </a:rPr>
              <a:t> Videos an und </a:t>
            </a:r>
            <a:r>
              <a:rPr lang="en-US" sz="2500" b="1" dirty="0" err="1">
                <a:solidFill>
                  <a:srgbClr val="002060"/>
                </a:solidFill>
                <a:latin typeface="Calibri"/>
                <a:ea typeface="Calibri"/>
                <a:cs typeface="Calibri"/>
                <a:sym typeface="Calibri"/>
              </a:rPr>
              <a:t>diskutieren</a:t>
            </a:r>
            <a:r>
              <a:rPr lang="en-US" sz="2500" b="1" dirty="0">
                <a:solidFill>
                  <a:srgbClr val="002060"/>
                </a:solidFill>
                <a:latin typeface="Calibri"/>
                <a:ea typeface="Calibri"/>
                <a:cs typeface="Calibri"/>
                <a:sym typeface="Calibri"/>
              </a:rPr>
              <a:t> </a:t>
            </a:r>
            <a:r>
              <a:rPr lang="en-US" sz="2500" b="1" dirty="0" err="1">
                <a:solidFill>
                  <a:srgbClr val="002060"/>
                </a:solidFill>
                <a:latin typeface="Calibri"/>
                <a:ea typeface="Calibri"/>
                <a:cs typeface="Calibri"/>
                <a:sym typeface="Calibri"/>
              </a:rPr>
              <a:t>wir</a:t>
            </a:r>
            <a:r>
              <a:rPr lang="en-US" sz="2500" b="1" dirty="0">
                <a:solidFill>
                  <a:srgbClr val="002060"/>
                </a:solidFill>
                <a:latin typeface="Calibri"/>
                <a:ea typeface="Calibri"/>
                <a:cs typeface="Calibri"/>
                <a:sym typeface="Calibri"/>
              </a:rPr>
              <a:t>!</a:t>
            </a:r>
            <a:endParaRPr dirty="0"/>
          </a:p>
        </p:txBody>
      </p:sp>
      <p:pic>
        <p:nvPicPr>
          <p:cNvPr id="9" name="Picture 2" descr="Deutschland, Karte, Flagge, Land, Landkarte, Länder">
            <a:extLst>
              <a:ext uri="{FF2B5EF4-FFF2-40B4-BE49-F238E27FC236}">
                <a16:creationId xmlns:a16="http://schemas.microsoft.com/office/drawing/2014/main" id="{99DA4B2D-C9D0-E4F9-4726-B54AD0E8F3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5145" y="171455"/>
            <a:ext cx="1819561" cy="1819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91BA4B-1A23-46A0-92B1-1B5CDD955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4B2E8F-49D7-4A29-8360-F344F9F2CC68}">
  <ds:schemaRefs>
    <ds:schemaRef ds:uri="http://schemas.microsoft.com/sharepoint/v3/contenttype/forms"/>
  </ds:schemaRefs>
</ds:datastoreItem>
</file>

<file path=customXml/itemProps3.xml><?xml version="1.0" encoding="utf-8"?>
<ds:datastoreItem xmlns:ds="http://schemas.openxmlformats.org/officeDocument/2006/customXml" ds:itemID="{6C4FBD0A-5962-424F-AFC2-ECAE7E0EA0E8}">
  <ds:schemaRefs>
    <ds:schemaRef ds:uri="f31421c9-628b-4b4d-907b-e4fb7eb6347f"/>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TotalTime>
  <Words>1635</Words>
  <Application>Microsoft Office PowerPoint</Application>
  <PresentationFormat>Ευρεία οθόνη</PresentationFormat>
  <Paragraphs>196</Paragraphs>
  <Slides>25</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Quattrocento Sans</vt:lpstr>
      <vt:lpstr>Arial</vt:lpstr>
      <vt:lpstr>Wingdings</vt:lpstr>
      <vt:lpstr>Impact</vt:lpstr>
      <vt:lpstr>Gill Sans</vt:lpstr>
      <vt:lpstr>Calibri</vt:lpstr>
      <vt:lpstr>Roboto</vt:lpstr>
      <vt:lpstr>Θέμα του Office</vt:lpstr>
      <vt:lpstr>Παρουσίαση του PowerPoint</vt:lpstr>
      <vt:lpstr>Partner</vt:lpstr>
      <vt:lpstr>Module</vt:lpstr>
      <vt:lpstr>Ziele</vt:lpstr>
      <vt:lpstr>Kompetenzen</vt:lpstr>
      <vt:lpstr>Aktion 3.1.1 Einführung</vt:lpstr>
      <vt:lpstr>Aktion 3.1.2 Was brauche ich, um Teil des Gesundheitssystems zu sein?</vt:lpstr>
      <vt:lpstr>Stellen Sie sich diese Fragen:</vt:lpstr>
      <vt:lpstr>Videos</vt:lpstr>
      <vt:lpstr>Aktionen 3.1.3 &amp; 3.1.4 Was würden Sie tun?</vt:lpstr>
      <vt:lpstr>Was würden Sie tun?  - Schritte</vt:lpstr>
      <vt:lpstr>Thema 1 - Notfall</vt:lpstr>
      <vt:lpstr>Thema 2 - Aufnahme</vt:lpstr>
      <vt:lpstr>Thema 3- Primäre Gesundheitsversorgung</vt:lpstr>
      <vt:lpstr>Thema 4 - Krankenhaus/Facharzt</vt:lpstr>
      <vt:lpstr>Thema 5 - Zahnärztliche Leistungen</vt:lpstr>
      <vt:lpstr>Thema 6 – Psychologe/in</vt:lpstr>
      <vt:lpstr>Thema 7 - Apotheke</vt:lpstr>
      <vt:lpstr>Thema 8 - Impfung</vt:lpstr>
      <vt:lpstr>ONLINE KARTE</vt:lpstr>
      <vt:lpstr>Aktion 3.1.5 Abschluss – Nachbesprechung </vt:lpstr>
      <vt:lpstr>Παρουσίαση του PowerPoint</vt:lpstr>
      <vt:lpstr>Aktion 3.2.1 Exkursion/praktische Besichtigung</vt:lpstr>
      <vt:lpstr>ZUSAMMENFASSUNG DER HAUSAUFGABEN: PRAXISBESUCH</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lastModifiedBy>pantelis balaouras</cp:lastModifiedBy>
  <cp:revision>11</cp:revision>
  <dcterms:created xsi:type="dcterms:W3CDTF">2020-06-02T13:31:56Z</dcterms:created>
  <dcterms:modified xsi:type="dcterms:W3CDTF">2022-08-25T07:38:40Z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