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6" r:id="rId5"/>
  </p:sldMasterIdLst>
  <p:notesMasterIdLst>
    <p:notesMasterId r:id="rId43"/>
  </p:notesMasterIdLst>
  <p:sldIdLst>
    <p:sldId id="256" r:id="rId6"/>
    <p:sldId id="257" r:id="rId7"/>
    <p:sldId id="259" r:id="rId8"/>
    <p:sldId id="260" r:id="rId9"/>
    <p:sldId id="261" r:id="rId10"/>
    <p:sldId id="262" r:id="rId11"/>
    <p:sldId id="313" r:id="rId12"/>
    <p:sldId id="308" r:id="rId13"/>
    <p:sldId id="310" r:id="rId14"/>
    <p:sldId id="309" r:id="rId15"/>
    <p:sldId id="311" r:id="rId16"/>
    <p:sldId id="288" r:id="rId17"/>
    <p:sldId id="314" r:id="rId18"/>
    <p:sldId id="299" r:id="rId19"/>
    <p:sldId id="315" r:id="rId20"/>
    <p:sldId id="316" r:id="rId21"/>
    <p:sldId id="317" r:id="rId22"/>
    <p:sldId id="318" r:id="rId23"/>
    <p:sldId id="319" r:id="rId24"/>
    <p:sldId id="320" r:id="rId25"/>
    <p:sldId id="321" r:id="rId26"/>
    <p:sldId id="322" r:id="rId27"/>
    <p:sldId id="323" r:id="rId28"/>
    <p:sldId id="312" r:id="rId29"/>
    <p:sldId id="324" r:id="rId30"/>
    <p:sldId id="325" r:id="rId31"/>
    <p:sldId id="326" r:id="rId32"/>
    <p:sldId id="327" r:id="rId33"/>
    <p:sldId id="302" r:id="rId34"/>
    <p:sldId id="328" r:id="rId35"/>
    <p:sldId id="329" r:id="rId36"/>
    <p:sldId id="330" r:id="rId37"/>
    <p:sldId id="331" r:id="rId38"/>
    <p:sldId id="332" r:id="rId39"/>
    <p:sldId id="334" r:id="rId40"/>
    <p:sldId id="335" r:id="rId41"/>
    <p:sldId id="307"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Gill Sans" panose="020B0604020202020204" charset="0"/>
      <p:regular r:id="rId48"/>
      <p:bold r:id="rId49"/>
    </p:embeddedFont>
    <p:embeddedFont>
      <p:font typeface="Impact" panose="020B0806030902050204" pitchFamily="34" charset="0"/>
      <p:regular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Ir0Rh4C+wLfKjiE2OqssR48Vl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A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D4FBD-E701-4AF8-9838-2217A163AECD}" v="30" dt="2022-05-17T07:10:54.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91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1.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8.fntdata"/><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67"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4AC8D58-B2DC-4096-ADF0-38FF5128F786}"/>
    <pc:docChg chg="undo custSel addSld delSld modSld sldOrd">
      <pc:chgData name="pantelis balaouras" userId="25e8755020fc1734" providerId="LiveId" clId="{34AC8D58-B2DC-4096-ADF0-38FF5128F786}" dt="2022-04-17T19:10:14.027" v="2701" actId="14100"/>
      <pc:docMkLst>
        <pc:docMk/>
      </pc:docMkLst>
      <pc:sldChg chg="delSp mod">
        <pc:chgData name="pantelis balaouras" userId="25e8755020fc1734" providerId="LiveId" clId="{34AC8D58-B2DC-4096-ADF0-38FF5128F786}" dt="2022-04-17T15:50:20.323" v="3" actId="478"/>
        <pc:sldMkLst>
          <pc:docMk/>
          <pc:sldMk cId="0" sldId="262"/>
        </pc:sldMkLst>
        <pc:spChg chg="del">
          <ac:chgData name="pantelis balaouras" userId="25e8755020fc1734" providerId="LiveId" clId="{34AC8D58-B2DC-4096-ADF0-38FF5128F786}" dt="2022-04-17T15:50:20.323" v="3" actId="478"/>
          <ac:spMkLst>
            <pc:docMk/>
            <pc:sldMk cId="0" sldId="262"/>
            <ac:spMk id="168" creationId="{00000000-0000-0000-0000-000000000000}"/>
          </ac:spMkLst>
        </pc:spChg>
        <pc:spChg chg="del">
          <ac:chgData name="pantelis balaouras" userId="25e8755020fc1734" providerId="LiveId" clId="{34AC8D58-B2DC-4096-ADF0-38FF5128F786}" dt="2022-04-17T15:50:20.323" v="3" actId="478"/>
          <ac:spMkLst>
            <pc:docMk/>
            <pc:sldMk cId="0" sldId="262"/>
            <ac:spMk id="169" creationId="{00000000-0000-0000-0000-000000000000}"/>
          </ac:spMkLst>
        </pc:spChg>
        <pc:spChg chg="del">
          <ac:chgData name="pantelis balaouras" userId="25e8755020fc1734" providerId="LiveId" clId="{34AC8D58-B2DC-4096-ADF0-38FF5128F786}" dt="2022-04-17T15:50:20.323" v="3" actId="478"/>
          <ac:spMkLst>
            <pc:docMk/>
            <pc:sldMk cId="0" sldId="262"/>
            <ac:spMk id="170" creationId="{00000000-0000-0000-0000-000000000000}"/>
          </ac:spMkLst>
        </pc:spChg>
        <pc:spChg chg="del">
          <ac:chgData name="pantelis balaouras" userId="25e8755020fc1734" providerId="LiveId" clId="{34AC8D58-B2DC-4096-ADF0-38FF5128F786}" dt="2022-04-17T15:50:20.323" v="3" actId="478"/>
          <ac:spMkLst>
            <pc:docMk/>
            <pc:sldMk cId="0" sldId="262"/>
            <ac:spMk id="171" creationId="{00000000-0000-0000-0000-000000000000}"/>
          </ac:spMkLst>
        </pc:spChg>
        <pc:spChg chg="del">
          <ac:chgData name="pantelis balaouras" userId="25e8755020fc1734" providerId="LiveId" clId="{34AC8D58-B2DC-4096-ADF0-38FF5128F786}" dt="2022-04-17T15:50:20.323" v="3" actId="478"/>
          <ac:spMkLst>
            <pc:docMk/>
            <pc:sldMk cId="0" sldId="262"/>
            <ac:spMk id="172" creationId="{00000000-0000-0000-0000-000000000000}"/>
          </ac:spMkLst>
        </pc:spChg>
        <pc:spChg chg="del">
          <ac:chgData name="pantelis balaouras" userId="25e8755020fc1734" providerId="LiveId" clId="{34AC8D58-B2DC-4096-ADF0-38FF5128F786}" dt="2022-04-17T15:50:20.323" v="3" actId="478"/>
          <ac:spMkLst>
            <pc:docMk/>
            <pc:sldMk cId="0" sldId="262"/>
            <ac:spMk id="173" creationId="{00000000-0000-0000-0000-000000000000}"/>
          </ac:spMkLst>
        </pc:spChg>
        <pc:spChg chg="del">
          <ac:chgData name="pantelis balaouras" userId="25e8755020fc1734" providerId="LiveId" clId="{34AC8D58-B2DC-4096-ADF0-38FF5128F786}" dt="2022-04-17T15:50:14.691" v="2" actId="478"/>
          <ac:spMkLst>
            <pc:docMk/>
            <pc:sldMk cId="0" sldId="262"/>
            <ac:spMk id="175" creationId="{00000000-0000-0000-0000-000000000000}"/>
          </ac:spMkLst>
        </pc:spChg>
        <pc:picChg chg="del">
          <ac:chgData name="pantelis balaouras" userId="25e8755020fc1734" providerId="LiveId" clId="{34AC8D58-B2DC-4096-ADF0-38FF5128F786}" dt="2022-04-17T15:50:12.355" v="1" actId="478"/>
          <ac:picMkLst>
            <pc:docMk/>
            <pc:sldMk cId="0" sldId="262"/>
            <ac:picMk id="174" creationId="{00000000-0000-0000-0000-000000000000}"/>
          </ac:picMkLst>
        </pc:picChg>
      </pc:sldChg>
      <pc:sldChg chg="addSp delSp modSp mod chgLayout">
        <pc:chgData name="pantelis balaouras" userId="25e8755020fc1734" providerId="LiveId" clId="{34AC8D58-B2DC-4096-ADF0-38FF5128F786}" dt="2022-04-17T15:55:26.041" v="213"/>
        <pc:sldMkLst>
          <pc:docMk/>
          <pc:sldMk cId="1172403115" sldId="288"/>
        </pc:sldMkLst>
        <pc:spChg chg="add mod ord">
          <ac:chgData name="pantelis balaouras" userId="25e8755020fc1734" providerId="LiveId" clId="{34AC8D58-B2DC-4096-ADF0-38FF5128F786}" dt="2022-04-17T15:55:03.909" v="203"/>
          <ac:spMkLst>
            <pc:docMk/>
            <pc:sldMk cId="1172403115" sldId="288"/>
            <ac:spMk id="2" creationId="{6772B263-0DD2-499C-B968-09F72BE0431D}"/>
          </ac:spMkLst>
        </pc:spChg>
        <pc:spChg chg="del mod">
          <ac:chgData name="pantelis balaouras" userId="25e8755020fc1734" providerId="LiveId" clId="{34AC8D58-B2DC-4096-ADF0-38FF5128F786}" dt="2022-04-17T15:55:06.723" v="204" actId="478"/>
          <ac:spMkLst>
            <pc:docMk/>
            <pc:sldMk cId="1172403115" sldId="288"/>
            <ac:spMk id="7" creationId="{00000000-0000-0000-0000-000000000000}"/>
          </ac:spMkLst>
        </pc:spChg>
        <pc:spChg chg="add mod">
          <ac:chgData name="pantelis balaouras" userId="25e8755020fc1734" providerId="LiveId" clId="{34AC8D58-B2DC-4096-ADF0-38FF5128F786}" dt="2022-04-17T15:55:26.041" v="213"/>
          <ac:spMkLst>
            <pc:docMk/>
            <pc:sldMk cId="1172403115" sldId="288"/>
            <ac:spMk id="8" creationId="{8E257D9B-B503-48C0-B908-4FC064807EDF}"/>
          </ac:spMkLst>
        </pc:spChg>
        <pc:spChg chg="mod ord">
          <ac:chgData name="pantelis balaouras" userId="25e8755020fc1734" providerId="LiveId" clId="{34AC8D58-B2DC-4096-ADF0-38FF5128F786}" dt="2022-04-17T15:55:15.771" v="211" actId="14100"/>
          <ac:spMkLst>
            <pc:docMk/>
            <pc:sldMk cId="1172403115" sldId="288"/>
            <ac:spMk id="179" creationId="{00000000-0000-0000-0000-000000000000}"/>
          </ac:spMkLst>
        </pc:spChg>
        <pc:spChg chg="del">
          <ac:chgData name="pantelis balaouras" userId="25e8755020fc1734" providerId="LiveId" clId="{34AC8D58-B2DC-4096-ADF0-38FF5128F786}" dt="2022-04-17T15:55:20.147" v="212" actId="478"/>
          <ac:spMkLst>
            <pc:docMk/>
            <pc:sldMk cId="1172403115" sldId="288"/>
            <ac:spMk id="182" creationId="{00000000-0000-0000-0000-000000000000}"/>
          </ac:spMkLst>
        </pc:spChg>
      </pc:sldChg>
      <pc:sldChg chg="del">
        <pc:chgData name="pantelis balaouras" userId="25e8755020fc1734" providerId="LiveId" clId="{34AC8D58-B2DC-4096-ADF0-38FF5128F786}" dt="2022-04-17T16:01:04.769" v="413" actId="47"/>
        <pc:sldMkLst>
          <pc:docMk/>
          <pc:sldMk cId="3448271963" sldId="289"/>
        </pc:sldMkLst>
      </pc:sldChg>
      <pc:sldChg chg="addSp modSp del mod modClrScheme chgLayout">
        <pc:chgData name="pantelis balaouras" userId="25e8755020fc1734" providerId="LiveId" clId="{34AC8D58-B2DC-4096-ADF0-38FF5128F786}" dt="2022-04-17T16:04:44.084" v="508" actId="47"/>
        <pc:sldMkLst>
          <pc:docMk/>
          <pc:sldMk cId="2267163164" sldId="291"/>
        </pc:sldMkLst>
        <pc:spChg chg="add mod ord">
          <ac:chgData name="pantelis balaouras" userId="25e8755020fc1734" providerId="LiveId" clId="{34AC8D58-B2DC-4096-ADF0-38FF5128F786}" dt="2022-04-17T16:03:10.652" v="476" actId="700"/>
          <ac:spMkLst>
            <pc:docMk/>
            <pc:sldMk cId="2267163164" sldId="291"/>
            <ac:spMk id="2" creationId="{94F1EA60-1CA2-4F96-B946-467AB2A49C9D}"/>
          </ac:spMkLst>
        </pc:spChg>
        <pc:spChg chg="add mod">
          <ac:chgData name="pantelis balaouras" userId="25e8755020fc1734" providerId="LiveId" clId="{34AC8D58-B2DC-4096-ADF0-38FF5128F786}" dt="2022-04-17T16:02:19.308" v="469" actId="27636"/>
          <ac:spMkLst>
            <pc:docMk/>
            <pc:sldMk cId="2267163164" sldId="291"/>
            <ac:spMk id="8" creationId="{F7511CA8-9717-49B9-BAE2-D313BCA5B882}"/>
          </ac:spMkLst>
        </pc:spChg>
        <pc:spChg chg="mod">
          <ac:chgData name="pantelis balaouras" userId="25e8755020fc1734" providerId="LiveId" clId="{34AC8D58-B2DC-4096-ADF0-38FF5128F786}" dt="2022-04-17T16:03:57.578" v="492" actId="1076"/>
          <ac:spMkLst>
            <pc:docMk/>
            <pc:sldMk cId="2267163164" sldId="291"/>
            <ac:spMk id="9" creationId="{E0A7BC44-4FE1-4A3D-8776-19E6A8B9F329}"/>
          </ac:spMkLst>
        </pc:spChg>
        <pc:spChg chg="mod ord">
          <ac:chgData name="pantelis balaouras" userId="25e8755020fc1734" providerId="LiveId" clId="{34AC8D58-B2DC-4096-ADF0-38FF5128F786}" dt="2022-04-17T16:03:10.677" v="477" actId="27636"/>
          <ac:spMkLst>
            <pc:docMk/>
            <pc:sldMk cId="2267163164" sldId="291"/>
            <ac:spMk id="169" creationId="{00000000-0000-0000-0000-000000000000}"/>
          </ac:spMkLst>
        </pc:spChg>
      </pc:sldChg>
      <pc:sldChg chg="addSp modSp del mod modClrScheme chgLayout">
        <pc:chgData name="pantelis balaouras" userId="25e8755020fc1734" providerId="LiveId" clId="{34AC8D58-B2DC-4096-ADF0-38FF5128F786}" dt="2022-04-17T16:06:41.399" v="541" actId="47"/>
        <pc:sldMkLst>
          <pc:docMk/>
          <pc:sldMk cId="1311784885" sldId="292"/>
        </pc:sldMkLst>
        <pc:spChg chg="add mod ord">
          <ac:chgData name="pantelis balaouras" userId="25e8755020fc1734" providerId="LiveId" clId="{34AC8D58-B2DC-4096-ADF0-38FF5128F786}" dt="2022-04-17T16:03:10.652" v="476" actId="700"/>
          <ac:spMkLst>
            <pc:docMk/>
            <pc:sldMk cId="1311784885" sldId="292"/>
            <ac:spMk id="2" creationId="{E91613E8-0961-4D23-99D9-C5D7F7D16462}"/>
          </ac:spMkLst>
        </pc:spChg>
        <pc:spChg chg="add mod">
          <ac:chgData name="pantelis balaouras" userId="25e8755020fc1734" providerId="LiveId" clId="{34AC8D58-B2DC-4096-ADF0-38FF5128F786}" dt="2022-04-17T16:02:33.337" v="470"/>
          <ac:spMkLst>
            <pc:docMk/>
            <pc:sldMk cId="1311784885" sldId="292"/>
            <ac:spMk id="10" creationId="{091F2748-D07B-4FCB-90D4-CE864CC363F6}"/>
          </ac:spMkLst>
        </pc:spChg>
        <pc:spChg chg="mod">
          <ac:chgData name="pantelis balaouras" userId="25e8755020fc1734" providerId="LiveId" clId="{34AC8D58-B2DC-4096-ADF0-38FF5128F786}" dt="2022-04-17T16:04:58.731" v="510" actId="1076"/>
          <ac:spMkLst>
            <pc:docMk/>
            <pc:sldMk cId="1311784885" sldId="292"/>
            <ac:spMk id="11" creationId="{A76D4AA0-5B2D-4504-A8B5-7F5A95DA9AEB}"/>
          </ac:spMkLst>
        </pc:spChg>
        <pc:spChg chg="mod ord">
          <ac:chgData name="pantelis balaouras" userId="25e8755020fc1734" providerId="LiveId" clId="{34AC8D58-B2DC-4096-ADF0-38FF5128F786}" dt="2022-04-17T16:03:10.721" v="478" actId="27636"/>
          <ac:spMkLst>
            <pc:docMk/>
            <pc:sldMk cId="1311784885" sldId="292"/>
            <ac:spMk id="169" creationId="{00000000-0000-0000-0000-000000000000}"/>
          </ac:spMkLst>
        </pc:spChg>
      </pc:sldChg>
      <pc:sldChg chg="addSp modSp del mod modClrScheme chgLayout">
        <pc:chgData name="pantelis balaouras" userId="25e8755020fc1734" providerId="LiveId" clId="{34AC8D58-B2DC-4096-ADF0-38FF5128F786}" dt="2022-04-17T16:08:31.145" v="568" actId="47"/>
        <pc:sldMkLst>
          <pc:docMk/>
          <pc:sldMk cId="382898923" sldId="293"/>
        </pc:sldMkLst>
        <pc:spChg chg="add mod ord">
          <ac:chgData name="pantelis balaouras" userId="25e8755020fc1734" providerId="LiveId" clId="{34AC8D58-B2DC-4096-ADF0-38FF5128F786}" dt="2022-04-17T16:03:10.652" v="476" actId="700"/>
          <ac:spMkLst>
            <pc:docMk/>
            <pc:sldMk cId="382898923" sldId="293"/>
            <ac:spMk id="2" creationId="{CE5D55A8-4B7D-4585-B925-83BBB0087342}"/>
          </ac:spMkLst>
        </pc:spChg>
        <pc:spChg chg="mod">
          <ac:chgData name="pantelis balaouras" userId="25e8755020fc1734" providerId="LiveId" clId="{34AC8D58-B2DC-4096-ADF0-38FF5128F786}" dt="2022-04-17T16:07:09.976" v="544" actId="21"/>
          <ac:spMkLst>
            <pc:docMk/>
            <pc:sldMk cId="382898923" sldId="293"/>
            <ac:spMk id="9" creationId="{E0A7BC44-4FE1-4A3D-8776-19E6A8B9F329}"/>
          </ac:spMkLst>
        </pc:spChg>
        <pc:spChg chg="add mod">
          <ac:chgData name="pantelis balaouras" userId="25e8755020fc1734" providerId="LiveId" clId="{34AC8D58-B2DC-4096-ADF0-38FF5128F786}" dt="2022-04-17T16:02:34.807" v="471"/>
          <ac:spMkLst>
            <pc:docMk/>
            <pc:sldMk cId="382898923" sldId="293"/>
            <ac:spMk id="12" creationId="{E0EC11D2-79E0-4221-A56F-FEA4766870A9}"/>
          </ac:spMkLst>
        </pc:spChg>
        <pc:spChg chg="mod ord">
          <ac:chgData name="pantelis balaouras" userId="25e8755020fc1734" providerId="LiveId" clId="{34AC8D58-B2DC-4096-ADF0-38FF5128F786}" dt="2022-04-17T16:03:10.726" v="479" actId="27636"/>
          <ac:spMkLst>
            <pc:docMk/>
            <pc:sldMk cId="382898923" sldId="293"/>
            <ac:spMk id="169" creationId="{00000000-0000-0000-0000-000000000000}"/>
          </ac:spMkLst>
        </pc:spChg>
        <pc:picChg chg="mod">
          <ac:chgData name="pantelis balaouras" userId="25e8755020fc1734" providerId="LiveId" clId="{34AC8D58-B2DC-4096-ADF0-38FF5128F786}" dt="2022-04-17T16:07:44.571" v="559" actId="1076"/>
          <ac:picMkLst>
            <pc:docMk/>
            <pc:sldMk cId="382898923" sldId="293"/>
            <ac:picMk id="3" creationId="{31CF64B8-4300-4751-ABD9-A9B098F0CFD8}"/>
          </ac:picMkLst>
        </pc:picChg>
        <pc:picChg chg="mod">
          <ac:chgData name="pantelis balaouras" userId="25e8755020fc1734" providerId="LiveId" clId="{34AC8D58-B2DC-4096-ADF0-38FF5128F786}" dt="2022-04-17T16:07:54.667" v="561" actId="1076"/>
          <ac:picMkLst>
            <pc:docMk/>
            <pc:sldMk cId="382898923" sldId="293"/>
            <ac:picMk id="10" creationId="{5B8DF312-AF2C-4382-AEFF-695AD81F059E}"/>
          </ac:picMkLst>
        </pc:picChg>
      </pc:sldChg>
      <pc:sldChg chg="addSp modSp del mod modClrScheme chgLayout">
        <pc:chgData name="pantelis balaouras" userId="25e8755020fc1734" providerId="LiveId" clId="{34AC8D58-B2DC-4096-ADF0-38FF5128F786}" dt="2022-04-17T16:11:48.488" v="587" actId="47"/>
        <pc:sldMkLst>
          <pc:docMk/>
          <pc:sldMk cId="3347211390" sldId="294"/>
        </pc:sldMkLst>
        <pc:spChg chg="add mod ord">
          <ac:chgData name="pantelis balaouras" userId="25e8755020fc1734" providerId="LiveId" clId="{34AC8D58-B2DC-4096-ADF0-38FF5128F786}" dt="2022-04-17T16:03:10.652" v="476" actId="700"/>
          <ac:spMkLst>
            <pc:docMk/>
            <pc:sldMk cId="3347211390" sldId="294"/>
            <ac:spMk id="2" creationId="{8FCB4FA5-B452-423A-ACA1-1163F28792E1}"/>
          </ac:spMkLst>
        </pc:spChg>
        <pc:spChg chg="add mod">
          <ac:chgData name="pantelis balaouras" userId="25e8755020fc1734" providerId="LiveId" clId="{34AC8D58-B2DC-4096-ADF0-38FF5128F786}" dt="2022-04-17T16:02:36.200" v="472"/>
          <ac:spMkLst>
            <pc:docMk/>
            <pc:sldMk cId="3347211390" sldId="294"/>
            <ac:spMk id="8" creationId="{BEE8EF4D-C0DD-44F9-A04E-4B45BD2A82CA}"/>
          </ac:spMkLst>
        </pc:spChg>
        <pc:spChg chg="mod">
          <ac:chgData name="pantelis balaouras" userId="25e8755020fc1734" providerId="LiveId" clId="{34AC8D58-B2DC-4096-ADF0-38FF5128F786}" dt="2022-04-17T16:10:54.539" v="577" actId="1076"/>
          <ac:spMkLst>
            <pc:docMk/>
            <pc:sldMk cId="3347211390" sldId="294"/>
            <ac:spMk id="9" creationId="{E0A7BC44-4FE1-4A3D-8776-19E6A8B9F329}"/>
          </ac:spMkLst>
        </pc:spChg>
        <pc:spChg chg="mod ord">
          <ac:chgData name="pantelis balaouras" userId="25e8755020fc1734" providerId="LiveId" clId="{34AC8D58-B2DC-4096-ADF0-38FF5128F786}" dt="2022-04-17T16:03:10.730" v="480" actId="27636"/>
          <ac:spMkLst>
            <pc:docMk/>
            <pc:sldMk cId="3347211390" sldId="294"/>
            <ac:spMk id="169" creationId="{00000000-0000-0000-0000-000000000000}"/>
          </ac:spMkLst>
        </pc:spChg>
      </pc:sldChg>
      <pc:sldChg chg="addSp delSp modSp del mod modClrScheme chgLayout">
        <pc:chgData name="pantelis balaouras" userId="25e8755020fc1734" providerId="LiveId" clId="{34AC8D58-B2DC-4096-ADF0-38FF5128F786}" dt="2022-04-17T16:13:13.416" v="602" actId="47"/>
        <pc:sldMkLst>
          <pc:docMk/>
          <pc:sldMk cId="3213524092" sldId="295"/>
        </pc:sldMkLst>
        <pc:spChg chg="add del mod ord">
          <ac:chgData name="pantelis balaouras" userId="25e8755020fc1734" providerId="LiveId" clId="{34AC8D58-B2DC-4096-ADF0-38FF5128F786}" dt="2022-04-17T16:12:05.412" v="589" actId="478"/>
          <ac:spMkLst>
            <pc:docMk/>
            <pc:sldMk cId="3213524092" sldId="295"/>
            <ac:spMk id="2" creationId="{5D74D26A-F8CA-4CC6-A611-9F4C1FA46067}"/>
          </ac:spMkLst>
        </pc:spChg>
        <pc:spChg chg="add mod">
          <ac:chgData name="pantelis balaouras" userId="25e8755020fc1734" providerId="LiveId" clId="{34AC8D58-B2DC-4096-ADF0-38FF5128F786}" dt="2022-04-17T16:02:37.784" v="473"/>
          <ac:spMkLst>
            <pc:docMk/>
            <pc:sldMk cId="3213524092" sldId="295"/>
            <ac:spMk id="7" creationId="{92521B91-D264-473C-833D-178383F1AEB8}"/>
          </ac:spMkLst>
        </pc:spChg>
        <pc:spChg chg="mod ord">
          <ac:chgData name="pantelis balaouras" userId="25e8755020fc1734" providerId="LiveId" clId="{34AC8D58-B2DC-4096-ADF0-38FF5128F786}" dt="2022-04-17T16:03:10.735" v="481" actId="27636"/>
          <ac:spMkLst>
            <pc:docMk/>
            <pc:sldMk cId="3213524092" sldId="295"/>
            <ac:spMk id="169" creationId="{00000000-0000-0000-0000-000000000000}"/>
          </ac:spMkLst>
        </pc:spChg>
      </pc:sldChg>
      <pc:sldChg chg="addSp delSp modSp del mod modClrScheme chgLayout">
        <pc:chgData name="pantelis balaouras" userId="25e8755020fc1734" providerId="LiveId" clId="{34AC8D58-B2DC-4096-ADF0-38FF5128F786}" dt="2022-04-17T16:14:38.170" v="618" actId="47"/>
        <pc:sldMkLst>
          <pc:docMk/>
          <pc:sldMk cId="1179929428" sldId="296"/>
        </pc:sldMkLst>
        <pc:spChg chg="add del mod ord">
          <ac:chgData name="pantelis balaouras" userId="25e8755020fc1734" providerId="LiveId" clId="{34AC8D58-B2DC-4096-ADF0-38FF5128F786}" dt="2022-04-17T16:13:45.187" v="606" actId="478"/>
          <ac:spMkLst>
            <pc:docMk/>
            <pc:sldMk cId="1179929428" sldId="296"/>
            <ac:spMk id="2" creationId="{0185B6D1-E13F-4CBE-B635-197AB3DD7E0C}"/>
          </ac:spMkLst>
        </pc:spChg>
        <pc:spChg chg="add mod">
          <ac:chgData name="pantelis balaouras" userId="25e8755020fc1734" providerId="LiveId" clId="{34AC8D58-B2DC-4096-ADF0-38FF5128F786}" dt="2022-04-17T16:02:39.481" v="474"/>
          <ac:spMkLst>
            <pc:docMk/>
            <pc:sldMk cId="1179929428" sldId="296"/>
            <ac:spMk id="7" creationId="{6EEABBD8-4E30-4BFD-8CE2-30AC63517BBA}"/>
          </ac:spMkLst>
        </pc:spChg>
        <pc:spChg chg="mod ord">
          <ac:chgData name="pantelis balaouras" userId="25e8755020fc1734" providerId="LiveId" clId="{34AC8D58-B2DC-4096-ADF0-38FF5128F786}" dt="2022-04-17T16:03:10.741" v="482" actId="27636"/>
          <ac:spMkLst>
            <pc:docMk/>
            <pc:sldMk cId="1179929428" sldId="296"/>
            <ac:spMk id="169" creationId="{00000000-0000-0000-0000-000000000000}"/>
          </ac:spMkLst>
        </pc:spChg>
      </pc:sldChg>
      <pc:sldChg chg="addSp delSp modSp del mod modClrScheme chgLayout">
        <pc:chgData name="pantelis balaouras" userId="25e8755020fc1734" providerId="LiveId" clId="{34AC8D58-B2DC-4096-ADF0-38FF5128F786}" dt="2022-04-17T16:16:35.638" v="639" actId="47"/>
        <pc:sldMkLst>
          <pc:docMk/>
          <pc:sldMk cId="2343652972" sldId="297"/>
        </pc:sldMkLst>
        <pc:spChg chg="add del mod ord">
          <ac:chgData name="pantelis balaouras" userId="25e8755020fc1734" providerId="LiveId" clId="{34AC8D58-B2DC-4096-ADF0-38FF5128F786}" dt="2022-04-17T16:15:35.012" v="632" actId="478"/>
          <ac:spMkLst>
            <pc:docMk/>
            <pc:sldMk cId="2343652972" sldId="297"/>
            <ac:spMk id="2" creationId="{CE1F48DF-4AA9-4CE9-BCB7-FBEF852C21EF}"/>
          </ac:spMkLst>
        </pc:spChg>
        <pc:spChg chg="add mod">
          <ac:chgData name="pantelis balaouras" userId="25e8755020fc1734" providerId="LiveId" clId="{34AC8D58-B2DC-4096-ADF0-38FF5128F786}" dt="2022-04-17T16:02:41.178" v="475"/>
          <ac:spMkLst>
            <pc:docMk/>
            <pc:sldMk cId="2343652972" sldId="297"/>
            <ac:spMk id="8" creationId="{EC0AA062-E61B-43F3-93B5-EFA9D75CD62B}"/>
          </ac:spMkLst>
        </pc:spChg>
        <pc:spChg chg="mod">
          <ac:chgData name="pantelis balaouras" userId="25e8755020fc1734" providerId="LiveId" clId="{34AC8D58-B2DC-4096-ADF0-38FF5128F786}" dt="2022-04-17T16:14:57.450" v="620" actId="1076"/>
          <ac:spMkLst>
            <pc:docMk/>
            <pc:sldMk cId="2343652972" sldId="297"/>
            <ac:spMk id="9" creationId="{E0A7BC44-4FE1-4A3D-8776-19E6A8B9F329}"/>
          </ac:spMkLst>
        </pc:spChg>
        <pc:spChg chg="add mod">
          <ac:chgData name="pantelis balaouras" userId="25e8755020fc1734" providerId="LiveId" clId="{34AC8D58-B2DC-4096-ADF0-38FF5128F786}" dt="2022-04-17T16:15:00.488" v="621"/>
          <ac:spMkLst>
            <pc:docMk/>
            <pc:sldMk cId="2343652972" sldId="297"/>
            <ac:spMk id="10" creationId="{12E6B38B-9D67-425F-B35D-BD1F89C830E7}"/>
          </ac:spMkLst>
        </pc:spChg>
        <pc:spChg chg="add mod">
          <ac:chgData name="pantelis balaouras" userId="25e8755020fc1734" providerId="LiveId" clId="{34AC8D58-B2DC-4096-ADF0-38FF5128F786}" dt="2022-04-17T16:15:00.488" v="621"/>
          <ac:spMkLst>
            <pc:docMk/>
            <pc:sldMk cId="2343652972" sldId="297"/>
            <ac:spMk id="14" creationId="{1842C107-4BEC-4925-AF19-1F16059F4712}"/>
          </ac:spMkLst>
        </pc:spChg>
        <pc:spChg chg="mod ord">
          <ac:chgData name="pantelis balaouras" userId="25e8755020fc1734" providerId="LiveId" clId="{34AC8D58-B2DC-4096-ADF0-38FF5128F786}" dt="2022-04-17T16:03:10.750" v="483" actId="27636"/>
          <ac:spMkLst>
            <pc:docMk/>
            <pc:sldMk cId="2343652972" sldId="297"/>
            <ac:spMk id="169" creationId="{00000000-0000-0000-0000-000000000000}"/>
          </ac:spMkLst>
        </pc:spChg>
        <pc:spChg chg="add del">
          <ac:chgData name="pantelis balaouras" userId="25e8755020fc1734" providerId="LiveId" clId="{34AC8D58-B2DC-4096-ADF0-38FF5128F786}" dt="2022-04-17T16:15:27.430" v="630" actId="478"/>
          <ac:spMkLst>
            <pc:docMk/>
            <pc:sldMk cId="2343652972" sldId="297"/>
            <ac:spMk id="173" creationId="{00000000-0000-0000-0000-000000000000}"/>
          </ac:spMkLst>
        </pc:spChg>
        <pc:picChg chg="add del mod">
          <ac:chgData name="pantelis balaouras" userId="25e8755020fc1734" providerId="LiveId" clId="{34AC8D58-B2DC-4096-ADF0-38FF5128F786}" dt="2022-04-17T16:15:20.835" v="628" actId="478"/>
          <ac:picMkLst>
            <pc:docMk/>
            <pc:sldMk cId="2343652972" sldId="297"/>
            <ac:picMk id="13" creationId="{8AF801C9-525D-47EF-8916-977FFF48C25E}"/>
          </ac:picMkLst>
        </pc:picChg>
        <pc:picChg chg="add del">
          <ac:chgData name="pantelis balaouras" userId="25e8755020fc1734" providerId="LiveId" clId="{34AC8D58-B2DC-4096-ADF0-38FF5128F786}" dt="2022-04-17T16:15:27.430" v="630" actId="478"/>
          <ac:picMkLst>
            <pc:docMk/>
            <pc:sldMk cId="2343652972" sldId="297"/>
            <ac:picMk id="7170" creationId="{05C408D2-5231-4BA9-8336-38789ABC3209}"/>
          </ac:picMkLst>
        </pc:picChg>
      </pc:sldChg>
      <pc:sldChg chg="del">
        <pc:chgData name="pantelis balaouras" userId="25e8755020fc1734" providerId="LiveId" clId="{34AC8D58-B2DC-4096-ADF0-38FF5128F786}" dt="2022-04-17T16:20:11.874" v="814" actId="47"/>
        <pc:sldMkLst>
          <pc:docMk/>
          <pc:sldMk cId="1128825692" sldId="298"/>
        </pc:sldMkLst>
      </pc:sldChg>
      <pc:sldChg chg="addSp delSp modSp mod ord">
        <pc:chgData name="pantelis balaouras" userId="25e8755020fc1734" providerId="LiveId" clId="{34AC8D58-B2DC-4096-ADF0-38FF5128F786}" dt="2022-04-17T18:48:05.107" v="2637" actId="14100"/>
        <pc:sldMkLst>
          <pc:docMk/>
          <pc:sldMk cId="2556901844" sldId="299"/>
        </pc:sldMkLst>
        <pc:spChg chg="mod">
          <ac:chgData name="pantelis balaouras" userId="25e8755020fc1734" providerId="LiveId" clId="{34AC8D58-B2DC-4096-ADF0-38FF5128F786}" dt="2022-04-17T18:47:49.859" v="2634" actId="20577"/>
          <ac:spMkLst>
            <pc:docMk/>
            <pc:sldMk cId="2556901844" sldId="299"/>
            <ac:spMk id="4" creationId="{09073E45-B511-4CF3-B56F-E667B083CF88}"/>
          </ac:spMkLst>
        </pc:spChg>
        <pc:spChg chg="add mod">
          <ac:chgData name="pantelis balaouras" userId="25e8755020fc1734" providerId="LiveId" clId="{34AC8D58-B2DC-4096-ADF0-38FF5128F786}" dt="2022-04-17T18:47:33.066" v="2631"/>
          <ac:spMkLst>
            <pc:docMk/>
            <pc:sldMk cId="2556901844" sldId="299"/>
            <ac:spMk id="7" creationId="{DF28BDD1-C3C1-4B27-8553-7FB99181BE67}"/>
          </ac:spMkLst>
        </pc:spChg>
        <pc:spChg chg="mod">
          <ac:chgData name="pantelis balaouras" userId="25e8755020fc1734" providerId="LiveId" clId="{34AC8D58-B2DC-4096-ADF0-38FF5128F786}" dt="2022-04-17T16:21:13.571" v="827" actId="20577"/>
          <ac:spMkLst>
            <pc:docMk/>
            <pc:sldMk cId="2556901844" sldId="299"/>
            <ac:spMk id="189" creationId="{00000000-0000-0000-0000-000000000000}"/>
          </ac:spMkLst>
        </pc:spChg>
        <pc:spChg chg="del mod">
          <ac:chgData name="pantelis balaouras" userId="25e8755020fc1734" providerId="LiveId" clId="{34AC8D58-B2DC-4096-ADF0-38FF5128F786}" dt="2022-04-17T18:47:32.420" v="2630" actId="478"/>
          <ac:spMkLst>
            <pc:docMk/>
            <pc:sldMk cId="2556901844" sldId="299"/>
            <ac:spMk id="192" creationId="{00000000-0000-0000-0000-000000000000}"/>
          </ac:spMkLst>
        </pc:spChg>
        <pc:picChg chg="mod">
          <ac:chgData name="pantelis balaouras" userId="25e8755020fc1734" providerId="LiveId" clId="{34AC8D58-B2DC-4096-ADF0-38FF5128F786}" dt="2022-04-17T18:48:05.107" v="2637" actId="14100"/>
          <ac:picMkLst>
            <pc:docMk/>
            <pc:sldMk cId="2556901844" sldId="299"/>
            <ac:picMk id="9218" creationId="{CFEB3300-BD1C-4138-815E-495AD5E8BCBC}"/>
          </ac:picMkLst>
        </pc:picChg>
      </pc:sldChg>
      <pc:sldChg chg="del">
        <pc:chgData name="pantelis balaouras" userId="25e8755020fc1734" providerId="LiveId" clId="{34AC8D58-B2DC-4096-ADF0-38FF5128F786}" dt="2022-04-17T18:45:14.021" v="2619" actId="47"/>
        <pc:sldMkLst>
          <pc:docMk/>
          <pc:sldMk cId="892239839" sldId="300"/>
        </pc:sldMkLst>
      </pc:sldChg>
      <pc:sldChg chg="modSp del mod">
        <pc:chgData name="pantelis balaouras" userId="25e8755020fc1734" providerId="LiveId" clId="{34AC8D58-B2DC-4096-ADF0-38FF5128F786}" dt="2022-04-17T17:55:49.620" v="1842" actId="47"/>
        <pc:sldMkLst>
          <pc:docMk/>
          <pc:sldMk cId="1846729486" sldId="301"/>
        </pc:sldMkLst>
        <pc:spChg chg="mod">
          <ac:chgData name="pantelis balaouras" userId="25e8755020fc1734" providerId="LiveId" clId="{34AC8D58-B2DC-4096-ADF0-38FF5128F786}" dt="2022-04-17T16:39:27.382" v="1561" actId="6549"/>
          <ac:spMkLst>
            <pc:docMk/>
            <pc:sldMk cId="1846729486" sldId="301"/>
            <ac:spMk id="8" creationId="{CDFCCBB7-5688-40D4-BA87-CCA6DE75ABEE}"/>
          </ac:spMkLst>
        </pc:spChg>
        <pc:spChg chg="mod">
          <ac:chgData name="pantelis balaouras" userId="25e8755020fc1734" providerId="LiveId" clId="{34AC8D58-B2DC-4096-ADF0-38FF5128F786}" dt="2022-04-17T17:51:51.556" v="1572" actId="20577"/>
          <ac:spMkLst>
            <pc:docMk/>
            <pc:sldMk cId="1846729486" sldId="301"/>
            <ac:spMk id="169" creationId="{00000000-0000-0000-0000-000000000000}"/>
          </ac:spMkLst>
        </pc:spChg>
      </pc:sldChg>
      <pc:sldChg chg="addSp delSp modSp mod modClrScheme chgLayout">
        <pc:chgData name="pantelis balaouras" userId="25e8755020fc1734" providerId="LiveId" clId="{34AC8D58-B2DC-4096-ADF0-38FF5128F786}" dt="2022-04-17T19:09:41.289" v="2694" actId="1076"/>
        <pc:sldMkLst>
          <pc:docMk/>
          <pc:sldMk cId="3807101930" sldId="302"/>
        </pc:sldMkLst>
        <pc:spChg chg="add del mod ord">
          <ac:chgData name="pantelis balaouras" userId="25e8755020fc1734" providerId="LiveId" clId="{34AC8D58-B2DC-4096-ADF0-38FF5128F786}" dt="2022-04-17T19:09:33.155" v="2693" actId="478"/>
          <ac:spMkLst>
            <pc:docMk/>
            <pc:sldMk cId="3807101930" sldId="302"/>
            <ac:spMk id="2" creationId="{A9226860-2A2F-409D-9B33-D454D461DAE7}"/>
          </ac:spMkLst>
        </pc:spChg>
        <pc:spChg chg="mod ord">
          <ac:chgData name="pantelis balaouras" userId="25e8755020fc1734" providerId="LiveId" clId="{34AC8D58-B2DC-4096-ADF0-38FF5128F786}" dt="2022-04-17T18:00:59.987" v="2130" actId="20577"/>
          <ac:spMkLst>
            <pc:docMk/>
            <pc:sldMk cId="3807101930" sldId="302"/>
            <ac:spMk id="169" creationId="{00000000-0000-0000-0000-000000000000}"/>
          </ac:spMkLst>
        </pc:spChg>
        <pc:spChg chg="mod">
          <ac:chgData name="pantelis balaouras" userId="25e8755020fc1734" providerId="LiveId" clId="{34AC8D58-B2DC-4096-ADF0-38FF5128F786}" dt="2022-04-17T17:58:07.059" v="1857" actId="1076"/>
          <ac:spMkLst>
            <pc:docMk/>
            <pc:sldMk cId="3807101930" sldId="302"/>
            <ac:spMk id="173" creationId="{00000000-0000-0000-0000-000000000000}"/>
          </ac:spMkLst>
        </pc:spChg>
        <pc:graphicFrameChg chg="mod modGraphic">
          <ac:chgData name="pantelis balaouras" userId="25e8755020fc1734" providerId="LiveId" clId="{34AC8D58-B2DC-4096-ADF0-38FF5128F786}" dt="2022-04-17T19:09:41.289" v="2694" actId="1076"/>
          <ac:graphicFrameMkLst>
            <pc:docMk/>
            <pc:sldMk cId="3807101930" sldId="302"/>
            <ac:graphicFrameMk id="5" creationId="{18A803C0-8122-4C9A-8AE7-2C646C40070D}"/>
          </ac:graphicFrameMkLst>
        </pc:graphicFrameChg>
        <pc:picChg chg="mod">
          <ac:chgData name="pantelis balaouras" userId="25e8755020fc1734" providerId="LiveId" clId="{34AC8D58-B2DC-4096-ADF0-38FF5128F786}" dt="2022-04-17T18:00:18.074" v="2119" actId="1076"/>
          <ac:picMkLst>
            <pc:docMk/>
            <pc:sldMk cId="3807101930" sldId="302"/>
            <ac:picMk id="13314" creationId="{6DBA9522-3119-417D-93AC-1CDA7382340C}"/>
          </ac:picMkLst>
        </pc:picChg>
      </pc:sldChg>
      <pc:sldChg chg="addSp delSp modSp del mod modClrScheme chgLayout">
        <pc:chgData name="pantelis balaouras" userId="25e8755020fc1734" providerId="LiveId" clId="{34AC8D58-B2DC-4096-ADF0-38FF5128F786}" dt="2022-04-17T18:38:45.524" v="2473" actId="47"/>
        <pc:sldMkLst>
          <pc:docMk/>
          <pc:sldMk cId="570785297" sldId="303"/>
        </pc:sldMkLst>
        <pc:spChg chg="add del mod ord">
          <ac:chgData name="pantelis balaouras" userId="25e8755020fc1734" providerId="LiveId" clId="{34AC8D58-B2DC-4096-ADF0-38FF5128F786}" dt="2022-04-17T18:37:35.683" v="2446" actId="478"/>
          <ac:spMkLst>
            <pc:docMk/>
            <pc:sldMk cId="570785297" sldId="303"/>
            <ac:spMk id="2" creationId="{8663A184-80DA-4AE7-A4AC-BD689143B2DE}"/>
          </ac:spMkLst>
        </pc:spChg>
        <pc:spChg chg="add del">
          <ac:chgData name="pantelis balaouras" userId="25e8755020fc1734" providerId="LiveId" clId="{34AC8D58-B2DC-4096-ADF0-38FF5128F786}" dt="2022-04-17T18:37:27.349" v="2444" actId="478"/>
          <ac:spMkLst>
            <pc:docMk/>
            <pc:sldMk cId="570785297" sldId="303"/>
            <ac:spMk id="11" creationId="{9E4745E0-5C77-451B-97A5-7F114DC5919A}"/>
          </ac:spMkLst>
        </pc:spChg>
        <pc:spChg chg="mod ord">
          <ac:chgData name="pantelis balaouras" userId="25e8755020fc1734" providerId="LiveId" clId="{34AC8D58-B2DC-4096-ADF0-38FF5128F786}" dt="2022-04-17T18:37:11.793" v="2438" actId="27636"/>
          <ac:spMkLst>
            <pc:docMk/>
            <pc:sldMk cId="570785297" sldId="303"/>
            <ac:spMk id="169" creationId="{00000000-0000-0000-0000-000000000000}"/>
          </ac:spMkLst>
        </pc:spChg>
      </pc:sldChg>
      <pc:sldChg chg="addSp delSp modSp del mod modClrScheme chgLayout">
        <pc:chgData name="pantelis balaouras" userId="25e8755020fc1734" providerId="LiveId" clId="{34AC8D58-B2DC-4096-ADF0-38FF5128F786}" dt="2022-04-17T18:39:44.729" v="2493" actId="47"/>
        <pc:sldMkLst>
          <pc:docMk/>
          <pc:sldMk cId="3365166173" sldId="304"/>
        </pc:sldMkLst>
        <pc:spChg chg="add del mod ord">
          <ac:chgData name="pantelis balaouras" userId="25e8755020fc1734" providerId="LiveId" clId="{34AC8D58-B2DC-4096-ADF0-38FF5128F786}" dt="2022-04-17T18:38:55.748" v="2475" actId="478"/>
          <ac:spMkLst>
            <pc:docMk/>
            <pc:sldMk cId="3365166173" sldId="304"/>
            <ac:spMk id="2" creationId="{6E3DD852-4F67-4AFA-B05C-6351134862C8}"/>
          </ac:spMkLst>
        </pc:spChg>
        <pc:spChg chg="mod ord">
          <ac:chgData name="pantelis balaouras" userId="25e8755020fc1734" providerId="LiveId" clId="{34AC8D58-B2DC-4096-ADF0-38FF5128F786}" dt="2022-04-17T18:37:11.844" v="2439" actId="27636"/>
          <ac:spMkLst>
            <pc:docMk/>
            <pc:sldMk cId="3365166173" sldId="304"/>
            <ac:spMk id="169" creationId="{00000000-0000-0000-0000-000000000000}"/>
          </ac:spMkLst>
        </pc:spChg>
      </pc:sldChg>
      <pc:sldChg chg="addSp delSp modSp del mod modClrScheme chgLayout">
        <pc:chgData name="pantelis balaouras" userId="25e8755020fc1734" providerId="LiveId" clId="{34AC8D58-B2DC-4096-ADF0-38FF5128F786}" dt="2022-04-17T18:40:51.677" v="2512" actId="47"/>
        <pc:sldMkLst>
          <pc:docMk/>
          <pc:sldMk cId="3420353006" sldId="305"/>
        </pc:sldMkLst>
        <pc:spChg chg="add del mod ord">
          <ac:chgData name="pantelis balaouras" userId="25e8755020fc1734" providerId="LiveId" clId="{34AC8D58-B2DC-4096-ADF0-38FF5128F786}" dt="2022-04-17T18:40:10.531" v="2501" actId="478"/>
          <ac:spMkLst>
            <pc:docMk/>
            <pc:sldMk cId="3420353006" sldId="305"/>
            <ac:spMk id="2" creationId="{4FFF5705-2B2D-4007-BC31-61651E79F75E}"/>
          </ac:spMkLst>
        </pc:spChg>
        <pc:spChg chg="add del mod">
          <ac:chgData name="pantelis balaouras" userId="25e8755020fc1734" providerId="LiveId" clId="{34AC8D58-B2DC-4096-ADF0-38FF5128F786}" dt="2022-04-17T18:39:53.283" v="2495" actId="478"/>
          <ac:spMkLst>
            <pc:docMk/>
            <pc:sldMk cId="3420353006" sldId="305"/>
            <ac:spMk id="7" creationId="{1E0F550E-5EDD-4EE7-AFB2-6299D4E5043F}"/>
          </ac:spMkLst>
        </pc:spChg>
        <pc:spChg chg="mod ord">
          <ac:chgData name="pantelis balaouras" userId="25e8755020fc1734" providerId="LiveId" clId="{34AC8D58-B2DC-4096-ADF0-38FF5128F786}" dt="2022-04-17T18:37:11.874" v="2440" actId="27636"/>
          <ac:spMkLst>
            <pc:docMk/>
            <pc:sldMk cId="3420353006" sldId="305"/>
            <ac:spMk id="169" creationId="{00000000-0000-0000-0000-000000000000}"/>
          </ac:spMkLst>
        </pc:spChg>
        <pc:picChg chg="add del mod">
          <ac:chgData name="pantelis balaouras" userId="25e8755020fc1734" providerId="LiveId" clId="{34AC8D58-B2DC-4096-ADF0-38FF5128F786}" dt="2022-04-17T18:39:53.283" v="2495" actId="478"/>
          <ac:picMkLst>
            <pc:docMk/>
            <pc:sldMk cId="3420353006" sldId="305"/>
            <ac:picMk id="8" creationId="{111226A3-052E-4BEC-8E9B-E1AB1A255889}"/>
          </ac:picMkLst>
        </pc:picChg>
      </pc:sldChg>
      <pc:sldChg chg="addSp delSp modSp del mod modClrScheme chgLayout">
        <pc:chgData name="pantelis balaouras" userId="25e8755020fc1734" providerId="LiveId" clId="{34AC8D58-B2DC-4096-ADF0-38FF5128F786}" dt="2022-04-17T18:41:41.071" v="2528" actId="47"/>
        <pc:sldMkLst>
          <pc:docMk/>
          <pc:sldMk cId="3641251027" sldId="306"/>
        </pc:sldMkLst>
        <pc:spChg chg="add del mod ord">
          <ac:chgData name="pantelis balaouras" userId="25e8755020fc1734" providerId="LiveId" clId="{34AC8D58-B2DC-4096-ADF0-38FF5128F786}" dt="2022-04-17T18:41:09.491" v="2518" actId="478"/>
          <ac:spMkLst>
            <pc:docMk/>
            <pc:sldMk cId="3641251027" sldId="306"/>
            <ac:spMk id="2" creationId="{37B79437-83CF-4733-ADF7-6D4B5F7F58C2}"/>
          </ac:spMkLst>
        </pc:spChg>
        <pc:spChg chg="mod ord">
          <ac:chgData name="pantelis balaouras" userId="25e8755020fc1734" providerId="LiveId" clId="{34AC8D58-B2DC-4096-ADF0-38FF5128F786}" dt="2022-04-17T18:37:11.878" v="2441" actId="27636"/>
          <ac:spMkLst>
            <pc:docMk/>
            <pc:sldMk cId="3641251027" sldId="306"/>
            <ac:spMk id="169" creationId="{00000000-0000-0000-0000-000000000000}"/>
          </ac:spMkLst>
        </pc:spChg>
      </pc:sldChg>
      <pc:sldChg chg="addSp modSp mod chgLayout">
        <pc:chgData name="pantelis balaouras" userId="25e8755020fc1734" providerId="LiveId" clId="{34AC8D58-B2DC-4096-ADF0-38FF5128F786}" dt="2022-04-17T18:50:16.179" v="2659" actId="1076"/>
        <pc:sldMkLst>
          <pc:docMk/>
          <pc:sldMk cId="2943188006" sldId="308"/>
        </pc:sldMkLst>
        <pc:spChg chg="add mod ord">
          <ac:chgData name="pantelis balaouras" userId="25e8755020fc1734" providerId="LiveId" clId="{34AC8D58-B2DC-4096-ADF0-38FF5128F786}" dt="2022-04-17T15:52:27.571" v="161" actId="6549"/>
          <ac:spMkLst>
            <pc:docMk/>
            <pc:sldMk cId="2943188006" sldId="308"/>
            <ac:spMk id="2" creationId="{26B5F889-A8E8-4D6A-B3B1-915F662110A8}"/>
          </ac:spMkLst>
        </pc:spChg>
        <pc:spChg chg="mod">
          <ac:chgData name="pantelis balaouras" userId="25e8755020fc1734" providerId="LiveId" clId="{34AC8D58-B2DC-4096-ADF0-38FF5128F786}" dt="2022-04-17T15:52:14.218" v="153" actId="20577"/>
          <ac:spMkLst>
            <pc:docMk/>
            <pc:sldMk cId="2943188006" sldId="308"/>
            <ac:spMk id="8" creationId="{00000000-0000-0000-0000-000000000000}"/>
          </ac:spMkLst>
        </pc:spChg>
        <pc:spChg chg="mod ord">
          <ac:chgData name="pantelis balaouras" userId="25e8755020fc1734" providerId="LiveId" clId="{34AC8D58-B2DC-4096-ADF0-38FF5128F786}" dt="2022-04-17T18:49:59.932" v="2653" actId="1076"/>
          <ac:spMkLst>
            <pc:docMk/>
            <pc:sldMk cId="2943188006" sldId="308"/>
            <ac:spMk id="179" creationId="{00000000-0000-0000-0000-000000000000}"/>
          </ac:spMkLst>
        </pc:spChg>
        <pc:spChg chg="mod">
          <ac:chgData name="pantelis balaouras" userId="25e8755020fc1734" providerId="LiveId" clId="{34AC8D58-B2DC-4096-ADF0-38FF5128F786}" dt="2022-04-17T15:53:56.156" v="186"/>
          <ac:spMkLst>
            <pc:docMk/>
            <pc:sldMk cId="2943188006" sldId="308"/>
            <ac:spMk id="182" creationId="{00000000-0000-0000-0000-000000000000}"/>
          </ac:spMkLst>
        </pc:spChg>
        <pc:picChg chg="mod">
          <ac:chgData name="pantelis balaouras" userId="25e8755020fc1734" providerId="LiveId" clId="{34AC8D58-B2DC-4096-ADF0-38FF5128F786}" dt="2022-04-17T18:50:16.179" v="2659" actId="1076"/>
          <ac:picMkLst>
            <pc:docMk/>
            <pc:sldMk cId="2943188006" sldId="308"/>
            <ac:picMk id="10" creationId="{00000000-0000-0000-0000-000000000000}"/>
          </ac:picMkLst>
        </pc:picChg>
        <pc:picChg chg="mod">
          <ac:chgData name="pantelis balaouras" userId="25e8755020fc1734" providerId="LiveId" clId="{34AC8D58-B2DC-4096-ADF0-38FF5128F786}" dt="2022-04-17T18:49:46.570" v="2649" actId="1076"/>
          <ac:picMkLst>
            <pc:docMk/>
            <pc:sldMk cId="2943188006" sldId="308"/>
            <ac:picMk id="1026" creationId="{685E8D02-6D49-40C5-BD9A-5DB6EA42B098}"/>
          </ac:picMkLst>
        </pc:picChg>
      </pc:sldChg>
      <pc:sldChg chg="addSp delSp modSp mod chgLayout">
        <pc:chgData name="pantelis balaouras" userId="25e8755020fc1734" providerId="LiveId" clId="{34AC8D58-B2DC-4096-ADF0-38FF5128F786}" dt="2022-04-17T19:07:14.212" v="2674"/>
        <pc:sldMkLst>
          <pc:docMk/>
          <pc:sldMk cId="1033968690" sldId="309"/>
        </pc:sldMkLst>
        <pc:spChg chg="add mod ord">
          <ac:chgData name="pantelis balaouras" userId="25e8755020fc1734" providerId="LiveId" clId="{34AC8D58-B2DC-4096-ADF0-38FF5128F786}" dt="2022-04-17T19:06:59.764" v="2672" actId="20577"/>
          <ac:spMkLst>
            <pc:docMk/>
            <pc:sldMk cId="1033968690" sldId="309"/>
            <ac:spMk id="2" creationId="{687D8036-B967-435D-B4D8-B9E62CAF94E0}"/>
          </ac:spMkLst>
        </pc:spChg>
        <pc:spChg chg="add del mod ord">
          <ac:chgData name="pantelis balaouras" userId="25e8755020fc1734" providerId="LiveId" clId="{34AC8D58-B2DC-4096-ADF0-38FF5128F786}" dt="2022-04-17T15:53:24.836" v="176" actId="478"/>
          <ac:spMkLst>
            <pc:docMk/>
            <pc:sldMk cId="1033968690" sldId="309"/>
            <ac:spMk id="3" creationId="{7FA46F20-9748-4830-A7CA-0F95AE785687}"/>
          </ac:spMkLst>
        </pc:spChg>
        <pc:spChg chg="mod">
          <ac:chgData name="pantelis balaouras" userId="25e8755020fc1734" providerId="LiveId" clId="{34AC8D58-B2DC-4096-ADF0-38FF5128F786}" dt="2022-04-17T19:07:11.586" v="2673" actId="207"/>
          <ac:spMkLst>
            <pc:docMk/>
            <pc:sldMk cId="1033968690" sldId="309"/>
            <ac:spMk id="10"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11"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12"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13"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14"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15"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16"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17"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18"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19"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20" creationId="{00000000-0000-0000-0000-000000000000}"/>
          </ac:spMkLst>
        </pc:spChg>
        <pc:spChg chg="mod">
          <ac:chgData name="pantelis balaouras" userId="25e8755020fc1734" providerId="LiveId" clId="{34AC8D58-B2DC-4096-ADF0-38FF5128F786}" dt="2022-04-17T19:07:11.586" v="2673" actId="207"/>
          <ac:spMkLst>
            <pc:docMk/>
            <pc:sldMk cId="1033968690" sldId="309"/>
            <ac:spMk id="21" creationId="{00000000-0000-0000-0000-000000000000}"/>
          </ac:spMkLst>
        </pc:spChg>
        <pc:spChg chg="del mod">
          <ac:chgData name="pantelis balaouras" userId="25e8755020fc1734" providerId="LiveId" clId="{34AC8D58-B2DC-4096-ADF0-38FF5128F786}" dt="2022-04-17T15:53:42.260" v="182" actId="478"/>
          <ac:spMkLst>
            <pc:docMk/>
            <pc:sldMk cId="1033968690" sldId="309"/>
            <ac:spMk id="22" creationId="{00000000-0000-0000-0000-000000000000}"/>
          </ac:spMkLst>
        </pc:spChg>
        <pc:spChg chg="add mod">
          <ac:chgData name="pantelis balaouras" userId="25e8755020fc1734" providerId="LiveId" clId="{34AC8D58-B2DC-4096-ADF0-38FF5128F786}" dt="2022-04-17T15:54:02.552" v="188"/>
          <ac:spMkLst>
            <pc:docMk/>
            <pc:sldMk cId="1033968690" sldId="309"/>
            <ac:spMk id="23" creationId="{B0350D60-83F4-4FF4-B408-C3B3EF6E4344}"/>
          </ac:spMkLst>
        </pc:spChg>
        <pc:spChg chg="del">
          <ac:chgData name="pantelis balaouras" userId="25e8755020fc1734" providerId="LiveId" clId="{34AC8D58-B2DC-4096-ADF0-38FF5128F786}" dt="2022-04-17T15:53:44.515" v="183" actId="478"/>
          <ac:spMkLst>
            <pc:docMk/>
            <pc:sldMk cId="1033968690" sldId="309"/>
            <ac:spMk id="182" creationId="{00000000-0000-0000-0000-000000000000}"/>
          </ac:spMkLst>
        </pc:spChg>
        <pc:grpChg chg="mod">
          <ac:chgData name="pantelis balaouras" userId="25e8755020fc1734" providerId="LiveId" clId="{34AC8D58-B2DC-4096-ADF0-38FF5128F786}" dt="2022-04-17T19:07:14.212" v="2674"/>
          <ac:grpSpMkLst>
            <pc:docMk/>
            <pc:sldMk cId="1033968690" sldId="309"/>
            <ac:grpSpMk id="9" creationId="{00000000-0000-0000-0000-000000000000}"/>
          </ac:grpSpMkLst>
        </pc:grpChg>
      </pc:sldChg>
      <pc:sldChg chg="addSp delSp modSp mod chgLayout">
        <pc:chgData name="pantelis balaouras" userId="25e8755020fc1734" providerId="LiveId" clId="{34AC8D58-B2DC-4096-ADF0-38FF5128F786}" dt="2022-04-17T15:54:01.225" v="187"/>
        <pc:sldMkLst>
          <pc:docMk/>
          <pc:sldMk cId="2381558148" sldId="310"/>
        </pc:sldMkLst>
        <pc:spChg chg="add mod ord">
          <ac:chgData name="pantelis balaouras" userId="25e8755020fc1734" providerId="LiveId" clId="{34AC8D58-B2DC-4096-ADF0-38FF5128F786}" dt="2022-04-17T15:53:06.020" v="174" actId="27636"/>
          <ac:spMkLst>
            <pc:docMk/>
            <pc:sldMk cId="2381558148" sldId="310"/>
            <ac:spMk id="2" creationId="{38E9BBC4-222A-4A35-BD66-410A3DB5D253}"/>
          </ac:spMkLst>
        </pc:spChg>
        <pc:spChg chg="add del mod ord">
          <ac:chgData name="pantelis balaouras" userId="25e8755020fc1734" providerId="LiveId" clId="{34AC8D58-B2DC-4096-ADF0-38FF5128F786}" dt="2022-04-17T15:52:45.202" v="163" actId="478"/>
          <ac:spMkLst>
            <pc:docMk/>
            <pc:sldMk cId="2381558148" sldId="310"/>
            <ac:spMk id="3" creationId="{17B50CAB-8B7F-496B-9D13-0C8074972333}"/>
          </ac:spMkLst>
        </pc:spChg>
        <pc:spChg chg="mod">
          <ac:chgData name="pantelis balaouras" userId="25e8755020fc1734" providerId="LiveId" clId="{34AC8D58-B2DC-4096-ADF0-38FF5128F786}" dt="2022-04-17T15:52:55.825" v="165" actId="21"/>
          <ac:spMkLst>
            <pc:docMk/>
            <pc:sldMk cId="2381558148" sldId="310"/>
            <ac:spMk id="36" creationId="{00000000-0000-0000-0000-000000000000}"/>
          </ac:spMkLst>
        </pc:spChg>
        <pc:spChg chg="add mod">
          <ac:chgData name="pantelis balaouras" userId="25e8755020fc1734" providerId="LiveId" clId="{34AC8D58-B2DC-4096-ADF0-38FF5128F786}" dt="2022-04-17T15:54:01.225" v="187"/>
          <ac:spMkLst>
            <pc:docMk/>
            <pc:sldMk cId="2381558148" sldId="310"/>
            <ac:spMk id="38" creationId="{123B3487-EC3E-4084-A02F-0D2BEBDC187A}"/>
          </ac:spMkLst>
        </pc:spChg>
        <pc:spChg chg="del">
          <ac:chgData name="pantelis balaouras" userId="25e8755020fc1734" providerId="LiveId" clId="{34AC8D58-B2DC-4096-ADF0-38FF5128F786}" dt="2022-04-17T15:53:46.980" v="184" actId="478"/>
          <ac:spMkLst>
            <pc:docMk/>
            <pc:sldMk cId="2381558148" sldId="310"/>
            <ac:spMk id="182" creationId="{00000000-0000-0000-0000-000000000000}"/>
          </ac:spMkLst>
        </pc:spChg>
      </pc:sldChg>
      <pc:sldChg chg="addSp delSp modSp mod modClrScheme chgLayout">
        <pc:chgData name="pantelis balaouras" userId="25e8755020fc1734" providerId="LiveId" clId="{34AC8D58-B2DC-4096-ADF0-38FF5128F786}" dt="2022-04-17T19:07:36.762" v="2677" actId="1076"/>
        <pc:sldMkLst>
          <pc:docMk/>
          <pc:sldMk cId="2282202568" sldId="311"/>
        </pc:sldMkLst>
        <pc:spChg chg="add del mod ord">
          <ac:chgData name="pantelis balaouras" userId="25e8755020fc1734" providerId="LiveId" clId="{34AC8D58-B2DC-4096-ADF0-38FF5128F786}" dt="2022-04-17T15:54:19.734" v="192" actId="700"/>
          <ac:spMkLst>
            <pc:docMk/>
            <pc:sldMk cId="2282202568" sldId="311"/>
            <ac:spMk id="3" creationId="{B7917706-EEA5-410B-9B1A-66C385D52AB5}"/>
          </ac:spMkLst>
        </pc:spChg>
        <pc:spChg chg="add mod ord">
          <ac:chgData name="pantelis balaouras" userId="25e8755020fc1734" providerId="LiveId" clId="{34AC8D58-B2DC-4096-ADF0-38FF5128F786}" dt="2022-04-17T15:54:30.324" v="196"/>
          <ac:spMkLst>
            <pc:docMk/>
            <pc:sldMk cId="2282202568" sldId="311"/>
            <ac:spMk id="4" creationId="{E06C8E73-A4A5-49CD-90D8-A5A76976041F}"/>
          </ac:spMkLst>
        </pc:spChg>
        <pc:spChg chg="del mod">
          <ac:chgData name="pantelis balaouras" userId="25e8755020fc1734" providerId="LiveId" clId="{34AC8D58-B2DC-4096-ADF0-38FF5128F786}" dt="2022-04-17T15:54:34.355" v="197" actId="478"/>
          <ac:spMkLst>
            <pc:docMk/>
            <pc:sldMk cId="2282202568" sldId="311"/>
            <ac:spMk id="7" creationId="{00000000-0000-0000-0000-000000000000}"/>
          </ac:spMkLst>
        </pc:spChg>
        <pc:spChg chg="add mod">
          <ac:chgData name="pantelis balaouras" userId="25e8755020fc1734" providerId="LiveId" clId="{34AC8D58-B2DC-4096-ADF0-38FF5128F786}" dt="2022-04-17T15:54:07.656" v="190"/>
          <ac:spMkLst>
            <pc:docMk/>
            <pc:sldMk cId="2282202568" sldId="311"/>
            <ac:spMk id="8" creationId="{10BF92F8-EDEA-4691-9455-B5F86ADB1763}"/>
          </ac:spMkLst>
        </pc:spChg>
        <pc:spChg chg="mod ord">
          <ac:chgData name="pantelis balaouras" userId="25e8755020fc1734" providerId="LiveId" clId="{34AC8D58-B2DC-4096-ADF0-38FF5128F786}" dt="2022-04-17T18:46:53.962" v="2629" actId="113"/>
          <ac:spMkLst>
            <pc:docMk/>
            <pc:sldMk cId="2282202568" sldId="311"/>
            <ac:spMk id="22" creationId="{00000000-0000-0000-0000-000000000000}"/>
          </ac:spMkLst>
        </pc:spChg>
        <pc:spChg chg="del">
          <ac:chgData name="pantelis balaouras" userId="25e8755020fc1734" providerId="LiveId" clId="{34AC8D58-B2DC-4096-ADF0-38FF5128F786}" dt="2022-04-17T15:54:07.155" v="189" actId="478"/>
          <ac:spMkLst>
            <pc:docMk/>
            <pc:sldMk cId="2282202568" sldId="311"/>
            <ac:spMk id="182" creationId="{00000000-0000-0000-0000-000000000000}"/>
          </ac:spMkLst>
        </pc:spChg>
        <pc:picChg chg="mod">
          <ac:chgData name="pantelis balaouras" userId="25e8755020fc1734" providerId="LiveId" clId="{34AC8D58-B2DC-4096-ADF0-38FF5128F786}" dt="2022-04-17T19:07:36.762" v="2677" actId="1076"/>
          <ac:picMkLst>
            <pc:docMk/>
            <pc:sldMk cId="2282202568" sldId="311"/>
            <ac:picMk id="2" creationId="{00000000-0000-0000-0000-000000000000}"/>
          </ac:picMkLst>
        </pc:picChg>
      </pc:sldChg>
      <pc:sldChg chg="delSp modSp mod">
        <pc:chgData name="pantelis balaouras" userId="25e8755020fc1734" providerId="LiveId" clId="{34AC8D58-B2DC-4096-ADF0-38FF5128F786}" dt="2022-04-17T16:37:58.101" v="1451" actId="20577"/>
        <pc:sldMkLst>
          <pc:docMk/>
          <pc:sldMk cId="3121884340" sldId="312"/>
        </pc:sldMkLst>
        <pc:spChg chg="mod">
          <ac:chgData name="pantelis balaouras" userId="25e8755020fc1734" providerId="LiveId" clId="{34AC8D58-B2DC-4096-ADF0-38FF5128F786}" dt="2022-04-17T16:28:33.730" v="1210" actId="14100"/>
          <ac:spMkLst>
            <pc:docMk/>
            <pc:sldMk cId="3121884340" sldId="312"/>
            <ac:spMk id="6" creationId="{5284AF4A-0EDC-4671-A659-C1F0123E5E29}"/>
          </ac:spMkLst>
        </pc:spChg>
        <pc:spChg chg="del">
          <ac:chgData name="pantelis balaouras" userId="25e8755020fc1734" providerId="LiveId" clId="{34AC8D58-B2DC-4096-ADF0-38FF5128F786}" dt="2022-04-17T16:28:37.508" v="1211" actId="478"/>
          <ac:spMkLst>
            <pc:docMk/>
            <pc:sldMk cId="3121884340" sldId="312"/>
            <ac:spMk id="12" creationId="{A99ED102-6930-4C9C-B421-0899BB357EDB}"/>
          </ac:spMkLst>
        </pc:spChg>
        <pc:spChg chg="mod">
          <ac:chgData name="pantelis balaouras" userId="25e8755020fc1734" providerId="LiveId" clId="{34AC8D58-B2DC-4096-ADF0-38FF5128F786}" dt="2022-04-17T16:37:58.101" v="1451" actId="20577"/>
          <ac:spMkLst>
            <pc:docMk/>
            <pc:sldMk cId="3121884340" sldId="312"/>
            <ac:spMk id="192" creationId="{00000000-0000-0000-0000-000000000000}"/>
          </ac:spMkLst>
        </pc:spChg>
        <pc:picChg chg="del">
          <ac:chgData name="pantelis balaouras" userId="25e8755020fc1734" providerId="LiveId" clId="{34AC8D58-B2DC-4096-ADF0-38FF5128F786}" dt="2022-04-17T16:28:18.435" v="1204" actId="478"/>
          <ac:picMkLst>
            <pc:docMk/>
            <pc:sldMk cId="3121884340" sldId="312"/>
            <ac:picMk id="9" creationId="{D705EE39-8C52-41F3-9639-591CBF2D9361}"/>
          </ac:picMkLst>
        </pc:picChg>
      </pc:sldChg>
      <pc:sldChg chg="delSp modSp add mod">
        <pc:chgData name="pantelis balaouras" userId="25e8755020fc1734" providerId="LiveId" clId="{34AC8D58-B2DC-4096-ADF0-38FF5128F786}" dt="2022-04-17T18:45:43.331" v="2623" actId="478"/>
        <pc:sldMkLst>
          <pc:docMk/>
          <pc:sldMk cId="307848994" sldId="313"/>
        </pc:sldMkLst>
        <pc:spChg chg="mod">
          <ac:chgData name="pantelis balaouras" userId="25e8755020fc1734" providerId="LiveId" clId="{34AC8D58-B2DC-4096-ADF0-38FF5128F786}" dt="2022-04-17T15:50:47.021" v="66" actId="404"/>
          <ac:spMkLst>
            <pc:docMk/>
            <pc:sldMk cId="307848994" sldId="313"/>
            <ac:spMk id="164" creationId="{00000000-0000-0000-0000-000000000000}"/>
          </ac:spMkLst>
        </pc:spChg>
        <pc:spChg chg="mod">
          <ac:chgData name="pantelis balaouras" userId="25e8755020fc1734" providerId="LiveId" clId="{34AC8D58-B2DC-4096-ADF0-38FF5128F786}" dt="2022-04-17T15:50:51.660" v="67" actId="20577"/>
          <ac:spMkLst>
            <pc:docMk/>
            <pc:sldMk cId="307848994" sldId="313"/>
            <ac:spMk id="166" creationId="{00000000-0000-0000-0000-000000000000}"/>
          </ac:spMkLst>
        </pc:spChg>
        <pc:spChg chg="del">
          <ac:chgData name="pantelis balaouras" userId="25e8755020fc1734" providerId="LiveId" clId="{34AC8D58-B2DC-4096-ADF0-38FF5128F786}" dt="2022-04-17T18:45:43.331" v="2623" actId="478"/>
          <ac:spMkLst>
            <pc:docMk/>
            <pc:sldMk cId="307848994" sldId="313"/>
            <ac:spMk id="173" creationId="{00000000-0000-0000-0000-000000000000}"/>
          </ac:spMkLst>
        </pc:spChg>
      </pc:sldChg>
      <pc:sldChg chg="addSp delSp modSp add mod">
        <pc:chgData name="pantelis balaouras" userId="25e8755020fc1734" providerId="LiveId" clId="{34AC8D58-B2DC-4096-ADF0-38FF5128F786}" dt="2022-04-17T19:08:09.115" v="2682" actId="1076"/>
        <pc:sldMkLst>
          <pc:docMk/>
          <pc:sldMk cId="827949213" sldId="314"/>
        </pc:sldMkLst>
        <pc:spChg chg="add mod">
          <ac:chgData name="pantelis balaouras" userId="25e8755020fc1734" providerId="LiveId" clId="{34AC8D58-B2DC-4096-ADF0-38FF5128F786}" dt="2022-04-17T19:07:55.171" v="2679" actId="1076"/>
          <ac:spMkLst>
            <pc:docMk/>
            <pc:sldMk cId="827949213" sldId="314"/>
            <ac:spMk id="13" creationId="{FD1339D8-E772-47E8-9B5F-FF69D38D8134}"/>
          </ac:spMkLst>
        </pc:spChg>
        <pc:spChg chg="mod">
          <ac:chgData name="pantelis balaouras" userId="25e8755020fc1734" providerId="LiveId" clId="{34AC8D58-B2DC-4096-ADF0-38FF5128F786}" dt="2022-04-17T15:58:13.396" v="225" actId="6549"/>
          <ac:spMkLst>
            <pc:docMk/>
            <pc:sldMk cId="827949213" sldId="314"/>
            <ac:spMk id="164" creationId="{00000000-0000-0000-0000-000000000000}"/>
          </ac:spMkLst>
        </pc:spChg>
        <pc:spChg chg="mod">
          <ac:chgData name="pantelis balaouras" userId="25e8755020fc1734" providerId="LiveId" clId="{34AC8D58-B2DC-4096-ADF0-38FF5128F786}" dt="2022-04-17T16:13:23.531" v="604" actId="1076"/>
          <ac:spMkLst>
            <pc:docMk/>
            <pc:sldMk cId="827949213" sldId="314"/>
            <ac:spMk id="166" creationId="{00000000-0000-0000-0000-000000000000}"/>
          </ac:spMkLst>
        </pc:spChg>
        <pc:spChg chg="mod">
          <ac:chgData name="pantelis balaouras" userId="25e8755020fc1734" providerId="LiveId" clId="{34AC8D58-B2DC-4096-ADF0-38FF5128F786}" dt="2022-04-17T15:58:27.539" v="227" actId="108"/>
          <ac:spMkLst>
            <pc:docMk/>
            <pc:sldMk cId="827949213" sldId="314"/>
            <ac:spMk id="168" creationId="{00000000-0000-0000-0000-000000000000}"/>
          </ac:spMkLst>
        </pc:spChg>
        <pc:spChg chg="mod">
          <ac:chgData name="pantelis balaouras" userId="25e8755020fc1734" providerId="LiveId" clId="{34AC8D58-B2DC-4096-ADF0-38FF5128F786}" dt="2022-04-17T15:58:21.595" v="226" actId="108"/>
          <ac:spMkLst>
            <pc:docMk/>
            <pc:sldMk cId="827949213" sldId="314"/>
            <ac:spMk id="169" creationId="{00000000-0000-0000-0000-000000000000}"/>
          </ac:spMkLst>
        </pc:spChg>
        <pc:spChg chg="del">
          <ac:chgData name="pantelis balaouras" userId="25e8755020fc1734" providerId="LiveId" clId="{34AC8D58-B2DC-4096-ADF0-38FF5128F786}" dt="2022-04-17T18:45:37.907" v="2622" actId="478"/>
          <ac:spMkLst>
            <pc:docMk/>
            <pc:sldMk cId="827949213" sldId="314"/>
            <ac:spMk id="173" creationId="{00000000-0000-0000-0000-000000000000}"/>
          </ac:spMkLst>
        </pc:spChg>
        <pc:spChg chg="del">
          <ac:chgData name="pantelis balaouras" userId="25e8755020fc1734" providerId="LiveId" clId="{34AC8D58-B2DC-4096-ADF0-38FF5128F786}" dt="2022-04-17T15:58:46.739" v="229" actId="478"/>
          <ac:spMkLst>
            <pc:docMk/>
            <pc:sldMk cId="827949213" sldId="314"/>
            <ac:spMk id="175" creationId="{00000000-0000-0000-0000-000000000000}"/>
          </ac:spMkLst>
        </pc:spChg>
        <pc:picChg chg="add mod">
          <ac:chgData name="pantelis balaouras" userId="25e8755020fc1734" providerId="LiveId" clId="{34AC8D58-B2DC-4096-ADF0-38FF5128F786}" dt="2022-04-17T19:08:09.115" v="2682" actId="1076"/>
          <ac:picMkLst>
            <pc:docMk/>
            <pc:sldMk cId="827949213" sldId="314"/>
            <ac:picMk id="14" creationId="{78CD0932-2A3E-4780-8AA8-42A8F6E8F8C7}"/>
          </ac:picMkLst>
        </pc:picChg>
        <pc:picChg chg="del">
          <ac:chgData name="pantelis balaouras" userId="25e8755020fc1734" providerId="LiveId" clId="{34AC8D58-B2DC-4096-ADF0-38FF5128F786}" dt="2022-04-17T15:58:42.516" v="228" actId="478"/>
          <ac:picMkLst>
            <pc:docMk/>
            <pc:sldMk cId="827949213" sldId="314"/>
            <ac:picMk id="174" creationId="{00000000-0000-0000-0000-000000000000}"/>
          </ac:picMkLst>
        </pc:picChg>
      </pc:sldChg>
      <pc:sldChg chg="addSp delSp modSp new mod modClrScheme chgLayout">
        <pc:chgData name="pantelis balaouras" userId="25e8755020fc1734" providerId="LiveId" clId="{34AC8D58-B2DC-4096-ADF0-38FF5128F786}" dt="2022-04-17T19:08:32.595" v="2685" actId="1076"/>
        <pc:sldMkLst>
          <pc:docMk/>
          <pc:sldMk cId="2228862705" sldId="315"/>
        </pc:sldMkLst>
        <pc:spChg chg="del mod ord">
          <ac:chgData name="pantelis balaouras" userId="25e8755020fc1734" providerId="LiveId" clId="{34AC8D58-B2DC-4096-ADF0-38FF5128F786}" dt="2022-04-17T16:03:44.581" v="487" actId="700"/>
          <ac:spMkLst>
            <pc:docMk/>
            <pc:sldMk cId="2228862705" sldId="315"/>
            <ac:spMk id="2" creationId="{8FF0D4F2-3087-4DE3-AE84-9DFC5F84A1D6}"/>
          </ac:spMkLst>
        </pc:spChg>
        <pc:spChg chg="del mod ord">
          <ac:chgData name="pantelis balaouras" userId="25e8755020fc1734" providerId="LiveId" clId="{34AC8D58-B2DC-4096-ADF0-38FF5128F786}" dt="2022-04-17T16:03:44.581" v="487" actId="700"/>
          <ac:spMkLst>
            <pc:docMk/>
            <pc:sldMk cId="2228862705" sldId="315"/>
            <ac:spMk id="3" creationId="{DB5191BB-8EE7-4334-9199-91B238F755D8}"/>
          </ac:spMkLst>
        </pc:spChg>
        <pc:spChg chg="del">
          <ac:chgData name="pantelis balaouras" userId="25e8755020fc1734" providerId="LiveId" clId="{34AC8D58-B2DC-4096-ADF0-38FF5128F786}" dt="2022-04-17T16:03:44.581" v="487" actId="700"/>
          <ac:spMkLst>
            <pc:docMk/>
            <pc:sldMk cId="2228862705" sldId="315"/>
            <ac:spMk id="4" creationId="{8E3C9FE0-B5C8-4343-80E3-19D068346C94}"/>
          </ac:spMkLst>
        </pc:spChg>
        <pc:spChg chg="add mod ord">
          <ac:chgData name="pantelis balaouras" userId="25e8755020fc1734" providerId="LiveId" clId="{34AC8D58-B2DC-4096-ADF0-38FF5128F786}" dt="2022-04-17T16:03:51.446" v="491" actId="27636"/>
          <ac:spMkLst>
            <pc:docMk/>
            <pc:sldMk cId="2228862705" sldId="315"/>
            <ac:spMk id="5" creationId="{DD0A9374-1DB3-4034-BF31-4E81F668C161}"/>
          </ac:spMkLst>
        </pc:spChg>
        <pc:spChg chg="add mod ord">
          <ac:chgData name="pantelis balaouras" userId="25e8755020fc1734" providerId="LiveId" clId="{34AC8D58-B2DC-4096-ADF0-38FF5128F786}" dt="2022-04-17T19:08:25.843" v="2683" actId="14100"/>
          <ac:spMkLst>
            <pc:docMk/>
            <pc:sldMk cId="2228862705" sldId="315"/>
            <ac:spMk id="6" creationId="{7E878CB9-40C0-4A51-A17C-0D74F8C741A2}"/>
          </ac:spMkLst>
        </pc:spChg>
        <pc:spChg chg="add mod">
          <ac:chgData name="pantelis balaouras" userId="25e8755020fc1734" providerId="LiveId" clId="{34AC8D58-B2DC-4096-ADF0-38FF5128F786}" dt="2022-04-17T19:08:32.595" v="2685" actId="1076"/>
          <ac:spMkLst>
            <pc:docMk/>
            <pc:sldMk cId="2228862705" sldId="315"/>
            <ac:spMk id="7" creationId="{2E4D8ACC-7E36-42AA-8CD4-4402624ECBCF}"/>
          </ac:spMkLst>
        </pc:spChg>
        <pc:spChg chg="add mod">
          <ac:chgData name="pantelis balaouras" userId="25e8755020fc1734" providerId="LiveId" clId="{34AC8D58-B2DC-4096-ADF0-38FF5128F786}" dt="2022-04-17T16:06:29.369" v="539"/>
          <ac:spMkLst>
            <pc:docMk/>
            <pc:sldMk cId="2228862705" sldId="315"/>
            <ac:spMk id="9" creationId="{D1A6220B-C92D-443C-8383-2DE629EF8468}"/>
          </ac:spMkLst>
        </pc:spChg>
        <pc:picChg chg="add mod">
          <ac:chgData name="pantelis balaouras" userId="25e8755020fc1734" providerId="LiveId" clId="{34AC8D58-B2DC-4096-ADF0-38FF5128F786}" dt="2022-04-17T19:08:28.938" v="2684" actId="1076"/>
          <ac:picMkLst>
            <pc:docMk/>
            <pc:sldMk cId="2228862705" sldId="315"/>
            <ac:picMk id="8" creationId="{46A5F209-362F-4832-9A6A-2D4065D77CE4}"/>
          </ac:picMkLst>
        </pc:picChg>
      </pc:sldChg>
      <pc:sldChg chg="addSp delSp modSp add mod">
        <pc:chgData name="pantelis balaouras" userId="25e8755020fc1734" providerId="LiveId" clId="{34AC8D58-B2DC-4096-ADF0-38FF5128F786}" dt="2022-04-17T16:06:31.047" v="540"/>
        <pc:sldMkLst>
          <pc:docMk/>
          <pc:sldMk cId="51188608" sldId="316"/>
        </pc:sldMkLst>
        <pc:spChg chg="add mod">
          <ac:chgData name="pantelis balaouras" userId="25e8755020fc1734" providerId="LiveId" clId="{34AC8D58-B2DC-4096-ADF0-38FF5128F786}" dt="2022-04-17T16:06:13.626" v="535" actId="1076"/>
          <ac:spMkLst>
            <pc:docMk/>
            <pc:sldMk cId="51188608" sldId="316"/>
            <ac:spMk id="4" creationId="{746B8D23-B5FE-47BD-8DFA-7D57ED094B47}"/>
          </ac:spMkLst>
        </pc:spChg>
        <pc:spChg chg="mod">
          <ac:chgData name="pantelis balaouras" userId="25e8755020fc1734" providerId="LiveId" clId="{34AC8D58-B2DC-4096-ADF0-38FF5128F786}" dt="2022-04-17T16:05:21.843" v="524" actId="6549"/>
          <ac:spMkLst>
            <pc:docMk/>
            <pc:sldMk cId="51188608" sldId="316"/>
            <ac:spMk id="5" creationId="{DD0A9374-1DB3-4034-BF31-4E81F668C161}"/>
          </ac:spMkLst>
        </pc:spChg>
        <pc:spChg chg="mod">
          <ac:chgData name="pantelis balaouras" userId="25e8755020fc1734" providerId="LiveId" clId="{34AC8D58-B2DC-4096-ADF0-38FF5128F786}" dt="2022-04-17T16:06:07.363" v="533" actId="14100"/>
          <ac:spMkLst>
            <pc:docMk/>
            <pc:sldMk cId="51188608" sldId="316"/>
            <ac:spMk id="6" creationId="{7E878CB9-40C0-4A51-A17C-0D74F8C741A2}"/>
          </ac:spMkLst>
        </pc:spChg>
        <pc:spChg chg="add del mod">
          <ac:chgData name="pantelis balaouras" userId="25e8755020fc1734" providerId="LiveId" clId="{34AC8D58-B2DC-4096-ADF0-38FF5128F786}" dt="2022-04-17T16:06:02.931" v="532" actId="478"/>
          <ac:spMkLst>
            <pc:docMk/>
            <pc:sldMk cId="51188608" sldId="316"/>
            <ac:spMk id="8" creationId="{18D73A3C-3EBE-4817-BFB0-9ED2A46D6798}"/>
          </ac:spMkLst>
        </pc:spChg>
        <pc:spChg chg="add mod">
          <ac:chgData name="pantelis balaouras" userId="25e8755020fc1734" providerId="LiveId" clId="{34AC8D58-B2DC-4096-ADF0-38FF5128F786}" dt="2022-04-17T16:06:31.047" v="540"/>
          <ac:spMkLst>
            <pc:docMk/>
            <pc:sldMk cId="51188608" sldId="316"/>
            <ac:spMk id="10" creationId="{6C3DCAFF-A4FC-45E2-ACC8-9C5D95C84A66}"/>
          </ac:spMkLst>
        </pc:spChg>
        <pc:picChg chg="add mod">
          <ac:chgData name="pantelis balaouras" userId="25e8755020fc1734" providerId="LiveId" clId="{34AC8D58-B2DC-4096-ADF0-38FF5128F786}" dt="2022-04-17T16:06:17.949" v="538" actId="1076"/>
          <ac:picMkLst>
            <pc:docMk/>
            <pc:sldMk cId="51188608" sldId="316"/>
            <ac:picMk id="7" creationId="{134F71A6-2FF6-4A8F-8290-2578FB551560}"/>
          </ac:picMkLst>
        </pc:picChg>
        <pc:picChg chg="add del mod">
          <ac:chgData name="pantelis balaouras" userId="25e8755020fc1734" providerId="LiveId" clId="{34AC8D58-B2DC-4096-ADF0-38FF5128F786}" dt="2022-04-17T16:06:00.099" v="531" actId="478"/>
          <ac:picMkLst>
            <pc:docMk/>
            <pc:sldMk cId="51188608" sldId="316"/>
            <ac:picMk id="9" creationId="{E90459CB-9D18-4395-9671-40F5BB48B804}"/>
          </ac:picMkLst>
        </pc:picChg>
      </pc:sldChg>
      <pc:sldChg chg="addSp delSp modSp add mod">
        <pc:chgData name="pantelis balaouras" userId="25e8755020fc1734" providerId="LiveId" clId="{34AC8D58-B2DC-4096-ADF0-38FF5128F786}" dt="2022-04-17T16:10:45.771" v="575" actId="1076"/>
        <pc:sldMkLst>
          <pc:docMk/>
          <pc:sldMk cId="3593708460" sldId="317"/>
        </pc:sldMkLst>
        <pc:spChg chg="del">
          <ac:chgData name="pantelis balaouras" userId="25e8755020fc1734" providerId="LiveId" clId="{34AC8D58-B2DC-4096-ADF0-38FF5128F786}" dt="2022-04-17T16:07:40.083" v="558" actId="478"/>
          <ac:spMkLst>
            <pc:docMk/>
            <pc:sldMk cId="3593708460" sldId="317"/>
            <ac:spMk id="4" creationId="{746B8D23-B5FE-47BD-8DFA-7D57ED094B47}"/>
          </ac:spMkLst>
        </pc:spChg>
        <pc:spChg chg="mod">
          <ac:chgData name="pantelis balaouras" userId="25e8755020fc1734" providerId="LiveId" clId="{34AC8D58-B2DC-4096-ADF0-38FF5128F786}" dt="2022-04-17T16:07:19.732" v="554" actId="27636"/>
          <ac:spMkLst>
            <pc:docMk/>
            <pc:sldMk cId="3593708460" sldId="317"/>
            <ac:spMk id="5" creationId="{DD0A9374-1DB3-4034-BF31-4E81F668C161}"/>
          </ac:spMkLst>
        </pc:spChg>
        <pc:spChg chg="mod">
          <ac:chgData name="pantelis balaouras" userId="25e8755020fc1734" providerId="LiveId" clId="{34AC8D58-B2DC-4096-ADF0-38FF5128F786}" dt="2022-04-17T16:08:07.445" v="563" actId="12"/>
          <ac:spMkLst>
            <pc:docMk/>
            <pc:sldMk cId="3593708460" sldId="317"/>
            <ac:spMk id="6" creationId="{7E878CB9-40C0-4A51-A17C-0D74F8C741A2}"/>
          </ac:spMkLst>
        </pc:spChg>
        <pc:spChg chg="add mod">
          <ac:chgData name="pantelis balaouras" userId="25e8755020fc1734" providerId="LiveId" clId="{34AC8D58-B2DC-4096-ADF0-38FF5128F786}" dt="2022-04-17T16:10:42.890" v="574" actId="1076"/>
          <ac:spMkLst>
            <pc:docMk/>
            <pc:sldMk cId="3593708460" sldId="317"/>
            <ac:spMk id="8" creationId="{E38A9ECE-2381-429B-A994-939380265743}"/>
          </ac:spMkLst>
        </pc:spChg>
        <pc:spChg chg="add mod">
          <ac:chgData name="pantelis balaouras" userId="25e8755020fc1734" providerId="LiveId" clId="{34AC8D58-B2DC-4096-ADF0-38FF5128F786}" dt="2022-04-17T16:10:37.722" v="573" actId="1076"/>
          <ac:spMkLst>
            <pc:docMk/>
            <pc:sldMk cId="3593708460" sldId="317"/>
            <ac:spMk id="12" creationId="{2C98EB84-A824-48E2-8ABA-F370C636774B}"/>
          </ac:spMkLst>
        </pc:spChg>
        <pc:picChg chg="del">
          <ac:chgData name="pantelis balaouras" userId="25e8755020fc1734" providerId="LiveId" clId="{34AC8D58-B2DC-4096-ADF0-38FF5128F786}" dt="2022-04-17T16:07:37.955" v="557" actId="478"/>
          <ac:picMkLst>
            <pc:docMk/>
            <pc:sldMk cId="3593708460" sldId="317"/>
            <ac:picMk id="7" creationId="{134F71A6-2FF6-4A8F-8290-2578FB551560}"/>
          </ac:picMkLst>
        </pc:picChg>
        <pc:picChg chg="add mod">
          <ac:chgData name="pantelis balaouras" userId="25e8755020fc1734" providerId="LiveId" clId="{34AC8D58-B2DC-4096-ADF0-38FF5128F786}" dt="2022-04-17T16:10:45.771" v="575" actId="1076"/>
          <ac:picMkLst>
            <pc:docMk/>
            <pc:sldMk cId="3593708460" sldId="317"/>
            <ac:picMk id="9" creationId="{FE9BD6B6-AE0C-4179-95DB-FFF5E4548429}"/>
          </ac:picMkLst>
        </pc:picChg>
        <pc:picChg chg="add mod">
          <ac:chgData name="pantelis balaouras" userId="25e8755020fc1734" providerId="LiveId" clId="{34AC8D58-B2DC-4096-ADF0-38FF5128F786}" dt="2022-04-17T16:10:30.140" v="571" actId="1076"/>
          <ac:picMkLst>
            <pc:docMk/>
            <pc:sldMk cId="3593708460" sldId="317"/>
            <ac:picMk id="11" creationId="{219B4D9D-B45C-496C-BAF5-9B33193A6A73}"/>
          </ac:picMkLst>
        </pc:picChg>
      </pc:sldChg>
      <pc:sldChg chg="addSp modSp new mod">
        <pc:chgData name="pantelis balaouras" userId="25e8755020fc1734" providerId="LiveId" clId="{34AC8D58-B2DC-4096-ADF0-38FF5128F786}" dt="2022-04-17T19:09:11.387" v="2692" actId="1076"/>
        <pc:sldMkLst>
          <pc:docMk/>
          <pc:sldMk cId="2803929579" sldId="318"/>
        </pc:sldMkLst>
        <pc:spChg chg="mod">
          <ac:chgData name="pantelis balaouras" userId="25e8755020fc1734" providerId="LiveId" clId="{34AC8D58-B2DC-4096-ADF0-38FF5128F786}" dt="2022-04-17T16:11:02.582" v="581" actId="27636"/>
          <ac:spMkLst>
            <pc:docMk/>
            <pc:sldMk cId="2803929579" sldId="318"/>
            <ac:spMk id="2" creationId="{1FB518C4-AD8E-4022-8185-26A572091399}"/>
          </ac:spMkLst>
        </pc:spChg>
        <pc:spChg chg="mod">
          <ac:chgData name="pantelis balaouras" userId="25e8755020fc1734" providerId="LiveId" clId="{34AC8D58-B2DC-4096-ADF0-38FF5128F786}" dt="2022-04-17T19:09:11.387" v="2692" actId="1076"/>
          <ac:spMkLst>
            <pc:docMk/>
            <pc:sldMk cId="2803929579" sldId="318"/>
            <ac:spMk id="3" creationId="{6EC85CBF-25BD-472C-8437-40F1648A3B9D}"/>
          </ac:spMkLst>
        </pc:spChg>
        <pc:spChg chg="add mod">
          <ac:chgData name="pantelis balaouras" userId="25e8755020fc1734" providerId="LiveId" clId="{34AC8D58-B2DC-4096-ADF0-38FF5128F786}" dt="2022-04-17T16:11:42.947" v="586" actId="1076"/>
          <ac:spMkLst>
            <pc:docMk/>
            <pc:sldMk cId="2803929579" sldId="318"/>
            <ac:spMk id="4" creationId="{86E7F801-EF98-4C70-A5C2-EDB2E3BDCA66}"/>
          </ac:spMkLst>
        </pc:spChg>
        <pc:spChg chg="add mod">
          <ac:chgData name="pantelis balaouras" userId="25e8755020fc1734" providerId="LiveId" clId="{34AC8D58-B2DC-4096-ADF0-38FF5128F786}" dt="2022-04-17T16:11:57.144" v="588"/>
          <ac:spMkLst>
            <pc:docMk/>
            <pc:sldMk cId="2803929579" sldId="318"/>
            <ac:spMk id="6" creationId="{8559C7FE-4D1A-4FBC-9892-448607BF2733}"/>
          </ac:spMkLst>
        </pc:spChg>
        <pc:picChg chg="add mod">
          <ac:chgData name="pantelis balaouras" userId="25e8755020fc1734" providerId="LiveId" clId="{34AC8D58-B2DC-4096-ADF0-38FF5128F786}" dt="2022-04-17T19:09:04.451" v="2690" actId="1076"/>
          <ac:picMkLst>
            <pc:docMk/>
            <pc:sldMk cId="2803929579" sldId="318"/>
            <ac:picMk id="5" creationId="{77B520E8-B158-43C5-99DD-1EBEC5CA88D6}"/>
          </ac:picMkLst>
        </pc:picChg>
      </pc:sldChg>
      <pc:sldChg chg="addSp modSp new mod">
        <pc:chgData name="pantelis balaouras" userId="25e8755020fc1734" providerId="LiveId" clId="{34AC8D58-B2DC-4096-ADF0-38FF5128F786}" dt="2022-04-17T18:51:33.995" v="2663" actId="1076"/>
        <pc:sldMkLst>
          <pc:docMk/>
          <pc:sldMk cId="184106298" sldId="319"/>
        </pc:sldMkLst>
        <pc:spChg chg="mod">
          <ac:chgData name="pantelis balaouras" userId="25e8755020fc1734" providerId="LiveId" clId="{34AC8D58-B2DC-4096-ADF0-38FF5128F786}" dt="2022-04-17T16:12:20.040" v="594" actId="27636"/>
          <ac:spMkLst>
            <pc:docMk/>
            <pc:sldMk cId="184106298" sldId="319"/>
            <ac:spMk id="2" creationId="{575E0CAD-F043-41CB-8515-BAE5FB86A578}"/>
          </ac:spMkLst>
        </pc:spChg>
        <pc:spChg chg="mod">
          <ac:chgData name="pantelis balaouras" userId="25e8755020fc1734" providerId="LiveId" clId="{34AC8D58-B2DC-4096-ADF0-38FF5128F786}" dt="2022-04-17T16:12:26.651" v="595"/>
          <ac:spMkLst>
            <pc:docMk/>
            <pc:sldMk cId="184106298" sldId="319"/>
            <ac:spMk id="3" creationId="{B6BCAA2D-9822-400E-AA30-1BB4DC52E477}"/>
          </ac:spMkLst>
        </pc:spChg>
        <pc:spChg chg="add mod">
          <ac:chgData name="pantelis balaouras" userId="25e8755020fc1734" providerId="LiveId" clId="{34AC8D58-B2DC-4096-ADF0-38FF5128F786}" dt="2022-04-17T18:51:33.995" v="2663" actId="1076"/>
          <ac:spMkLst>
            <pc:docMk/>
            <pc:sldMk cId="184106298" sldId="319"/>
            <ac:spMk id="4" creationId="{C28843DD-9F3D-44D9-920A-43BFE22E720B}"/>
          </ac:spMkLst>
        </pc:spChg>
        <pc:spChg chg="add mod">
          <ac:chgData name="pantelis balaouras" userId="25e8755020fc1734" providerId="LiveId" clId="{34AC8D58-B2DC-4096-ADF0-38FF5128F786}" dt="2022-04-17T16:13:30.664" v="605"/>
          <ac:spMkLst>
            <pc:docMk/>
            <pc:sldMk cId="184106298" sldId="319"/>
            <ac:spMk id="6" creationId="{FB95D6A7-B1C8-4AE9-9747-D679D244BAF3}"/>
          </ac:spMkLst>
        </pc:spChg>
        <pc:picChg chg="add mod">
          <ac:chgData name="pantelis balaouras" userId="25e8755020fc1734" providerId="LiveId" clId="{34AC8D58-B2DC-4096-ADF0-38FF5128F786}" dt="2022-04-17T18:51:26.091" v="2662" actId="14100"/>
          <ac:picMkLst>
            <pc:docMk/>
            <pc:sldMk cId="184106298" sldId="319"/>
            <ac:picMk id="5" creationId="{BF53CC06-BEF2-405A-AF1C-99B2A5B01F2C}"/>
          </ac:picMkLst>
        </pc:picChg>
      </pc:sldChg>
      <pc:sldChg chg="addSp modSp new mod">
        <pc:chgData name="pantelis balaouras" userId="25e8755020fc1734" providerId="LiveId" clId="{34AC8D58-B2DC-4096-ADF0-38FF5128F786}" dt="2022-04-17T19:08:48.770" v="2688" actId="1076"/>
        <pc:sldMkLst>
          <pc:docMk/>
          <pc:sldMk cId="1180370102" sldId="320"/>
        </pc:sldMkLst>
        <pc:spChg chg="mod">
          <ac:chgData name="pantelis balaouras" userId="25e8755020fc1734" providerId="LiveId" clId="{34AC8D58-B2DC-4096-ADF0-38FF5128F786}" dt="2022-04-17T16:13:58.806" v="611" actId="27636"/>
          <ac:spMkLst>
            <pc:docMk/>
            <pc:sldMk cId="1180370102" sldId="320"/>
            <ac:spMk id="2" creationId="{4B3EF135-A293-48C8-9DAC-BD13B759579F}"/>
          </ac:spMkLst>
        </pc:spChg>
        <pc:spChg chg="mod">
          <ac:chgData name="pantelis balaouras" userId="25e8755020fc1734" providerId="LiveId" clId="{34AC8D58-B2DC-4096-ADF0-38FF5128F786}" dt="2022-04-17T19:08:47.235" v="2687" actId="1076"/>
          <ac:spMkLst>
            <pc:docMk/>
            <pc:sldMk cId="1180370102" sldId="320"/>
            <ac:spMk id="3" creationId="{6D47A450-8B7D-4919-A059-AEC1D4704FBF}"/>
          </ac:spMkLst>
        </pc:spChg>
        <pc:spChg chg="add mod">
          <ac:chgData name="pantelis balaouras" userId="25e8755020fc1734" providerId="LiveId" clId="{34AC8D58-B2DC-4096-ADF0-38FF5128F786}" dt="2022-04-17T18:53:05.019" v="2664" actId="1076"/>
          <ac:spMkLst>
            <pc:docMk/>
            <pc:sldMk cId="1180370102" sldId="320"/>
            <ac:spMk id="4" creationId="{6D8383D3-E46B-4B34-9671-FB414B401AE8}"/>
          </ac:spMkLst>
        </pc:spChg>
        <pc:spChg chg="add mod">
          <ac:chgData name="pantelis balaouras" userId="25e8755020fc1734" providerId="LiveId" clId="{34AC8D58-B2DC-4096-ADF0-38FF5128F786}" dt="2022-04-17T16:14:20.135" v="614"/>
          <ac:spMkLst>
            <pc:docMk/>
            <pc:sldMk cId="1180370102" sldId="320"/>
            <ac:spMk id="6" creationId="{79D350B6-E72B-4906-9A3D-E2967E20BA91}"/>
          </ac:spMkLst>
        </pc:spChg>
        <pc:picChg chg="add mod">
          <ac:chgData name="pantelis balaouras" userId="25e8755020fc1734" providerId="LiveId" clId="{34AC8D58-B2DC-4096-ADF0-38FF5128F786}" dt="2022-04-17T19:08:48.770" v="2688" actId="1076"/>
          <ac:picMkLst>
            <pc:docMk/>
            <pc:sldMk cId="1180370102" sldId="320"/>
            <ac:picMk id="5" creationId="{D7741C2C-28C9-4624-AF97-68E8AC3B6282}"/>
          </ac:picMkLst>
        </pc:picChg>
      </pc:sldChg>
      <pc:sldChg chg="addSp delSp modSp new mod">
        <pc:chgData name="pantelis balaouras" userId="25e8755020fc1734" providerId="LiveId" clId="{34AC8D58-B2DC-4096-ADF0-38FF5128F786}" dt="2022-04-17T16:16:41.240" v="640"/>
        <pc:sldMkLst>
          <pc:docMk/>
          <pc:sldMk cId="1230966707" sldId="321"/>
        </pc:sldMkLst>
        <pc:spChg chg="mod">
          <ac:chgData name="pantelis balaouras" userId="25e8755020fc1734" providerId="LiveId" clId="{34AC8D58-B2DC-4096-ADF0-38FF5128F786}" dt="2022-04-17T16:15:15.749" v="627" actId="27636"/>
          <ac:spMkLst>
            <pc:docMk/>
            <pc:sldMk cId="1230966707" sldId="321"/>
            <ac:spMk id="2" creationId="{4FE2D693-261F-4C2E-9DF2-C0A679603E1F}"/>
          </ac:spMkLst>
        </pc:spChg>
        <pc:spChg chg="mod">
          <ac:chgData name="pantelis balaouras" userId="25e8755020fc1734" providerId="LiveId" clId="{34AC8D58-B2DC-4096-ADF0-38FF5128F786}" dt="2022-04-17T16:15:52.190" v="635" actId="948"/>
          <ac:spMkLst>
            <pc:docMk/>
            <pc:sldMk cId="1230966707" sldId="321"/>
            <ac:spMk id="3" creationId="{F31AAC29-4BC4-41E4-BBE7-3CCA986A91D8}"/>
          </ac:spMkLst>
        </pc:spChg>
        <pc:spChg chg="add del mod">
          <ac:chgData name="pantelis balaouras" userId="25e8755020fc1734" providerId="LiveId" clId="{34AC8D58-B2DC-4096-ADF0-38FF5128F786}" dt="2022-04-17T16:15:07.028" v="623"/>
          <ac:spMkLst>
            <pc:docMk/>
            <pc:sldMk cId="1230966707" sldId="321"/>
            <ac:spMk id="4" creationId="{AB2E6427-7F60-4DD6-8367-07DEC7E64599}"/>
          </ac:spMkLst>
        </pc:spChg>
        <pc:spChg chg="add del mod">
          <ac:chgData name="pantelis balaouras" userId="25e8755020fc1734" providerId="LiveId" clId="{34AC8D58-B2DC-4096-ADF0-38FF5128F786}" dt="2022-04-17T16:15:07.028" v="623"/>
          <ac:spMkLst>
            <pc:docMk/>
            <pc:sldMk cId="1230966707" sldId="321"/>
            <ac:spMk id="6" creationId="{68F12D07-F8BC-4A26-82F9-31D60877BE26}"/>
          </ac:spMkLst>
        </pc:spChg>
        <pc:spChg chg="add del mod">
          <ac:chgData name="pantelis balaouras" userId="25e8755020fc1734" providerId="LiveId" clId="{34AC8D58-B2DC-4096-ADF0-38FF5128F786}" dt="2022-04-17T16:16:29.011" v="636" actId="478"/>
          <ac:spMkLst>
            <pc:docMk/>
            <pc:sldMk cId="1230966707" sldId="321"/>
            <ac:spMk id="7" creationId="{5E9F31AF-FE62-45FC-9A0C-351E1AB9D4AC}"/>
          </ac:spMkLst>
        </pc:spChg>
        <pc:spChg chg="add mod">
          <ac:chgData name="pantelis balaouras" userId="25e8755020fc1734" providerId="LiveId" clId="{34AC8D58-B2DC-4096-ADF0-38FF5128F786}" dt="2022-04-17T16:16:32.804" v="638" actId="1076"/>
          <ac:spMkLst>
            <pc:docMk/>
            <pc:sldMk cId="1230966707" sldId="321"/>
            <ac:spMk id="9" creationId="{C49FB23C-B4DD-416C-BAB6-2B81CB0A7930}"/>
          </ac:spMkLst>
        </pc:spChg>
        <pc:spChg chg="add mod">
          <ac:chgData name="pantelis balaouras" userId="25e8755020fc1734" providerId="LiveId" clId="{34AC8D58-B2DC-4096-ADF0-38FF5128F786}" dt="2022-04-17T16:16:41.240" v="640"/>
          <ac:spMkLst>
            <pc:docMk/>
            <pc:sldMk cId="1230966707" sldId="321"/>
            <ac:spMk id="10" creationId="{354DAAAB-0A73-4B6E-A51E-CD3B26154F33}"/>
          </ac:spMkLst>
        </pc:spChg>
        <pc:picChg chg="add del mod">
          <ac:chgData name="pantelis balaouras" userId="25e8755020fc1734" providerId="LiveId" clId="{34AC8D58-B2DC-4096-ADF0-38FF5128F786}" dt="2022-04-17T16:15:07.028" v="623"/>
          <ac:picMkLst>
            <pc:docMk/>
            <pc:sldMk cId="1230966707" sldId="321"/>
            <ac:picMk id="5" creationId="{F23254D3-B56C-4B07-88A9-37E49CB1D33A}"/>
          </ac:picMkLst>
        </pc:picChg>
        <pc:picChg chg="add mod">
          <ac:chgData name="pantelis balaouras" userId="25e8755020fc1734" providerId="LiveId" clId="{34AC8D58-B2DC-4096-ADF0-38FF5128F786}" dt="2022-04-17T16:15:29.750" v="631"/>
          <ac:picMkLst>
            <pc:docMk/>
            <pc:sldMk cId="1230966707" sldId="321"/>
            <ac:picMk id="8" creationId="{94DB91EE-12D8-47B6-9492-CEB506332E39}"/>
          </ac:picMkLst>
        </pc:picChg>
      </pc:sldChg>
      <pc:sldChg chg="addSp delSp modSp add mod">
        <pc:chgData name="pantelis balaouras" userId="25e8755020fc1734" providerId="LiveId" clId="{34AC8D58-B2DC-4096-ADF0-38FF5128F786}" dt="2022-04-17T18:45:30.868" v="2621" actId="478"/>
        <pc:sldMkLst>
          <pc:docMk/>
          <pc:sldMk cId="1930173392" sldId="322"/>
        </pc:sldMkLst>
        <pc:spChg chg="del">
          <ac:chgData name="pantelis balaouras" userId="25e8755020fc1734" providerId="LiveId" clId="{34AC8D58-B2DC-4096-ADF0-38FF5128F786}" dt="2022-04-17T16:18:00.515" v="702" actId="478"/>
          <ac:spMkLst>
            <pc:docMk/>
            <pc:sldMk cId="1930173392" sldId="322"/>
            <ac:spMk id="13" creationId="{FD1339D8-E772-47E8-9B5F-FF69D38D8134}"/>
          </ac:spMkLst>
        </pc:spChg>
        <pc:spChg chg="add mod">
          <ac:chgData name="pantelis balaouras" userId="25e8755020fc1734" providerId="LiveId" clId="{34AC8D58-B2DC-4096-ADF0-38FF5128F786}" dt="2022-04-17T16:18:14.939" v="705" actId="1076"/>
          <ac:spMkLst>
            <pc:docMk/>
            <pc:sldMk cId="1930173392" sldId="322"/>
            <ac:spMk id="15" creationId="{BDAEE63F-7E49-4339-B5DA-E0CF8872D9D2}"/>
          </ac:spMkLst>
        </pc:spChg>
        <pc:spChg chg="mod">
          <ac:chgData name="pantelis balaouras" userId="25e8755020fc1734" providerId="LiveId" clId="{34AC8D58-B2DC-4096-ADF0-38FF5128F786}" dt="2022-04-17T16:17:38.471" v="698" actId="6549"/>
          <ac:spMkLst>
            <pc:docMk/>
            <pc:sldMk cId="1930173392" sldId="322"/>
            <ac:spMk id="164" creationId="{00000000-0000-0000-0000-000000000000}"/>
          </ac:spMkLst>
        </pc:spChg>
        <pc:spChg chg="mod">
          <ac:chgData name="pantelis balaouras" userId="25e8755020fc1734" providerId="LiveId" clId="{34AC8D58-B2DC-4096-ADF0-38FF5128F786}" dt="2022-04-17T16:20:02.234" v="810" actId="114"/>
          <ac:spMkLst>
            <pc:docMk/>
            <pc:sldMk cId="1930173392" sldId="322"/>
            <ac:spMk id="166" creationId="{00000000-0000-0000-0000-000000000000}"/>
          </ac:spMkLst>
        </pc:spChg>
        <pc:spChg chg="mod">
          <ac:chgData name="pantelis balaouras" userId="25e8755020fc1734" providerId="LiveId" clId="{34AC8D58-B2DC-4096-ADF0-38FF5128F786}" dt="2022-04-17T16:17:50.748" v="700" actId="108"/>
          <ac:spMkLst>
            <pc:docMk/>
            <pc:sldMk cId="1930173392" sldId="322"/>
            <ac:spMk id="169" creationId="{00000000-0000-0000-0000-000000000000}"/>
          </ac:spMkLst>
        </pc:spChg>
        <pc:spChg chg="mod">
          <ac:chgData name="pantelis balaouras" userId="25e8755020fc1734" providerId="LiveId" clId="{34AC8D58-B2DC-4096-ADF0-38FF5128F786}" dt="2022-04-17T16:17:45.947" v="699" actId="108"/>
          <ac:spMkLst>
            <pc:docMk/>
            <pc:sldMk cId="1930173392" sldId="322"/>
            <ac:spMk id="170" creationId="{00000000-0000-0000-0000-000000000000}"/>
          </ac:spMkLst>
        </pc:spChg>
        <pc:spChg chg="del">
          <ac:chgData name="pantelis balaouras" userId="25e8755020fc1734" providerId="LiveId" clId="{34AC8D58-B2DC-4096-ADF0-38FF5128F786}" dt="2022-04-17T18:45:30.868" v="2621" actId="478"/>
          <ac:spMkLst>
            <pc:docMk/>
            <pc:sldMk cId="1930173392" sldId="322"/>
            <ac:spMk id="173" creationId="{00000000-0000-0000-0000-000000000000}"/>
          </ac:spMkLst>
        </pc:spChg>
        <pc:picChg chg="del">
          <ac:chgData name="pantelis balaouras" userId="25e8755020fc1734" providerId="LiveId" clId="{34AC8D58-B2DC-4096-ADF0-38FF5128F786}" dt="2022-04-17T16:17:58.579" v="701" actId="478"/>
          <ac:picMkLst>
            <pc:docMk/>
            <pc:sldMk cId="1930173392" sldId="322"/>
            <ac:picMk id="14" creationId="{78CD0932-2A3E-4780-8AA8-42A8F6E8F8C7}"/>
          </ac:picMkLst>
        </pc:picChg>
        <pc:picChg chg="add mod">
          <ac:chgData name="pantelis balaouras" userId="25e8755020fc1734" providerId="LiveId" clId="{34AC8D58-B2DC-4096-ADF0-38FF5128F786}" dt="2022-04-17T16:20:08.875" v="813" actId="1076"/>
          <ac:picMkLst>
            <pc:docMk/>
            <pc:sldMk cId="1930173392" sldId="322"/>
            <ac:picMk id="16" creationId="{7A219F5C-3010-427F-99EF-28A69FA89AE3}"/>
          </ac:picMkLst>
        </pc:picChg>
      </pc:sldChg>
      <pc:sldChg chg="addSp delSp modSp add mod">
        <pc:chgData name="pantelis balaouras" userId="25e8755020fc1734" providerId="LiveId" clId="{34AC8D58-B2DC-4096-ADF0-38FF5128F786}" dt="2022-04-17T18:45:27.251" v="2620" actId="478"/>
        <pc:sldMkLst>
          <pc:docMk/>
          <pc:sldMk cId="3003090066" sldId="323"/>
        </pc:sldMkLst>
        <pc:spChg chg="add mod">
          <ac:chgData name="pantelis balaouras" userId="25e8755020fc1734" providerId="LiveId" clId="{34AC8D58-B2DC-4096-ADF0-38FF5128F786}" dt="2022-04-17T16:28:13.812" v="1202" actId="1076"/>
          <ac:spMkLst>
            <pc:docMk/>
            <pc:sldMk cId="3003090066" sldId="323"/>
            <ac:spMk id="14" creationId="{041E9B86-3673-4031-AADB-91B1631C0969}"/>
          </ac:spMkLst>
        </pc:spChg>
        <pc:spChg chg="del">
          <ac:chgData name="pantelis balaouras" userId="25e8755020fc1734" providerId="LiveId" clId="{34AC8D58-B2DC-4096-ADF0-38FF5128F786}" dt="2022-04-17T16:28:01.972" v="1200" actId="478"/>
          <ac:spMkLst>
            <pc:docMk/>
            <pc:sldMk cId="3003090066" sldId="323"/>
            <ac:spMk id="15" creationId="{BDAEE63F-7E49-4339-B5DA-E0CF8872D9D2}"/>
          </ac:spMkLst>
        </pc:spChg>
        <pc:spChg chg="mod">
          <ac:chgData name="pantelis balaouras" userId="25e8755020fc1734" providerId="LiveId" clId="{34AC8D58-B2DC-4096-ADF0-38FF5128F786}" dt="2022-04-17T16:26:42.798" v="838"/>
          <ac:spMkLst>
            <pc:docMk/>
            <pc:sldMk cId="3003090066" sldId="323"/>
            <ac:spMk id="164" creationId="{00000000-0000-0000-0000-000000000000}"/>
          </ac:spMkLst>
        </pc:spChg>
        <pc:spChg chg="mod">
          <ac:chgData name="pantelis balaouras" userId="25e8755020fc1734" providerId="LiveId" clId="{34AC8D58-B2DC-4096-ADF0-38FF5128F786}" dt="2022-04-17T16:27:56.707" v="1198" actId="6549"/>
          <ac:spMkLst>
            <pc:docMk/>
            <pc:sldMk cId="3003090066" sldId="323"/>
            <ac:spMk id="166" creationId="{00000000-0000-0000-0000-000000000000}"/>
          </ac:spMkLst>
        </pc:spChg>
        <pc:spChg chg="mod">
          <ac:chgData name="pantelis balaouras" userId="25e8755020fc1734" providerId="LiveId" clId="{34AC8D58-B2DC-4096-ADF0-38FF5128F786}" dt="2022-04-17T16:26:19.532" v="837" actId="108"/>
          <ac:spMkLst>
            <pc:docMk/>
            <pc:sldMk cId="3003090066" sldId="323"/>
            <ac:spMk id="170" creationId="{00000000-0000-0000-0000-000000000000}"/>
          </ac:spMkLst>
        </pc:spChg>
        <pc:spChg chg="mod">
          <ac:chgData name="pantelis balaouras" userId="25e8755020fc1734" providerId="LiveId" clId="{34AC8D58-B2DC-4096-ADF0-38FF5128F786}" dt="2022-04-17T16:26:07.443" v="836" actId="108"/>
          <ac:spMkLst>
            <pc:docMk/>
            <pc:sldMk cId="3003090066" sldId="323"/>
            <ac:spMk id="171" creationId="{00000000-0000-0000-0000-000000000000}"/>
          </ac:spMkLst>
        </pc:spChg>
        <pc:spChg chg="del">
          <ac:chgData name="pantelis balaouras" userId="25e8755020fc1734" providerId="LiveId" clId="{34AC8D58-B2DC-4096-ADF0-38FF5128F786}" dt="2022-04-17T18:45:27.251" v="2620" actId="478"/>
          <ac:spMkLst>
            <pc:docMk/>
            <pc:sldMk cId="3003090066" sldId="323"/>
            <ac:spMk id="173" creationId="{00000000-0000-0000-0000-000000000000}"/>
          </ac:spMkLst>
        </pc:spChg>
        <pc:graphicFrameChg chg="add del modGraphic">
          <ac:chgData name="pantelis balaouras" userId="25e8755020fc1734" providerId="LiveId" clId="{34AC8D58-B2DC-4096-ADF0-38FF5128F786}" dt="2022-04-17T16:37:52.745" v="1449" actId="478"/>
          <ac:graphicFrameMkLst>
            <pc:docMk/>
            <pc:sldMk cId="3003090066" sldId="323"/>
            <ac:graphicFrameMk id="3" creationId="{240C28AD-AE0C-46E0-BE70-0DFB7551BA4F}"/>
          </ac:graphicFrameMkLst>
        </pc:graphicFrameChg>
        <pc:picChg chg="add mod">
          <ac:chgData name="pantelis balaouras" userId="25e8755020fc1734" providerId="LiveId" clId="{34AC8D58-B2DC-4096-ADF0-38FF5128F786}" dt="2022-04-17T16:28:15.803" v="1203" actId="1076"/>
          <ac:picMkLst>
            <pc:docMk/>
            <pc:sldMk cId="3003090066" sldId="323"/>
            <ac:picMk id="13" creationId="{5C2B4835-E742-47D6-BBE9-FBBCF0A96C77}"/>
          </ac:picMkLst>
        </pc:picChg>
        <pc:picChg chg="del">
          <ac:chgData name="pantelis balaouras" userId="25e8755020fc1734" providerId="LiveId" clId="{34AC8D58-B2DC-4096-ADF0-38FF5128F786}" dt="2022-04-17T16:28:00.466" v="1199" actId="478"/>
          <ac:picMkLst>
            <pc:docMk/>
            <pc:sldMk cId="3003090066" sldId="323"/>
            <ac:picMk id="16" creationId="{7A219F5C-3010-427F-99EF-28A69FA89AE3}"/>
          </ac:picMkLst>
        </pc:picChg>
      </pc:sldChg>
      <pc:sldChg chg="delSp modSp add mod">
        <pc:chgData name="pantelis balaouras" userId="25e8755020fc1734" providerId="LiveId" clId="{34AC8D58-B2DC-4096-ADF0-38FF5128F786}" dt="2022-04-17T18:53:10.819" v="2665" actId="478"/>
        <pc:sldMkLst>
          <pc:docMk/>
          <pc:sldMk cId="2048888817" sldId="324"/>
        </pc:sldMkLst>
        <pc:spChg chg="del">
          <ac:chgData name="pantelis balaouras" userId="25e8755020fc1734" providerId="LiveId" clId="{34AC8D58-B2DC-4096-ADF0-38FF5128F786}" dt="2022-04-17T18:53:10.819" v="2665" actId="478"/>
          <ac:spMkLst>
            <pc:docMk/>
            <pc:sldMk cId="2048888817" sldId="324"/>
            <ac:spMk id="14" creationId="{041E9B86-3673-4031-AADB-91B1631C0969}"/>
          </ac:spMkLst>
        </pc:spChg>
        <pc:spChg chg="mod">
          <ac:chgData name="pantelis balaouras" userId="25e8755020fc1734" providerId="LiveId" clId="{34AC8D58-B2DC-4096-ADF0-38FF5128F786}" dt="2022-04-17T16:35:38.817" v="1222"/>
          <ac:spMkLst>
            <pc:docMk/>
            <pc:sldMk cId="2048888817" sldId="324"/>
            <ac:spMk id="164" creationId="{00000000-0000-0000-0000-000000000000}"/>
          </ac:spMkLst>
        </pc:spChg>
        <pc:spChg chg="mod">
          <ac:chgData name="pantelis balaouras" userId="25e8755020fc1734" providerId="LiveId" clId="{34AC8D58-B2DC-4096-ADF0-38FF5128F786}" dt="2022-04-17T16:37:25.013" v="1445" actId="6549"/>
          <ac:spMkLst>
            <pc:docMk/>
            <pc:sldMk cId="2048888817" sldId="324"/>
            <ac:spMk id="166" creationId="{00000000-0000-0000-0000-000000000000}"/>
          </ac:spMkLst>
        </pc:spChg>
        <pc:spChg chg="mod">
          <ac:chgData name="pantelis balaouras" userId="25e8755020fc1734" providerId="LiveId" clId="{34AC8D58-B2DC-4096-ADF0-38FF5128F786}" dt="2022-04-17T16:35:14.452" v="1216" actId="108"/>
          <ac:spMkLst>
            <pc:docMk/>
            <pc:sldMk cId="2048888817" sldId="324"/>
            <ac:spMk id="171" creationId="{00000000-0000-0000-0000-000000000000}"/>
          </ac:spMkLst>
        </pc:spChg>
        <pc:spChg chg="mod">
          <ac:chgData name="pantelis balaouras" userId="25e8755020fc1734" providerId="LiveId" clId="{34AC8D58-B2DC-4096-ADF0-38FF5128F786}" dt="2022-04-17T16:35:09.811" v="1215" actId="108"/>
          <ac:spMkLst>
            <pc:docMk/>
            <pc:sldMk cId="2048888817" sldId="324"/>
            <ac:spMk id="172" creationId="{00000000-0000-0000-0000-000000000000}"/>
          </ac:spMkLst>
        </pc:spChg>
        <pc:spChg chg="del">
          <ac:chgData name="pantelis balaouras" userId="25e8755020fc1734" providerId="LiveId" clId="{34AC8D58-B2DC-4096-ADF0-38FF5128F786}" dt="2022-04-17T16:35:17.413" v="1217" actId="478"/>
          <ac:spMkLst>
            <pc:docMk/>
            <pc:sldMk cId="2048888817" sldId="324"/>
            <ac:spMk id="173" creationId="{00000000-0000-0000-0000-000000000000}"/>
          </ac:spMkLst>
        </pc:spChg>
        <pc:picChg chg="del">
          <ac:chgData name="pantelis balaouras" userId="25e8755020fc1734" providerId="LiveId" clId="{34AC8D58-B2DC-4096-ADF0-38FF5128F786}" dt="2022-04-17T16:37:31.586" v="1446" actId="478"/>
          <ac:picMkLst>
            <pc:docMk/>
            <pc:sldMk cId="2048888817" sldId="324"/>
            <ac:picMk id="13" creationId="{5C2B4835-E742-47D6-BBE9-FBBCF0A96C77}"/>
          </ac:picMkLst>
        </pc:picChg>
      </pc:sldChg>
      <pc:sldChg chg="addSp modSp add mod">
        <pc:chgData name="pantelis balaouras" userId="25e8755020fc1734" providerId="LiveId" clId="{34AC8D58-B2DC-4096-ADF0-38FF5128F786}" dt="2022-04-17T16:39:05.939" v="1559" actId="1076"/>
        <pc:sldMkLst>
          <pc:docMk/>
          <pc:sldMk cId="3041186371" sldId="325"/>
        </pc:sldMkLst>
        <pc:spChg chg="add mod">
          <ac:chgData name="pantelis balaouras" userId="25e8755020fc1734" providerId="LiveId" clId="{34AC8D58-B2DC-4096-ADF0-38FF5128F786}" dt="2022-04-17T16:39:05.939" v="1559" actId="1076"/>
          <ac:spMkLst>
            <pc:docMk/>
            <pc:sldMk cId="3041186371" sldId="325"/>
            <ac:spMk id="4" creationId="{F406495E-37A6-4032-A020-FE1AABEB689E}"/>
          </ac:spMkLst>
        </pc:spChg>
        <pc:spChg chg="mod">
          <ac:chgData name="pantelis balaouras" userId="25e8755020fc1734" providerId="LiveId" clId="{34AC8D58-B2DC-4096-ADF0-38FF5128F786}" dt="2022-04-17T16:38:30.891" v="1513" actId="1076"/>
          <ac:spMkLst>
            <pc:docMk/>
            <pc:sldMk cId="3041186371" sldId="325"/>
            <ac:spMk id="6" creationId="{5284AF4A-0EDC-4671-A659-C1F0123E5E29}"/>
          </ac:spMkLst>
        </pc:spChg>
        <pc:spChg chg="mod">
          <ac:chgData name="pantelis balaouras" userId="25e8755020fc1734" providerId="LiveId" clId="{34AC8D58-B2DC-4096-ADF0-38FF5128F786}" dt="2022-04-17T16:38:20.941" v="1505" actId="27636"/>
          <ac:spMkLst>
            <pc:docMk/>
            <pc:sldMk cId="3041186371" sldId="325"/>
            <ac:spMk id="192" creationId="{00000000-0000-0000-0000-000000000000}"/>
          </ac:spMkLst>
        </pc:spChg>
      </pc:sldChg>
      <pc:sldChg chg="addSp delSp modSp add mod">
        <pc:chgData name="pantelis balaouras" userId="25e8755020fc1734" providerId="LiveId" clId="{34AC8D58-B2DC-4096-ADF0-38FF5128F786}" dt="2022-04-17T18:55:00.866" v="2671" actId="1076"/>
        <pc:sldMkLst>
          <pc:docMk/>
          <pc:sldMk cId="475530907" sldId="326"/>
        </pc:sldMkLst>
        <pc:spChg chg="del">
          <ac:chgData name="pantelis balaouras" userId="25e8755020fc1734" providerId="LiveId" clId="{34AC8D58-B2DC-4096-ADF0-38FF5128F786}" dt="2022-04-17T18:53:36.243" v="2666" actId="478"/>
          <ac:spMkLst>
            <pc:docMk/>
            <pc:sldMk cId="475530907" sldId="326"/>
            <ac:spMk id="14" creationId="{041E9B86-3673-4031-AADB-91B1631C0969}"/>
          </ac:spMkLst>
        </pc:spChg>
        <pc:spChg chg="add mod">
          <ac:chgData name="pantelis balaouras" userId="25e8755020fc1734" providerId="LiveId" clId="{34AC8D58-B2DC-4096-ADF0-38FF5128F786}" dt="2022-04-17T18:54:34.569" v="2670"/>
          <ac:spMkLst>
            <pc:docMk/>
            <pc:sldMk cId="475530907" sldId="326"/>
            <ac:spMk id="15" creationId="{9076DB01-D004-4D7A-AE16-4A3CCB021CED}"/>
          </ac:spMkLst>
        </pc:spChg>
        <pc:spChg chg="mod">
          <ac:chgData name="pantelis balaouras" userId="25e8755020fc1734" providerId="LiveId" clId="{34AC8D58-B2DC-4096-ADF0-38FF5128F786}" dt="2022-04-17T17:54:07.939" v="1668" actId="20577"/>
          <ac:spMkLst>
            <pc:docMk/>
            <pc:sldMk cId="475530907" sldId="326"/>
            <ac:spMk id="164" creationId="{00000000-0000-0000-0000-000000000000}"/>
          </ac:spMkLst>
        </pc:spChg>
        <pc:spChg chg="mod">
          <ac:chgData name="pantelis balaouras" userId="25e8755020fc1734" providerId="LiveId" clId="{34AC8D58-B2DC-4096-ADF0-38FF5128F786}" dt="2022-04-17T17:55:37.670" v="1841" actId="113"/>
          <ac:spMkLst>
            <pc:docMk/>
            <pc:sldMk cId="475530907" sldId="326"/>
            <ac:spMk id="166" creationId="{00000000-0000-0000-0000-000000000000}"/>
          </ac:spMkLst>
        </pc:spChg>
        <pc:spChg chg="mod">
          <ac:chgData name="pantelis balaouras" userId="25e8755020fc1734" providerId="LiveId" clId="{34AC8D58-B2DC-4096-ADF0-38FF5128F786}" dt="2022-04-17T17:53:00.516" v="1631" actId="108"/>
          <ac:spMkLst>
            <pc:docMk/>
            <pc:sldMk cId="475530907" sldId="326"/>
            <ac:spMk id="168" creationId="{00000000-0000-0000-0000-000000000000}"/>
          </ac:spMkLst>
        </pc:spChg>
        <pc:spChg chg="mod">
          <ac:chgData name="pantelis balaouras" userId="25e8755020fc1734" providerId="LiveId" clId="{34AC8D58-B2DC-4096-ADF0-38FF5128F786}" dt="2022-04-17T17:52:41.155" v="1622" actId="20577"/>
          <ac:spMkLst>
            <pc:docMk/>
            <pc:sldMk cId="475530907" sldId="326"/>
            <ac:spMk id="169" creationId="{00000000-0000-0000-0000-000000000000}"/>
          </ac:spMkLst>
        </pc:spChg>
        <pc:spChg chg="mod">
          <ac:chgData name="pantelis balaouras" userId="25e8755020fc1734" providerId="LiveId" clId="{34AC8D58-B2DC-4096-ADF0-38FF5128F786}" dt="2022-04-17T17:52:45.171" v="1624" actId="20577"/>
          <ac:spMkLst>
            <pc:docMk/>
            <pc:sldMk cId="475530907" sldId="326"/>
            <ac:spMk id="170" creationId="{00000000-0000-0000-0000-000000000000}"/>
          </ac:spMkLst>
        </pc:spChg>
        <pc:spChg chg="mod">
          <ac:chgData name="pantelis balaouras" userId="25e8755020fc1734" providerId="LiveId" clId="{34AC8D58-B2DC-4096-ADF0-38FF5128F786}" dt="2022-04-17T17:53:05.731" v="1632" actId="108"/>
          <ac:spMkLst>
            <pc:docMk/>
            <pc:sldMk cId="475530907" sldId="326"/>
            <ac:spMk id="171" creationId="{00000000-0000-0000-0000-000000000000}"/>
          </ac:spMkLst>
        </pc:spChg>
        <pc:spChg chg="del mod">
          <ac:chgData name="pantelis balaouras" userId="25e8755020fc1734" providerId="LiveId" clId="{34AC8D58-B2DC-4096-ADF0-38FF5128F786}" dt="2022-04-17T18:45:11.571" v="2618" actId="478"/>
          <ac:spMkLst>
            <pc:docMk/>
            <pc:sldMk cId="475530907" sldId="326"/>
            <ac:spMk id="172" creationId="{00000000-0000-0000-0000-000000000000}"/>
          </ac:spMkLst>
        </pc:spChg>
        <pc:spChg chg="del mod">
          <ac:chgData name="pantelis balaouras" userId="25e8755020fc1734" providerId="LiveId" clId="{34AC8D58-B2DC-4096-ADF0-38FF5128F786}" dt="2022-04-17T18:45:09.955" v="2617" actId="478"/>
          <ac:spMkLst>
            <pc:docMk/>
            <pc:sldMk cId="475530907" sldId="326"/>
            <ac:spMk id="173" creationId="{00000000-0000-0000-0000-000000000000}"/>
          </ac:spMkLst>
        </pc:spChg>
        <pc:picChg chg="del">
          <ac:chgData name="pantelis balaouras" userId="25e8755020fc1734" providerId="LiveId" clId="{34AC8D58-B2DC-4096-ADF0-38FF5128F786}" dt="2022-04-17T17:53:08.083" v="1633" actId="478"/>
          <ac:picMkLst>
            <pc:docMk/>
            <pc:sldMk cId="475530907" sldId="326"/>
            <ac:picMk id="13" creationId="{5C2B4835-E742-47D6-BBE9-FBBCF0A96C77}"/>
          </ac:picMkLst>
        </pc:picChg>
        <pc:picChg chg="add mod">
          <ac:chgData name="pantelis balaouras" userId="25e8755020fc1734" providerId="LiveId" clId="{34AC8D58-B2DC-4096-ADF0-38FF5128F786}" dt="2022-04-17T18:55:00.866" v="2671" actId="1076"/>
          <ac:picMkLst>
            <pc:docMk/>
            <pc:sldMk cId="475530907" sldId="326"/>
            <ac:picMk id="1026" creationId="{94FA93D7-9A15-4710-A64F-287C0695C772}"/>
          </ac:picMkLst>
        </pc:picChg>
      </pc:sldChg>
      <pc:sldChg chg="delSp modSp add mod">
        <pc:chgData name="pantelis balaouras" userId="25e8755020fc1734" providerId="LiveId" clId="{34AC8D58-B2DC-4096-ADF0-38FF5128F786}" dt="2022-04-17T18:45:07.732" v="2616" actId="478"/>
        <pc:sldMkLst>
          <pc:docMk/>
          <pc:sldMk cId="4224359579" sldId="327"/>
        </pc:sldMkLst>
        <pc:spChg chg="mod">
          <ac:chgData name="pantelis balaouras" userId="25e8755020fc1734" providerId="LiveId" clId="{34AC8D58-B2DC-4096-ADF0-38FF5128F786}" dt="2022-04-17T17:56:37.268" v="1847" actId="20577"/>
          <ac:spMkLst>
            <pc:docMk/>
            <pc:sldMk cId="4224359579" sldId="327"/>
            <ac:spMk id="164" creationId="{00000000-0000-0000-0000-000000000000}"/>
          </ac:spMkLst>
        </pc:spChg>
        <pc:spChg chg="mod">
          <ac:chgData name="pantelis balaouras" userId="25e8755020fc1734" providerId="LiveId" clId="{34AC8D58-B2DC-4096-ADF0-38FF5128F786}" dt="2022-04-17T17:59:46.719" v="2112" actId="12"/>
          <ac:spMkLst>
            <pc:docMk/>
            <pc:sldMk cId="4224359579" sldId="327"/>
            <ac:spMk id="166" creationId="{00000000-0000-0000-0000-000000000000}"/>
          </ac:spMkLst>
        </pc:spChg>
        <pc:spChg chg="mod">
          <ac:chgData name="pantelis balaouras" userId="25e8755020fc1734" providerId="LiveId" clId="{34AC8D58-B2DC-4096-ADF0-38FF5128F786}" dt="2022-04-17T18:00:04.259" v="2116" actId="108"/>
          <ac:spMkLst>
            <pc:docMk/>
            <pc:sldMk cId="4224359579" sldId="327"/>
            <ac:spMk id="168" creationId="{00000000-0000-0000-0000-000000000000}"/>
          </ac:spMkLst>
        </pc:spChg>
        <pc:spChg chg="mod">
          <ac:chgData name="pantelis balaouras" userId="25e8755020fc1734" providerId="LiveId" clId="{34AC8D58-B2DC-4096-ADF0-38FF5128F786}" dt="2022-04-17T17:59:53.315" v="2113" actId="108"/>
          <ac:spMkLst>
            <pc:docMk/>
            <pc:sldMk cId="4224359579" sldId="327"/>
            <ac:spMk id="169" creationId="{00000000-0000-0000-0000-000000000000}"/>
          </ac:spMkLst>
        </pc:spChg>
        <pc:spChg chg="del">
          <ac:chgData name="pantelis balaouras" userId="25e8755020fc1734" providerId="LiveId" clId="{34AC8D58-B2DC-4096-ADF0-38FF5128F786}" dt="2022-04-17T18:45:07.732" v="2616" actId="478"/>
          <ac:spMkLst>
            <pc:docMk/>
            <pc:sldMk cId="4224359579" sldId="327"/>
            <ac:spMk id="172" creationId="{00000000-0000-0000-0000-000000000000}"/>
          </ac:spMkLst>
        </pc:spChg>
        <pc:spChg chg="del">
          <ac:chgData name="pantelis balaouras" userId="25e8755020fc1734" providerId="LiveId" clId="{34AC8D58-B2DC-4096-ADF0-38FF5128F786}" dt="2022-04-17T18:45:06.339" v="2615" actId="478"/>
          <ac:spMkLst>
            <pc:docMk/>
            <pc:sldMk cId="4224359579" sldId="327"/>
            <ac:spMk id="173" creationId="{00000000-0000-0000-0000-000000000000}"/>
          </ac:spMkLst>
        </pc:spChg>
      </pc:sldChg>
      <pc:sldChg chg="delSp modSp add mod">
        <pc:chgData name="pantelis balaouras" userId="25e8755020fc1734" providerId="LiveId" clId="{34AC8D58-B2DC-4096-ADF0-38FF5128F786}" dt="2022-04-17T18:44:59.250" v="2614" actId="478"/>
        <pc:sldMkLst>
          <pc:docMk/>
          <pc:sldMk cId="3709085922" sldId="328"/>
        </pc:sldMkLst>
        <pc:spChg chg="mod">
          <ac:chgData name="pantelis balaouras" userId="25e8755020fc1734" providerId="LiveId" clId="{34AC8D58-B2DC-4096-ADF0-38FF5128F786}" dt="2022-04-17T18:07:33.712" v="2136"/>
          <ac:spMkLst>
            <pc:docMk/>
            <pc:sldMk cId="3709085922" sldId="328"/>
            <ac:spMk id="164" creationId="{00000000-0000-0000-0000-000000000000}"/>
          </ac:spMkLst>
        </pc:spChg>
        <pc:spChg chg="mod">
          <ac:chgData name="pantelis balaouras" userId="25e8755020fc1734" providerId="LiveId" clId="{34AC8D58-B2DC-4096-ADF0-38FF5128F786}" dt="2022-04-17T18:36:59.268" v="2436" actId="6549"/>
          <ac:spMkLst>
            <pc:docMk/>
            <pc:sldMk cId="3709085922" sldId="328"/>
            <ac:spMk id="166" creationId="{00000000-0000-0000-0000-000000000000}"/>
          </ac:spMkLst>
        </pc:spChg>
        <pc:spChg chg="mod">
          <ac:chgData name="pantelis balaouras" userId="25e8755020fc1734" providerId="LiveId" clId="{34AC8D58-B2DC-4096-ADF0-38FF5128F786}" dt="2022-04-17T18:01:35.651" v="2135" actId="108"/>
          <ac:spMkLst>
            <pc:docMk/>
            <pc:sldMk cId="3709085922" sldId="328"/>
            <ac:spMk id="169" creationId="{00000000-0000-0000-0000-000000000000}"/>
          </ac:spMkLst>
        </pc:spChg>
        <pc:spChg chg="mod">
          <ac:chgData name="pantelis balaouras" userId="25e8755020fc1734" providerId="LiveId" clId="{34AC8D58-B2DC-4096-ADF0-38FF5128F786}" dt="2022-04-17T18:01:30.323" v="2134" actId="108"/>
          <ac:spMkLst>
            <pc:docMk/>
            <pc:sldMk cId="3709085922" sldId="328"/>
            <ac:spMk id="170" creationId="{00000000-0000-0000-0000-000000000000}"/>
          </ac:spMkLst>
        </pc:spChg>
        <pc:spChg chg="del">
          <ac:chgData name="pantelis balaouras" userId="25e8755020fc1734" providerId="LiveId" clId="{34AC8D58-B2DC-4096-ADF0-38FF5128F786}" dt="2022-04-17T18:44:59.250" v="2614" actId="478"/>
          <ac:spMkLst>
            <pc:docMk/>
            <pc:sldMk cId="3709085922" sldId="328"/>
            <ac:spMk id="172" creationId="{00000000-0000-0000-0000-000000000000}"/>
          </ac:spMkLst>
        </pc:spChg>
        <pc:spChg chg="del">
          <ac:chgData name="pantelis balaouras" userId="25e8755020fc1734" providerId="LiveId" clId="{34AC8D58-B2DC-4096-ADF0-38FF5128F786}" dt="2022-04-17T18:44:58.276" v="2613" actId="478"/>
          <ac:spMkLst>
            <pc:docMk/>
            <pc:sldMk cId="3709085922" sldId="328"/>
            <ac:spMk id="173" creationId="{00000000-0000-0000-0000-000000000000}"/>
          </ac:spMkLst>
        </pc:spChg>
      </pc:sldChg>
      <pc:sldChg chg="addSp delSp modSp new mod modClrScheme chgLayout">
        <pc:chgData name="pantelis balaouras" userId="25e8755020fc1734" providerId="LiveId" clId="{34AC8D58-B2DC-4096-ADF0-38FF5128F786}" dt="2022-04-17T19:09:59.996" v="2697" actId="113"/>
        <pc:sldMkLst>
          <pc:docMk/>
          <pc:sldMk cId="130859665" sldId="329"/>
        </pc:sldMkLst>
        <pc:spChg chg="mod ord">
          <ac:chgData name="pantelis balaouras" userId="25e8755020fc1734" providerId="LiveId" clId="{34AC8D58-B2DC-4096-ADF0-38FF5128F786}" dt="2022-04-17T18:38:30.333" v="2468" actId="700"/>
          <ac:spMkLst>
            <pc:docMk/>
            <pc:sldMk cId="130859665" sldId="329"/>
            <ac:spMk id="2" creationId="{E037CCBE-897D-4E5B-8B2C-582422829A7A}"/>
          </ac:spMkLst>
        </pc:spChg>
        <pc:spChg chg="del mod ord">
          <ac:chgData name="pantelis balaouras" userId="25e8755020fc1734" providerId="LiveId" clId="{34AC8D58-B2DC-4096-ADF0-38FF5128F786}" dt="2022-04-17T18:38:30.333" v="2468" actId="700"/>
          <ac:spMkLst>
            <pc:docMk/>
            <pc:sldMk cId="130859665" sldId="329"/>
            <ac:spMk id="3" creationId="{B908177C-0543-47F2-B7FB-DB5BADE33A7F}"/>
          </ac:spMkLst>
        </pc:spChg>
        <pc:spChg chg="mod ord">
          <ac:chgData name="pantelis balaouras" userId="25e8755020fc1734" providerId="LiveId" clId="{34AC8D58-B2DC-4096-ADF0-38FF5128F786}" dt="2022-04-17T19:09:59.996" v="2697" actId="113"/>
          <ac:spMkLst>
            <pc:docMk/>
            <pc:sldMk cId="130859665" sldId="329"/>
            <ac:spMk id="4" creationId="{4AB91347-EB9E-43D3-AEE1-BA896C18FA29}"/>
          </ac:spMkLst>
        </pc:spChg>
        <pc:spChg chg="add mod">
          <ac:chgData name="pantelis balaouras" userId="25e8755020fc1734" providerId="LiveId" clId="{34AC8D58-B2DC-4096-ADF0-38FF5128F786}" dt="2022-04-17T18:38:42.211" v="2472" actId="1076"/>
          <ac:spMkLst>
            <pc:docMk/>
            <pc:sldMk cId="130859665" sldId="329"/>
            <ac:spMk id="5" creationId="{9BE67394-7D5B-4D18-920E-A8D8DB80273F}"/>
          </ac:spMkLst>
        </pc:spChg>
        <pc:picChg chg="add mod">
          <ac:chgData name="pantelis balaouras" userId="25e8755020fc1734" providerId="LiveId" clId="{34AC8D58-B2DC-4096-ADF0-38FF5128F786}" dt="2022-04-17T19:09:46.259" v="2695" actId="1076"/>
          <ac:picMkLst>
            <pc:docMk/>
            <pc:sldMk cId="130859665" sldId="329"/>
            <ac:picMk id="6" creationId="{8383C19E-282E-4741-AE77-A6F8904B0462}"/>
          </ac:picMkLst>
        </pc:picChg>
      </pc:sldChg>
      <pc:sldChg chg="addSp delSp modSp add mod">
        <pc:chgData name="pantelis balaouras" userId="25e8755020fc1734" providerId="LiveId" clId="{34AC8D58-B2DC-4096-ADF0-38FF5128F786}" dt="2022-04-17T19:09:55.009" v="2696" actId="113"/>
        <pc:sldMkLst>
          <pc:docMk/>
          <pc:sldMk cId="2470027288" sldId="330"/>
        </pc:sldMkLst>
        <pc:spChg chg="mod">
          <ac:chgData name="pantelis balaouras" userId="25e8755020fc1734" providerId="LiveId" clId="{34AC8D58-B2DC-4096-ADF0-38FF5128F786}" dt="2022-04-17T18:39:04.644" v="2479" actId="6549"/>
          <ac:spMkLst>
            <pc:docMk/>
            <pc:sldMk cId="2470027288" sldId="330"/>
            <ac:spMk id="2" creationId="{E037CCBE-897D-4E5B-8B2C-582422829A7A}"/>
          </ac:spMkLst>
        </pc:spChg>
        <pc:spChg chg="mod">
          <ac:chgData name="pantelis balaouras" userId="25e8755020fc1734" providerId="LiveId" clId="{34AC8D58-B2DC-4096-ADF0-38FF5128F786}" dt="2022-04-17T19:09:55.009" v="2696" actId="113"/>
          <ac:spMkLst>
            <pc:docMk/>
            <pc:sldMk cId="2470027288" sldId="330"/>
            <ac:spMk id="4" creationId="{4AB91347-EB9E-43D3-AEE1-BA896C18FA29}"/>
          </ac:spMkLst>
        </pc:spChg>
        <pc:spChg chg="del">
          <ac:chgData name="pantelis balaouras" userId="25e8755020fc1734" providerId="LiveId" clId="{34AC8D58-B2DC-4096-ADF0-38FF5128F786}" dt="2022-04-17T18:39:22.083" v="2487" actId="478"/>
          <ac:spMkLst>
            <pc:docMk/>
            <pc:sldMk cId="2470027288" sldId="330"/>
            <ac:spMk id="5" creationId="{9BE67394-7D5B-4D18-920E-A8D8DB80273F}"/>
          </ac:spMkLst>
        </pc:spChg>
        <pc:spChg chg="add mod">
          <ac:chgData name="pantelis balaouras" userId="25e8755020fc1734" providerId="LiveId" clId="{34AC8D58-B2DC-4096-ADF0-38FF5128F786}" dt="2022-04-17T18:39:41.595" v="2492" actId="1076"/>
          <ac:spMkLst>
            <pc:docMk/>
            <pc:sldMk cId="2470027288" sldId="330"/>
            <ac:spMk id="7" creationId="{F3EAE4A7-8ABB-4DF7-BE6A-1CFB2265433D}"/>
          </ac:spMkLst>
        </pc:spChg>
        <pc:picChg chg="del">
          <ac:chgData name="pantelis balaouras" userId="25e8755020fc1734" providerId="LiveId" clId="{34AC8D58-B2DC-4096-ADF0-38FF5128F786}" dt="2022-04-17T18:39:20.482" v="2486" actId="478"/>
          <ac:picMkLst>
            <pc:docMk/>
            <pc:sldMk cId="2470027288" sldId="330"/>
            <ac:picMk id="6" creationId="{8383C19E-282E-4741-AE77-A6F8904B0462}"/>
          </ac:picMkLst>
        </pc:picChg>
        <pc:picChg chg="add mod">
          <ac:chgData name="pantelis balaouras" userId="25e8755020fc1734" providerId="LiveId" clId="{34AC8D58-B2DC-4096-ADF0-38FF5128F786}" dt="2022-04-17T18:41:55.906" v="2531" actId="1076"/>
          <ac:picMkLst>
            <pc:docMk/>
            <pc:sldMk cId="2470027288" sldId="330"/>
            <ac:picMk id="8" creationId="{E9A94166-BCA0-40F2-AEE4-C4487EFAF170}"/>
          </ac:picMkLst>
        </pc:picChg>
      </pc:sldChg>
      <pc:sldChg chg="addSp delSp modSp add mod">
        <pc:chgData name="pantelis balaouras" userId="25e8755020fc1734" providerId="LiveId" clId="{34AC8D58-B2DC-4096-ADF0-38FF5128F786}" dt="2022-04-17T19:10:05.586" v="2699" actId="27636"/>
        <pc:sldMkLst>
          <pc:docMk/>
          <pc:sldMk cId="468482197" sldId="331"/>
        </pc:sldMkLst>
        <pc:spChg chg="mod">
          <ac:chgData name="pantelis balaouras" userId="25e8755020fc1734" providerId="LiveId" clId="{34AC8D58-B2DC-4096-ADF0-38FF5128F786}" dt="2022-04-17T18:39:59.636" v="2498" actId="6549"/>
          <ac:spMkLst>
            <pc:docMk/>
            <pc:sldMk cId="468482197" sldId="331"/>
            <ac:spMk id="2" creationId="{E037CCBE-897D-4E5B-8B2C-582422829A7A}"/>
          </ac:spMkLst>
        </pc:spChg>
        <pc:spChg chg="mod">
          <ac:chgData name="pantelis balaouras" userId="25e8755020fc1734" providerId="LiveId" clId="{34AC8D58-B2DC-4096-ADF0-38FF5128F786}" dt="2022-04-17T19:10:05.586" v="2699" actId="27636"/>
          <ac:spMkLst>
            <pc:docMk/>
            <pc:sldMk cId="468482197" sldId="331"/>
            <ac:spMk id="4" creationId="{4AB91347-EB9E-43D3-AEE1-BA896C18FA29}"/>
          </ac:spMkLst>
        </pc:spChg>
        <pc:spChg chg="add mod">
          <ac:chgData name="pantelis balaouras" userId="25e8755020fc1734" providerId="LiveId" clId="{34AC8D58-B2DC-4096-ADF0-38FF5128F786}" dt="2022-04-17T18:40:41.155" v="2510" actId="1076"/>
          <ac:spMkLst>
            <pc:docMk/>
            <pc:sldMk cId="468482197" sldId="331"/>
            <ac:spMk id="6" creationId="{012EF485-259F-4E70-A09F-4B037674A43F}"/>
          </ac:spMkLst>
        </pc:spChg>
        <pc:spChg chg="del">
          <ac:chgData name="pantelis balaouras" userId="25e8755020fc1734" providerId="LiveId" clId="{34AC8D58-B2DC-4096-ADF0-38FF5128F786}" dt="2022-04-17T18:40:05.187" v="2500" actId="478"/>
          <ac:spMkLst>
            <pc:docMk/>
            <pc:sldMk cId="468482197" sldId="331"/>
            <ac:spMk id="7" creationId="{F3EAE4A7-8ABB-4DF7-BE6A-1CFB2265433D}"/>
          </ac:spMkLst>
        </pc:spChg>
        <pc:picChg chg="del">
          <ac:chgData name="pantelis balaouras" userId="25e8755020fc1734" providerId="LiveId" clId="{34AC8D58-B2DC-4096-ADF0-38FF5128F786}" dt="2022-04-17T18:40:02.531" v="2499" actId="478"/>
          <ac:picMkLst>
            <pc:docMk/>
            <pc:sldMk cId="468482197" sldId="331"/>
            <ac:picMk id="8" creationId="{E9A94166-BCA0-40F2-AEE4-C4487EFAF170}"/>
          </ac:picMkLst>
        </pc:picChg>
        <pc:picChg chg="add mod">
          <ac:chgData name="pantelis balaouras" userId="25e8755020fc1734" providerId="LiveId" clId="{34AC8D58-B2DC-4096-ADF0-38FF5128F786}" dt="2022-04-17T18:40:43.227" v="2511" actId="1076"/>
          <ac:picMkLst>
            <pc:docMk/>
            <pc:sldMk cId="468482197" sldId="331"/>
            <ac:picMk id="9" creationId="{B7A7C62B-B654-4346-9159-ADF0BB253632}"/>
          </ac:picMkLst>
        </pc:picChg>
      </pc:sldChg>
      <pc:sldChg chg="addSp delSp modSp add mod">
        <pc:chgData name="pantelis balaouras" userId="25e8755020fc1734" providerId="LiveId" clId="{34AC8D58-B2DC-4096-ADF0-38FF5128F786}" dt="2022-04-17T19:10:14.027" v="2701" actId="14100"/>
        <pc:sldMkLst>
          <pc:docMk/>
          <pc:sldMk cId="488466801" sldId="332"/>
        </pc:sldMkLst>
        <pc:spChg chg="mod">
          <ac:chgData name="pantelis balaouras" userId="25e8755020fc1734" providerId="LiveId" clId="{34AC8D58-B2DC-4096-ADF0-38FF5128F786}" dt="2022-04-17T18:41:00.772" v="2515" actId="6549"/>
          <ac:spMkLst>
            <pc:docMk/>
            <pc:sldMk cId="488466801" sldId="332"/>
            <ac:spMk id="2" creationId="{E037CCBE-897D-4E5B-8B2C-582422829A7A}"/>
          </ac:spMkLst>
        </pc:spChg>
        <pc:spChg chg="mod">
          <ac:chgData name="pantelis balaouras" userId="25e8755020fc1734" providerId="LiveId" clId="{34AC8D58-B2DC-4096-ADF0-38FF5128F786}" dt="2022-04-17T19:10:14.027" v="2701" actId="14100"/>
          <ac:spMkLst>
            <pc:docMk/>
            <pc:sldMk cId="488466801" sldId="332"/>
            <ac:spMk id="4" creationId="{4AB91347-EB9E-43D3-AEE1-BA896C18FA29}"/>
          </ac:spMkLst>
        </pc:spChg>
        <pc:spChg chg="del">
          <ac:chgData name="pantelis balaouras" userId="25e8755020fc1734" providerId="LiveId" clId="{34AC8D58-B2DC-4096-ADF0-38FF5128F786}" dt="2022-04-17T18:41:05.779" v="2517" actId="478"/>
          <ac:spMkLst>
            <pc:docMk/>
            <pc:sldMk cId="488466801" sldId="332"/>
            <ac:spMk id="6" creationId="{012EF485-259F-4E70-A09F-4B037674A43F}"/>
          </ac:spMkLst>
        </pc:spChg>
        <pc:spChg chg="add mod">
          <ac:chgData name="pantelis balaouras" userId="25e8755020fc1734" providerId="LiveId" clId="{34AC8D58-B2DC-4096-ADF0-38FF5128F786}" dt="2022-04-17T18:41:29.651" v="2523" actId="1076"/>
          <ac:spMkLst>
            <pc:docMk/>
            <pc:sldMk cId="488466801" sldId="332"/>
            <ac:spMk id="7" creationId="{8D174B32-A1A6-4396-AFF3-2A2B92AB1D56}"/>
          </ac:spMkLst>
        </pc:spChg>
        <pc:picChg chg="add mod">
          <ac:chgData name="pantelis balaouras" userId="25e8755020fc1734" providerId="LiveId" clId="{34AC8D58-B2DC-4096-ADF0-38FF5128F786}" dt="2022-04-17T18:42:08.227" v="2535" actId="1076"/>
          <ac:picMkLst>
            <pc:docMk/>
            <pc:sldMk cId="488466801" sldId="332"/>
            <ac:picMk id="8" creationId="{1DAC5760-C008-43B2-B1F0-331FFA6C417E}"/>
          </ac:picMkLst>
        </pc:picChg>
        <pc:picChg chg="del">
          <ac:chgData name="pantelis balaouras" userId="25e8755020fc1734" providerId="LiveId" clId="{34AC8D58-B2DC-4096-ADF0-38FF5128F786}" dt="2022-04-17T18:41:03.282" v="2516" actId="478"/>
          <ac:picMkLst>
            <pc:docMk/>
            <pc:sldMk cId="488466801" sldId="332"/>
            <ac:picMk id="9" creationId="{B7A7C62B-B654-4346-9159-ADF0BB253632}"/>
          </ac:picMkLst>
        </pc:picChg>
      </pc:sldChg>
      <pc:sldChg chg="add del">
        <pc:chgData name="pantelis balaouras" userId="25e8755020fc1734" providerId="LiveId" clId="{34AC8D58-B2DC-4096-ADF0-38FF5128F786}" dt="2022-04-17T18:44:49.907" v="2610" actId="47"/>
        <pc:sldMkLst>
          <pc:docMk/>
          <pc:sldMk cId="1510382586" sldId="333"/>
        </pc:sldMkLst>
      </pc:sldChg>
      <pc:sldChg chg="addSp delSp modSp add mod">
        <pc:chgData name="pantelis balaouras" userId="25e8755020fc1734" providerId="LiveId" clId="{34AC8D58-B2DC-4096-ADF0-38FF5128F786}" dt="2022-04-17T18:44:53.635" v="2612" actId="478"/>
        <pc:sldMkLst>
          <pc:docMk/>
          <pc:sldMk cId="564795359" sldId="334"/>
        </pc:sldMkLst>
        <pc:spChg chg="add mod">
          <ac:chgData name="pantelis balaouras" userId="25e8755020fc1734" providerId="LiveId" clId="{34AC8D58-B2DC-4096-ADF0-38FF5128F786}" dt="2022-04-17T18:42:54.394" v="2539"/>
          <ac:spMkLst>
            <pc:docMk/>
            <pc:sldMk cId="564795359" sldId="334"/>
            <ac:spMk id="11" creationId="{8261C5C3-6036-42AF-978F-513C5679B1E5}"/>
          </ac:spMkLst>
        </pc:spChg>
        <pc:spChg chg="add mod">
          <ac:chgData name="pantelis balaouras" userId="25e8755020fc1734" providerId="LiveId" clId="{34AC8D58-B2DC-4096-ADF0-38FF5128F786}" dt="2022-04-17T18:42:54.394" v="2539"/>
          <ac:spMkLst>
            <pc:docMk/>
            <pc:sldMk cId="564795359" sldId="334"/>
            <ac:spMk id="12" creationId="{B78425B0-AFC8-485F-86FD-436EAB996D33}"/>
          </ac:spMkLst>
        </pc:spChg>
        <pc:spChg chg="add mod">
          <ac:chgData name="pantelis balaouras" userId="25e8755020fc1734" providerId="LiveId" clId="{34AC8D58-B2DC-4096-ADF0-38FF5128F786}" dt="2022-04-17T18:43:25.219" v="2549" actId="108"/>
          <ac:spMkLst>
            <pc:docMk/>
            <pc:sldMk cId="564795359" sldId="334"/>
            <ac:spMk id="13" creationId="{64E4DEEF-960E-4F91-86EB-CDE770ACF98E}"/>
          </ac:spMkLst>
        </pc:spChg>
        <pc:spChg chg="add mod">
          <ac:chgData name="pantelis balaouras" userId="25e8755020fc1734" providerId="LiveId" clId="{34AC8D58-B2DC-4096-ADF0-38FF5128F786}" dt="2022-04-17T18:43:21.100" v="2548" actId="108"/>
          <ac:spMkLst>
            <pc:docMk/>
            <pc:sldMk cId="564795359" sldId="334"/>
            <ac:spMk id="15" creationId="{2AB4D801-2A17-4D40-8C64-3AE6E4F9648B}"/>
          </ac:spMkLst>
        </pc:spChg>
        <pc:spChg chg="add del mod">
          <ac:chgData name="pantelis balaouras" userId="25e8755020fc1734" providerId="LiveId" clId="{34AC8D58-B2DC-4096-ADF0-38FF5128F786}" dt="2022-04-17T18:44:53.635" v="2612" actId="478"/>
          <ac:spMkLst>
            <pc:docMk/>
            <pc:sldMk cId="564795359" sldId="334"/>
            <ac:spMk id="16" creationId="{1334930F-507F-4D39-9C41-2AA257364B7C}"/>
          </ac:spMkLst>
        </pc:spChg>
        <pc:spChg chg="add del mod">
          <ac:chgData name="pantelis balaouras" userId="25e8755020fc1734" providerId="LiveId" clId="{34AC8D58-B2DC-4096-ADF0-38FF5128F786}" dt="2022-04-17T18:44:52.707" v="2611" actId="478"/>
          <ac:spMkLst>
            <pc:docMk/>
            <pc:sldMk cId="564795359" sldId="334"/>
            <ac:spMk id="17" creationId="{1605CE9D-691E-4B89-A2E6-F4F8E9872035}"/>
          </ac:spMkLst>
        </pc:spChg>
        <pc:spChg chg="mod">
          <ac:chgData name="pantelis balaouras" userId="25e8755020fc1734" providerId="LiveId" clId="{34AC8D58-B2DC-4096-ADF0-38FF5128F786}" dt="2022-04-17T18:43:14.212" v="2547" actId="6549"/>
          <ac:spMkLst>
            <pc:docMk/>
            <pc:sldMk cId="564795359" sldId="334"/>
            <ac:spMk id="164" creationId="{00000000-0000-0000-0000-000000000000}"/>
          </ac:spMkLst>
        </pc:spChg>
        <pc:spChg chg="mod">
          <ac:chgData name="pantelis balaouras" userId="25e8755020fc1734" providerId="LiveId" clId="{34AC8D58-B2DC-4096-ADF0-38FF5128F786}" dt="2022-04-17T18:44:00.538" v="2565" actId="6549"/>
          <ac:spMkLst>
            <pc:docMk/>
            <pc:sldMk cId="564795359" sldId="334"/>
            <ac:spMk id="166" creationId="{00000000-0000-0000-0000-000000000000}"/>
          </ac:spMkLst>
        </pc:spChg>
        <pc:spChg chg="del">
          <ac:chgData name="pantelis balaouras" userId="25e8755020fc1734" providerId="LiveId" clId="{34AC8D58-B2DC-4096-ADF0-38FF5128F786}" dt="2022-04-17T18:42:53.315" v="2538" actId="478"/>
          <ac:spMkLst>
            <pc:docMk/>
            <pc:sldMk cId="564795359" sldId="334"/>
            <ac:spMk id="168" creationId="{00000000-0000-0000-0000-000000000000}"/>
          </ac:spMkLst>
        </pc:spChg>
        <pc:spChg chg="del">
          <ac:chgData name="pantelis balaouras" userId="25e8755020fc1734" providerId="LiveId" clId="{34AC8D58-B2DC-4096-ADF0-38FF5128F786}" dt="2022-04-17T18:42:53.315" v="2538" actId="478"/>
          <ac:spMkLst>
            <pc:docMk/>
            <pc:sldMk cId="564795359" sldId="334"/>
            <ac:spMk id="169" creationId="{00000000-0000-0000-0000-000000000000}"/>
          </ac:spMkLst>
        </pc:spChg>
        <pc:spChg chg="del">
          <ac:chgData name="pantelis balaouras" userId="25e8755020fc1734" providerId="LiveId" clId="{34AC8D58-B2DC-4096-ADF0-38FF5128F786}" dt="2022-04-17T18:42:53.315" v="2538" actId="478"/>
          <ac:spMkLst>
            <pc:docMk/>
            <pc:sldMk cId="564795359" sldId="334"/>
            <ac:spMk id="170" creationId="{00000000-0000-0000-0000-000000000000}"/>
          </ac:spMkLst>
        </pc:spChg>
        <pc:spChg chg="del">
          <ac:chgData name="pantelis balaouras" userId="25e8755020fc1734" providerId="LiveId" clId="{34AC8D58-B2DC-4096-ADF0-38FF5128F786}" dt="2022-04-17T18:42:53.315" v="2538" actId="478"/>
          <ac:spMkLst>
            <pc:docMk/>
            <pc:sldMk cId="564795359" sldId="334"/>
            <ac:spMk id="171" creationId="{00000000-0000-0000-0000-000000000000}"/>
          </ac:spMkLst>
        </pc:spChg>
        <pc:spChg chg="del">
          <ac:chgData name="pantelis balaouras" userId="25e8755020fc1734" providerId="LiveId" clId="{34AC8D58-B2DC-4096-ADF0-38FF5128F786}" dt="2022-04-17T18:42:53.315" v="2538" actId="478"/>
          <ac:spMkLst>
            <pc:docMk/>
            <pc:sldMk cId="564795359" sldId="334"/>
            <ac:spMk id="172" creationId="{00000000-0000-0000-0000-000000000000}"/>
          </ac:spMkLst>
        </pc:spChg>
      </pc:sldChg>
      <pc:sldChg chg="delSp modSp add mod">
        <pc:chgData name="pantelis balaouras" userId="25e8755020fc1734" providerId="LiveId" clId="{34AC8D58-B2DC-4096-ADF0-38FF5128F786}" dt="2022-04-17T18:44:37.186" v="2609" actId="478"/>
        <pc:sldMkLst>
          <pc:docMk/>
          <pc:sldMk cId="347100768" sldId="335"/>
        </pc:sldMkLst>
        <pc:spChg chg="mod">
          <ac:chgData name="pantelis balaouras" userId="25e8755020fc1734" providerId="LiveId" clId="{34AC8D58-B2DC-4096-ADF0-38FF5128F786}" dt="2022-04-17T18:44:10.323" v="2579" actId="20577"/>
          <ac:spMkLst>
            <pc:docMk/>
            <pc:sldMk cId="347100768" sldId="335"/>
            <ac:spMk id="4" creationId="{F406495E-37A6-4032-A020-FE1AABEB689E}"/>
          </ac:spMkLst>
        </pc:spChg>
        <pc:spChg chg="del mod">
          <ac:chgData name="pantelis balaouras" userId="25e8755020fc1734" providerId="LiveId" clId="{34AC8D58-B2DC-4096-ADF0-38FF5128F786}" dt="2022-04-17T18:44:37.186" v="2609" actId="478"/>
          <ac:spMkLst>
            <pc:docMk/>
            <pc:sldMk cId="347100768" sldId="335"/>
            <ac:spMk id="192" creationId="{00000000-0000-0000-0000-000000000000}"/>
          </ac:spMkLst>
        </pc:spChg>
      </pc:sldChg>
    </pc:docChg>
  </pc:docChgLst>
  <pc:docChgLst>
    <pc:chgData name="pantelis balaouras" userId="25e8755020fc1734" providerId="LiveId" clId="{142A3D79-E316-4000-A24F-93E835FA8B9B}"/>
    <pc:docChg chg="custSel modSld">
      <pc:chgData name="pantelis balaouras" userId="25e8755020fc1734" providerId="LiveId" clId="{142A3D79-E316-4000-A24F-93E835FA8B9B}" dt="2022-04-17T15:11:06.814" v="24" actId="478"/>
      <pc:docMkLst>
        <pc:docMk/>
      </pc:docMkLst>
      <pc:sldChg chg="addSp delSp modSp mod">
        <pc:chgData name="pantelis balaouras" userId="25e8755020fc1734" providerId="LiveId" clId="{142A3D79-E316-4000-A24F-93E835FA8B9B}" dt="2022-04-17T15:09:13.771" v="2"/>
        <pc:sldMkLst>
          <pc:docMk/>
          <pc:sldMk cId="0" sldId="256"/>
        </pc:sldMkLst>
        <pc:spChg chg="mod">
          <ac:chgData name="pantelis balaouras" userId="25e8755020fc1734" providerId="LiveId" clId="{142A3D79-E316-4000-A24F-93E835FA8B9B}" dt="2022-04-17T15:08:53.145" v="0" actId="207"/>
          <ac:spMkLst>
            <pc:docMk/>
            <pc:sldMk cId="0" sldId="256"/>
            <ac:spMk id="69" creationId="{00000000-0000-0000-0000-000000000000}"/>
          </ac:spMkLst>
        </pc:spChg>
        <pc:picChg chg="del">
          <ac:chgData name="pantelis balaouras" userId="25e8755020fc1734" providerId="LiveId" clId="{142A3D79-E316-4000-A24F-93E835FA8B9B}" dt="2022-04-17T15:09:13.308" v="1" actId="478"/>
          <ac:picMkLst>
            <pc:docMk/>
            <pc:sldMk cId="0" sldId="256"/>
            <ac:picMk id="15" creationId="{00000000-0000-0000-0000-000000000000}"/>
          </ac:picMkLst>
        </pc:picChg>
        <pc:picChg chg="add mod">
          <ac:chgData name="pantelis balaouras" userId="25e8755020fc1734" providerId="LiveId" clId="{142A3D79-E316-4000-A24F-93E835FA8B9B}" dt="2022-04-17T15:09:13.771" v="2"/>
          <ac:picMkLst>
            <pc:docMk/>
            <pc:sldMk cId="0" sldId="256"/>
            <ac:picMk id="16" creationId="{10D238C8-7957-4E58-928A-A709BE2916AA}"/>
          </ac:picMkLst>
        </pc:picChg>
      </pc:sldChg>
      <pc:sldChg chg="modSp mod">
        <pc:chgData name="pantelis balaouras" userId="25e8755020fc1734" providerId="LiveId" clId="{142A3D79-E316-4000-A24F-93E835FA8B9B}" dt="2022-04-17T15:10:22.104" v="20"/>
        <pc:sldMkLst>
          <pc:docMk/>
          <pc:sldMk cId="0" sldId="259"/>
        </pc:sldMkLst>
        <pc:spChg chg="mod">
          <ac:chgData name="pantelis balaouras" userId="25e8755020fc1734" providerId="LiveId" clId="{142A3D79-E316-4000-A24F-93E835FA8B9B}" dt="2022-04-17T15:09:48.452" v="4" actId="207"/>
          <ac:spMkLst>
            <pc:docMk/>
            <pc:sldMk cId="0" sldId="259"/>
            <ac:spMk id="118" creationId="{00000000-0000-0000-0000-000000000000}"/>
          </ac:spMkLst>
        </pc:spChg>
        <pc:spChg chg="mod">
          <ac:chgData name="pantelis balaouras" userId="25e8755020fc1734" providerId="LiveId" clId="{142A3D79-E316-4000-A24F-93E835FA8B9B}" dt="2022-04-17T15:10:22.104" v="20"/>
          <ac:spMkLst>
            <pc:docMk/>
            <pc:sldMk cId="0" sldId="259"/>
            <ac:spMk id="119" creationId="{00000000-0000-0000-0000-000000000000}"/>
          </ac:spMkLst>
        </pc:spChg>
      </pc:sldChg>
      <pc:sldChg chg="modSp mod">
        <pc:chgData name="pantelis balaouras" userId="25e8755020fc1734" providerId="LiveId" clId="{142A3D79-E316-4000-A24F-93E835FA8B9B}" dt="2022-04-17T15:10:44.750" v="22" actId="20577"/>
        <pc:sldMkLst>
          <pc:docMk/>
          <pc:sldMk cId="0" sldId="261"/>
        </pc:sldMkLst>
        <pc:spChg chg="mod">
          <ac:chgData name="pantelis balaouras" userId="25e8755020fc1734" providerId="LiveId" clId="{142A3D79-E316-4000-A24F-93E835FA8B9B}" dt="2022-04-17T15:10:44.750" v="22" actId="20577"/>
          <ac:spMkLst>
            <pc:docMk/>
            <pc:sldMk cId="0" sldId="261"/>
            <ac:spMk id="158" creationId="{00000000-0000-0000-0000-000000000000}"/>
          </ac:spMkLst>
        </pc:spChg>
      </pc:sldChg>
      <pc:sldChg chg="delSp modSp mod">
        <pc:chgData name="pantelis balaouras" userId="25e8755020fc1734" providerId="LiveId" clId="{142A3D79-E316-4000-A24F-93E835FA8B9B}" dt="2022-04-17T15:11:06.814" v="24" actId="478"/>
        <pc:sldMkLst>
          <pc:docMk/>
          <pc:sldMk cId="0" sldId="262"/>
        </pc:sldMkLst>
        <pc:spChg chg="mod">
          <ac:chgData name="pantelis balaouras" userId="25e8755020fc1734" providerId="LiveId" clId="{142A3D79-E316-4000-A24F-93E835FA8B9B}" dt="2022-04-17T15:10:55.733" v="23" actId="20577"/>
          <ac:spMkLst>
            <pc:docMk/>
            <pc:sldMk cId="0" sldId="262"/>
            <ac:spMk id="166" creationId="{00000000-0000-0000-0000-000000000000}"/>
          </ac:spMkLst>
        </pc:spChg>
        <pc:spChg chg="del">
          <ac:chgData name="pantelis balaouras" userId="25e8755020fc1734" providerId="LiveId" clId="{142A3D79-E316-4000-A24F-93E835FA8B9B}" dt="2022-04-17T15:11:06.814" v="24" actId="478"/>
          <ac:spMkLst>
            <pc:docMk/>
            <pc:sldMk cId="0" sldId="262"/>
            <ac:spMk id="167" creationId="{00000000-0000-0000-0000-000000000000}"/>
          </ac:spMkLst>
        </pc:spChg>
      </pc:sldChg>
    </pc:docChg>
  </pc:docChgLst>
  <pc:docChgLst>
    <pc:chgData name="pantelis balaouras" userId="25e8755020fc1734" providerId="LiveId" clId="{F70D4FBD-E701-4AF8-9838-2217A163AECD}"/>
    <pc:docChg chg="undo custSel modSld">
      <pc:chgData name="pantelis balaouras" userId="25e8755020fc1734" providerId="LiveId" clId="{F70D4FBD-E701-4AF8-9838-2217A163AECD}" dt="2022-05-17T07:10:54.313" v="699"/>
      <pc:docMkLst>
        <pc:docMk/>
      </pc:docMkLst>
      <pc:sldChg chg="addSp delSp modSp mod">
        <pc:chgData name="pantelis balaouras" userId="25e8755020fc1734" providerId="LiveId" clId="{F70D4FBD-E701-4AF8-9838-2217A163AECD}" dt="2022-05-16T13:02:01.495" v="601" actId="20577"/>
        <pc:sldMkLst>
          <pc:docMk/>
          <pc:sldMk cId="307848994" sldId="313"/>
        </pc:sldMkLst>
        <pc:spChg chg="add mod">
          <ac:chgData name="pantelis balaouras" userId="25e8755020fc1734" providerId="LiveId" clId="{F70D4FBD-E701-4AF8-9838-2217A163AECD}" dt="2022-05-16T13:00:22.791" v="528" actId="404"/>
          <ac:spMkLst>
            <pc:docMk/>
            <pc:sldMk cId="307848994" sldId="313"/>
            <ac:spMk id="12" creationId="{EA2952F8-2E64-1ED9-6C8A-1724B4348579}"/>
          </ac:spMkLst>
        </pc:spChg>
        <pc:spChg chg="add mod">
          <ac:chgData name="pantelis balaouras" userId="25e8755020fc1734" providerId="LiveId" clId="{F70D4FBD-E701-4AF8-9838-2217A163AECD}" dt="2022-05-16T13:00:22.791" v="528" actId="404"/>
          <ac:spMkLst>
            <pc:docMk/>
            <pc:sldMk cId="307848994" sldId="313"/>
            <ac:spMk id="13" creationId="{4F100E73-422B-E57D-6534-C8F4241361B8}"/>
          </ac:spMkLst>
        </pc:spChg>
        <pc:spChg chg="add mod">
          <ac:chgData name="pantelis balaouras" userId="25e8755020fc1734" providerId="LiveId" clId="{F70D4FBD-E701-4AF8-9838-2217A163AECD}" dt="2022-05-16T13:00:22.791" v="528" actId="404"/>
          <ac:spMkLst>
            <pc:docMk/>
            <pc:sldMk cId="307848994" sldId="313"/>
            <ac:spMk id="14" creationId="{F23C8B58-ACAD-FBC9-B154-D64A30784F8C}"/>
          </ac:spMkLst>
        </pc:spChg>
        <pc:spChg chg="add mod">
          <ac:chgData name="pantelis balaouras" userId="25e8755020fc1734" providerId="LiveId" clId="{F70D4FBD-E701-4AF8-9838-2217A163AECD}" dt="2022-05-16T13:00:22.791" v="528" actId="404"/>
          <ac:spMkLst>
            <pc:docMk/>
            <pc:sldMk cId="307848994" sldId="313"/>
            <ac:spMk id="15" creationId="{55D3C7D3-CA26-3CF0-3EEF-D02BD5A977AA}"/>
          </ac:spMkLst>
        </pc:spChg>
        <pc:spChg chg="add mod">
          <ac:chgData name="pantelis balaouras" userId="25e8755020fc1734" providerId="LiveId" clId="{F70D4FBD-E701-4AF8-9838-2217A163AECD}" dt="2022-05-16T13:00:22.791" v="528" actId="404"/>
          <ac:spMkLst>
            <pc:docMk/>
            <pc:sldMk cId="307848994" sldId="313"/>
            <ac:spMk id="16" creationId="{5EF55DB0-438D-348B-DFD8-BA890E574A13}"/>
          </ac:spMkLst>
        </pc:spChg>
        <pc:spChg chg="add del mod">
          <ac:chgData name="pantelis balaouras" userId="25e8755020fc1734" providerId="LiveId" clId="{F70D4FBD-E701-4AF8-9838-2217A163AECD}" dt="2022-05-16T12:59:27.281" v="470" actId="478"/>
          <ac:spMkLst>
            <pc:docMk/>
            <pc:sldMk cId="307848994" sldId="313"/>
            <ac:spMk id="17" creationId="{AD176480-673C-95F5-18CF-7F2545B534D0}"/>
          </ac:spMkLst>
        </pc:spChg>
        <pc:spChg chg="add del mod">
          <ac:chgData name="pantelis balaouras" userId="25e8755020fc1734" providerId="LiveId" clId="{F70D4FBD-E701-4AF8-9838-2217A163AECD}" dt="2022-05-16T12:59:28.353" v="471" actId="478"/>
          <ac:spMkLst>
            <pc:docMk/>
            <pc:sldMk cId="307848994" sldId="313"/>
            <ac:spMk id="18" creationId="{F7E0294F-0C05-0F32-D82B-81BC3102A7EC}"/>
          </ac:spMkLst>
        </pc:spChg>
        <pc:spChg chg="add del mod">
          <ac:chgData name="pantelis balaouras" userId="25e8755020fc1734" providerId="LiveId" clId="{F70D4FBD-E701-4AF8-9838-2217A163AECD}" dt="2022-05-16T12:59:29.263" v="472" actId="478"/>
          <ac:spMkLst>
            <pc:docMk/>
            <pc:sldMk cId="307848994" sldId="313"/>
            <ac:spMk id="19" creationId="{16C1EBAF-F926-BB78-76E8-59111D9D84B6}"/>
          </ac:spMkLst>
        </pc:spChg>
        <pc:spChg chg="add del mod">
          <ac:chgData name="pantelis balaouras" userId="25e8755020fc1734" providerId="LiveId" clId="{F70D4FBD-E701-4AF8-9838-2217A163AECD}" dt="2022-05-16T12:59:32.531" v="474" actId="478"/>
          <ac:spMkLst>
            <pc:docMk/>
            <pc:sldMk cId="307848994" sldId="313"/>
            <ac:spMk id="20" creationId="{B3E3F41D-2664-7B45-8017-DEB3824749A9}"/>
          </ac:spMkLst>
        </pc:spChg>
        <pc:spChg chg="add mod">
          <ac:chgData name="pantelis balaouras" userId="25e8755020fc1734" providerId="LiveId" clId="{F70D4FBD-E701-4AF8-9838-2217A163AECD}" dt="2022-05-16T13:01:29.509" v="584" actId="1035"/>
          <ac:spMkLst>
            <pc:docMk/>
            <pc:sldMk cId="307848994" sldId="313"/>
            <ac:spMk id="21" creationId="{2B722AEB-F4A1-E53D-2D38-DCD9470A3989}"/>
          </ac:spMkLst>
        </pc:spChg>
        <pc:spChg chg="mod">
          <ac:chgData name="pantelis balaouras" userId="25e8755020fc1734" providerId="LiveId" clId="{F70D4FBD-E701-4AF8-9838-2217A163AECD}" dt="2022-05-16T13:02:01.495" v="601" actId="20577"/>
          <ac:spMkLst>
            <pc:docMk/>
            <pc:sldMk cId="307848994" sldId="313"/>
            <ac:spMk id="164" creationId="{00000000-0000-0000-0000-000000000000}"/>
          </ac:spMkLst>
        </pc:spChg>
        <pc:spChg chg="del">
          <ac:chgData name="pantelis balaouras" userId="25e8755020fc1734" providerId="LiveId" clId="{F70D4FBD-E701-4AF8-9838-2217A163AECD}" dt="2022-05-13T12:31:02.979" v="464" actId="478"/>
          <ac:spMkLst>
            <pc:docMk/>
            <pc:sldMk cId="307848994" sldId="313"/>
            <ac:spMk id="168" creationId="{00000000-0000-0000-0000-000000000000}"/>
          </ac:spMkLst>
        </pc:spChg>
        <pc:spChg chg="del">
          <ac:chgData name="pantelis balaouras" userId="25e8755020fc1734" providerId="LiveId" clId="{F70D4FBD-E701-4AF8-9838-2217A163AECD}" dt="2022-05-13T12:31:02.979" v="464" actId="478"/>
          <ac:spMkLst>
            <pc:docMk/>
            <pc:sldMk cId="307848994" sldId="313"/>
            <ac:spMk id="169" creationId="{00000000-0000-0000-0000-000000000000}"/>
          </ac:spMkLst>
        </pc:spChg>
        <pc:spChg chg="del">
          <ac:chgData name="pantelis balaouras" userId="25e8755020fc1734" providerId="LiveId" clId="{F70D4FBD-E701-4AF8-9838-2217A163AECD}" dt="2022-05-13T12:31:02.979" v="464" actId="478"/>
          <ac:spMkLst>
            <pc:docMk/>
            <pc:sldMk cId="307848994" sldId="313"/>
            <ac:spMk id="170" creationId="{00000000-0000-0000-0000-000000000000}"/>
          </ac:spMkLst>
        </pc:spChg>
        <pc:spChg chg="del">
          <ac:chgData name="pantelis balaouras" userId="25e8755020fc1734" providerId="LiveId" clId="{F70D4FBD-E701-4AF8-9838-2217A163AECD}" dt="2022-05-13T12:31:02.979" v="464" actId="478"/>
          <ac:spMkLst>
            <pc:docMk/>
            <pc:sldMk cId="307848994" sldId="313"/>
            <ac:spMk id="171" creationId="{00000000-0000-0000-0000-000000000000}"/>
          </ac:spMkLst>
        </pc:spChg>
        <pc:spChg chg="del">
          <ac:chgData name="pantelis balaouras" userId="25e8755020fc1734" providerId="LiveId" clId="{F70D4FBD-E701-4AF8-9838-2217A163AECD}" dt="2022-05-13T12:31:02.979" v="464" actId="478"/>
          <ac:spMkLst>
            <pc:docMk/>
            <pc:sldMk cId="307848994" sldId="313"/>
            <ac:spMk id="172" creationId="{00000000-0000-0000-0000-000000000000}"/>
          </ac:spMkLst>
        </pc:spChg>
      </pc:sldChg>
      <pc:sldChg chg="addSp delSp modSp mod">
        <pc:chgData name="pantelis balaouras" userId="25e8755020fc1734" providerId="LiveId" clId="{F70D4FBD-E701-4AF8-9838-2217A163AECD}" dt="2022-05-17T07:10:54.313" v="699"/>
        <pc:sldMkLst>
          <pc:docMk/>
          <pc:sldMk cId="827949213" sldId="314"/>
        </pc:sldMkLst>
        <pc:spChg chg="add del mod">
          <ac:chgData name="pantelis balaouras" userId="25e8755020fc1734" providerId="LiveId" clId="{F70D4FBD-E701-4AF8-9838-2217A163AECD}" dt="2022-05-16T13:03:40.326" v="604" actId="478"/>
          <ac:spMkLst>
            <pc:docMk/>
            <pc:sldMk cId="827949213" sldId="314"/>
            <ac:spMk id="12" creationId="{29642C78-42BE-BE59-E439-785847250D31}"/>
          </ac:spMkLst>
        </pc:spChg>
        <pc:spChg chg="mod">
          <ac:chgData name="pantelis balaouras" userId="25e8755020fc1734" providerId="LiveId" clId="{F70D4FBD-E701-4AF8-9838-2217A163AECD}" dt="2022-05-16T13:04:00.224" v="608" actId="1076"/>
          <ac:spMkLst>
            <pc:docMk/>
            <pc:sldMk cId="827949213" sldId="314"/>
            <ac:spMk id="13" creationId="{FD1339D8-E772-47E8-9B5F-FF69D38D8134}"/>
          </ac:spMkLst>
        </pc:spChg>
        <pc:spChg chg="add del mod">
          <ac:chgData name="pantelis balaouras" userId="25e8755020fc1734" providerId="LiveId" clId="{F70D4FBD-E701-4AF8-9838-2217A163AECD}" dt="2022-05-16T13:03:40.326" v="604" actId="478"/>
          <ac:spMkLst>
            <pc:docMk/>
            <pc:sldMk cId="827949213" sldId="314"/>
            <ac:spMk id="15" creationId="{822F1536-5243-479A-AD13-D7DC73604527}"/>
          </ac:spMkLst>
        </pc:spChg>
        <pc:spChg chg="add del mod">
          <ac:chgData name="pantelis balaouras" userId="25e8755020fc1734" providerId="LiveId" clId="{F70D4FBD-E701-4AF8-9838-2217A163AECD}" dt="2022-05-16T13:03:40.326" v="604" actId="478"/>
          <ac:spMkLst>
            <pc:docMk/>
            <pc:sldMk cId="827949213" sldId="314"/>
            <ac:spMk id="16" creationId="{D0DBB11E-F43C-C0DB-6419-7AB31000CC02}"/>
          </ac:spMkLst>
        </pc:spChg>
        <pc:spChg chg="add del mod">
          <ac:chgData name="pantelis balaouras" userId="25e8755020fc1734" providerId="LiveId" clId="{F70D4FBD-E701-4AF8-9838-2217A163AECD}" dt="2022-05-16T13:03:40.326" v="604" actId="478"/>
          <ac:spMkLst>
            <pc:docMk/>
            <pc:sldMk cId="827949213" sldId="314"/>
            <ac:spMk id="17" creationId="{DC51EE23-4E6A-18F8-766B-4BD3516B9D8F}"/>
          </ac:spMkLst>
        </pc:spChg>
        <pc:spChg chg="add del mod">
          <ac:chgData name="pantelis balaouras" userId="25e8755020fc1734" providerId="LiveId" clId="{F70D4FBD-E701-4AF8-9838-2217A163AECD}" dt="2022-05-16T13:03:40.326" v="604" actId="478"/>
          <ac:spMkLst>
            <pc:docMk/>
            <pc:sldMk cId="827949213" sldId="314"/>
            <ac:spMk id="18" creationId="{619D8B45-5E19-D1EF-3DB9-15EDB8257DE9}"/>
          </ac:spMkLst>
        </pc:spChg>
        <pc:spChg chg="add del mod">
          <ac:chgData name="pantelis balaouras" userId="25e8755020fc1734" providerId="LiveId" clId="{F70D4FBD-E701-4AF8-9838-2217A163AECD}" dt="2022-05-16T13:03:40.326" v="604" actId="478"/>
          <ac:spMkLst>
            <pc:docMk/>
            <pc:sldMk cId="827949213" sldId="314"/>
            <ac:spMk id="19" creationId="{1C999337-D59B-6276-408D-E930C012D37E}"/>
          </ac:spMkLst>
        </pc:spChg>
        <pc:spChg chg="add del mod">
          <ac:chgData name="pantelis balaouras" userId="25e8755020fc1734" providerId="LiveId" clId="{F70D4FBD-E701-4AF8-9838-2217A163AECD}" dt="2022-05-16T13:03:40.326" v="604" actId="478"/>
          <ac:spMkLst>
            <pc:docMk/>
            <pc:sldMk cId="827949213" sldId="314"/>
            <ac:spMk id="20" creationId="{146AE005-8C40-F882-03DD-B1AD03427816}"/>
          </ac:spMkLst>
        </pc:spChg>
        <pc:spChg chg="add del mod">
          <ac:chgData name="pantelis balaouras" userId="25e8755020fc1734" providerId="LiveId" clId="{F70D4FBD-E701-4AF8-9838-2217A163AECD}" dt="2022-05-16T13:03:40.326" v="604" actId="478"/>
          <ac:spMkLst>
            <pc:docMk/>
            <pc:sldMk cId="827949213" sldId="314"/>
            <ac:spMk id="21" creationId="{671C0F5A-42BF-2D70-67CB-7D02025A8C3B}"/>
          </ac:spMkLst>
        </pc:spChg>
        <pc:spChg chg="add del mod">
          <ac:chgData name="pantelis balaouras" userId="25e8755020fc1734" providerId="LiveId" clId="{F70D4FBD-E701-4AF8-9838-2217A163AECD}" dt="2022-05-16T13:03:40.326" v="604" actId="478"/>
          <ac:spMkLst>
            <pc:docMk/>
            <pc:sldMk cId="827949213" sldId="314"/>
            <ac:spMk id="22" creationId="{BDC50CFF-D2D7-11C7-01E9-E7DD9BA4AE1D}"/>
          </ac:spMkLst>
        </pc:spChg>
        <pc:spChg chg="add mod">
          <ac:chgData name="pantelis balaouras" userId="25e8755020fc1734" providerId="LiveId" clId="{F70D4FBD-E701-4AF8-9838-2217A163AECD}" dt="2022-05-16T13:04:14.058" v="610" actId="108"/>
          <ac:spMkLst>
            <pc:docMk/>
            <pc:sldMk cId="827949213" sldId="314"/>
            <ac:spMk id="23" creationId="{A77E56FB-1FA8-5D06-F50F-B18C9F23ADA6}"/>
          </ac:spMkLst>
        </pc:spChg>
        <pc:spChg chg="add mod">
          <ac:chgData name="pantelis balaouras" userId="25e8755020fc1734" providerId="LiveId" clId="{F70D4FBD-E701-4AF8-9838-2217A163AECD}" dt="2022-05-16T13:04:07.553" v="609" actId="108"/>
          <ac:spMkLst>
            <pc:docMk/>
            <pc:sldMk cId="827949213" sldId="314"/>
            <ac:spMk id="24" creationId="{671C4E39-7C0D-2296-7B4A-ADF33AC3DE36}"/>
          </ac:spMkLst>
        </pc:spChg>
        <pc:spChg chg="add mod">
          <ac:chgData name="pantelis balaouras" userId="25e8755020fc1734" providerId="LiveId" clId="{F70D4FBD-E701-4AF8-9838-2217A163AECD}" dt="2022-05-16T13:03:42.225" v="605"/>
          <ac:spMkLst>
            <pc:docMk/>
            <pc:sldMk cId="827949213" sldId="314"/>
            <ac:spMk id="25" creationId="{A8CAFCB9-1A88-61D4-938C-C474CE439A0D}"/>
          </ac:spMkLst>
        </pc:spChg>
        <pc:spChg chg="add mod">
          <ac:chgData name="pantelis balaouras" userId="25e8755020fc1734" providerId="LiveId" clId="{F70D4FBD-E701-4AF8-9838-2217A163AECD}" dt="2022-05-16T13:03:42.225" v="605"/>
          <ac:spMkLst>
            <pc:docMk/>
            <pc:sldMk cId="827949213" sldId="314"/>
            <ac:spMk id="26" creationId="{6920129C-5540-9634-9C85-58D22B9973A2}"/>
          </ac:spMkLst>
        </pc:spChg>
        <pc:spChg chg="add mod">
          <ac:chgData name="pantelis balaouras" userId="25e8755020fc1734" providerId="LiveId" clId="{F70D4FBD-E701-4AF8-9838-2217A163AECD}" dt="2022-05-16T13:03:42.225" v="605"/>
          <ac:spMkLst>
            <pc:docMk/>
            <pc:sldMk cId="827949213" sldId="314"/>
            <ac:spMk id="27" creationId="{3C8A5069-8E7B-7702-6EFD-95C100F74B8C}"/>
          </ac:spMkLst>
        </pc:spChg>
        <pc:spChg chg="add mod">
          <ac:chgData name="pantelis balaouras" userId="25e8755020fc1734" providerId="LiveId" clId="{F70D4FBD-E701-4AF8-9838-2217A163AECD}" dt="2022-05-16T13:03:42.225" v="605"/>
          <ac:spMkLst>
            <pc:docMk/>
            <pc:sldMk cId="827949213" sldId="314"/>
            <ac:spMk id="28" creationId="{0AC240B2-F2C8-34D5-104B-E82BCE0C67A9}"/>
          </ac:spMkLst>
        </pc:spChg>
        <pc:spChg chg="add mod">
          <ac:chgData name="pantelis balaouras" userId="25e8755020fc1734" providerId="LiveId" clId="{F70D4FBD-E701-4AF8-9838-2217A163AECD}" dt="2022-05-17T07:10:54.313" v="699"/>
          <ac:spMkLst>
            <pc:docMk/>
            <pc:sldMk cId="827949213" sldId="314"/>
            <ac:spMk id="29" creationId="{20B689B9-29C1-B1E9-B629-6E6BC772BD0D}"/>
          </ac:spMkLst>
        </pc:spChg>
        <pc:spChg chg="mod">
          <ac:chgData name="pantelis balaouras" userId="25e8755020fc1734" providerId="LiveId" clId="{F70D4FBD-E701-4AF8-9838-2217A163AECD}" dt="2022-05-16T13:03:34.917" v="603" actId="20577"/>
          <ac:spMkLst>
            <pc:docMk/>
            <pc:sldMk cId="827949213" sldId="314"/>
            <ac:spMk id="164" creationId="{00000000-0000-0000-0000-000000000000}"/>
          </ac:spMkLst>
        </pc:spChg>
        <pc:spChg chg="del">
          <ac:chgData name="pantelis balaouras" userId="25e8755020fc1734" providerId="LiveId" clId="{F70D4FBD-E701-4AF8-9838-2217A163AECD}" dt="2022-05-13T12:30:39.107" v="460" actId="478"/>
          <ac:spMkLst>
            <pc:docMk/>
            <pc:sldMk cId="827949213" sldId="314"/>
            <ac:spMk id="168" creationId="{00000000-0000-0000-0000-000000000000}"/>
          </ac:spMkLst>
        </pc:spChg>
        <pc:spChg chg="del">
          <ac:chgData name="pantelis balaouras" userId="25e8755020fc1734" providerId="LiveId" clId="{F70D4FBD-E701-4AF8-9838-2217A163AECD}" dt="2022-05-13T12:30:39.107" v="460" actId="478"/>
          <ac:spMkLst>
            <pc:docMk/>
            <pc:sldMk cId="827949213" sldId="314"/>
            <ac:spMk id="169" creationId="{00000000-0000-0000-0000-000000000000}"/>
          </ac:spMkLst>
        </pc:spChg>
        <pc:spChg chg="del">
          <ac:chgData name="pantelis balaouras" userId="25e8755020fc1734" providerId="LiveId" clId="{F70D4FBD-E701-4AF8-9838-2217A163AECD}" dt="2022-05-13T12:30:39.107" v="460" actId="478"/>
          <ac:spMkLst>
            <pc:docMk/>
            <pc:sldMk cId="827949213" sldId="314"/>
            <ac:spMk id="170" creationId="{00000000-0000-0000-0000-000000000000}"/>
          </ac:spMkLst>
        </pc:spChg>
        <pc:spChg chg="del">
          <ac:chgData name="pantelis balaouras" userId="25e8755020fc1734" providerId="LiveId" clId="{F70D4FBD-E701-4AF8-9838-2217A163AECD}" dt="2022-05-13T12:30:39.107" v="460" actId="478"/>
          <ac:spMkLst>
            <pc:docMk/>
            <pc:sldMk cId="827949213" sldId="314"/>
            <ac:spMk id="171" creationId="{00000000-0000-0000-0000-000000000000}"/>
          </ac:spMkLst>
        </pc:spChg>
        <pc:spChg chg="del">
          <ac:chgData name="pantelis balaouras" userId="25e8755020fc1734" providerId="LiveId" clId="{F70D4FBD-E701-4AF8-9838-2217A163AECD}" dt="2022-05-13T12:30:39.107" v="460" actId="478"/>
          <ac:spMkLst>
            <pc:docMk/>
            <pc:sldMk cId="827949213" sldId="314"/>
            <ac:spMk id="172" creationId="{00000000-0000-0000-0000-000000000000}"/>
          </ac:spMkLst>
        </pc:spChg>
        <pc:picChg chg="mod">
          <ac:chgData name="pantelis balaouras" userId="25e8755020fc1734" providerId="LiveId" clId="{F70D4FBD-E701-4AF8-9838-2217A163AECD}" dt="2022-05-16T13:03:51.451" v="607" actId="1076"/>
          <ac:picMkLst>
            <pc:docMk/>
            <pc:sldMk cId="827949213" sldId="314"/>
            <ac:picMk id="14" creationId="{78CD0932-2A3E-4780-8AA8-42A8F6E8F8C7}"/>
          </ac:picMkLst>
        </pc:picChg>
      </pc:sldChg>
      <pc:sldChg chg="addSp delSp modSp mod">
        <pc:chgData name="pantelis balaouras" userId="25e8755020fc1734" providerId="LiveId" clId="{F70D4FBD-E701-4AF8-9838-2217A163AECD}" dt="2022-05-17T07:10:46.237" v="698"/>
        <pc:sldMkLst>
          <pc:docMk/>
          <pc:sldMk cId="1930173392" sldId="322"/>
        </pc:sldMkLst>
        <pc:spChg chg="add del mod">
          <ac:chgData name="pantelis balaouras" userId="25e8755020fc1734" providerId="LiveId" clId="{F70D4FBD-E701-4AF8-9838-2217A163AECD}" dt="2022-05-16T13:05:03.906" v="613" actId="478"/>
          <ac:spMkLst>
            <pc:docMk/>
            <pc:sldMk cId="1930173392" sldId="322"/>
            <ac:spMk id="12" creationId="{4FCABF2C-A9DA-A35A-DE03-5CAF9D1BF883}"/>
          </ac:spMkLst>
        </pc:spChg>
        <pc:spChg chg="add del mod">
          <ac:chgData name="pantelis balaouras" userId="25e8755020fc1734" providerId="LiveId" clId="{F70D4FBD-E701-4AF8-9838-2217A163AECD}" dt="2022-05-16T13:05:03.906" v="613" actId="478"/>
          <ac:spMkLst>
            <pc:docMk/>
            <pc:sldMk cId="1930173392" sldId="322"/>
            <ac:spMk id="13" creationId="{2D9AA1BD-2E11-82BE-F70F-18FDE44590BD}"/>
          </ac:spMkLst>
        </pc:spChg>
        <pc:spChg chg="add del mod">
          <ac:chgData name="pantelis balaouras" userId="25e8755020fc1734" providerId="LiveId" clId="{F70D4FBD-E701-4AF8-9838-2217A163AECD}" dt="2022-05-16T13:05:03.906" v="613" actId="478"/>
          <ac:spMkLst>
            <pc:docMk/>
            <pc:sldMk cId="1930173392" sldId="322"/>
            <ac:spMk id="14" creationId="{8F32A94D-56E5-F0E0-878A-7B7628C69156}"/>
          </ac:spMkLst>
        </pc:spChg>
        <pc:spChg chg="add del mod">
          <ac:chgData name="pantelis balaouras" userId="25e8755020fc1734" providerId="LiveId" clId="{F70D4FBD-E701-4AF8-9838-2217A163AECD}" dt="2022-05-16T13:05:03.906" v="613" actId="478"/>
          <ac:spMkLst>
            <pc:docMk/>
            <pc:sldMk cId="1930173392" sldId="322"/>
            <ac:spMk id="17" creationId="{440C81E9-6564-F792-5F29-8074E2239FC8}"/>
          </ac:spMkLst>
        </pc:spChg>
        <pc:spChg chg="add del mod">
          <ac:chgData name="pantelis balaouras" userId="25e8755020fc1734" providerId="LiveId" clId="{F70D4FBD-E701-4AF8-9838-2217A163AECD}" dt="2022-05-16T13:05:03.906" v="613" actId="478"/>
          <ac:spMkLst>
            <pc:docMk/>
            <pc:sldMk cId="1930173392" sldId="322"/>
            <ac:spMk id="18" creationId="{C615E916-7721-8ED6-5A09-A8F6D6AA940A}"/>
          </ac:spMkLst>
        </pc:spChg>
        <pc:spChg chg="add del mod">
          <ac:chgData name="pantelis balaouras" userId="25e8755020fc1734" providerId="LiveId" clId="{F70D4FBD-E701-4AF8-9838-2217A163AECD}" dt="2022-05-16T13:05:03.906" v="613" actId="478"/>
          <ac:spMkLst>
            <pc:docMk/>
            <pc:sldMk cId="1930173392" sldId="322"/>
            <ac:spMk id="19" creationId="{A3D3F325-BDB4-FAD5-0873-823159E12328}"/>
          </ac:spMkLst>
        </pc:spChg>
        <pc:spChg chg="add del mod">
          <ac:chgData name="pantelis balaouras" userId="25e8755020fc1734" providerId="LiveId" clId="{F70D4FBD-E701-4AF8-9838-2217A163AECD}" dt="2022-05-16T13:05:03.906" v="613" actId="478"/>
          <ac:spMkLst>
            <pc:docMk/>
            <pc:sldMk cId="1930173392" sldId="322"/>
            <ac:spMk id="20" creationId="{C97597A9-643C-EEE6-839F-A392E7AD4865}"/>
          </ac:spMkLst>
        </pc:spChg>
        <pc:spChg chg="add del mod">
          <ac:chgData name="pantelis balaouras" userId="25e8755020fc1734" providerId="LiveId" clId="{F70D4FBD-E701-4AF8-9838-2217A163AECD}" dt="2022-05-16T13:05:03.906" v="613" actId="478"/>
          <ac:spMkLst>
            <pc:docMk/>
            <pc:sldMk cId="1930173392" sldId="322"/>
            <ac:spMk id="21" creationId="{634D7BC4-5775-BE8D-BC8E-40D7D8E427BA}"/>
          </ac:spMkLst>
        </pc:spChg>
        <pc:spChg chg="add del mod">
          <ac:chgData name="pantelis balaouras" userId="25e8755020fc1734" providerId="LiveId" clId="{F70D4FBD-E701-4AF8-9838-2217A163AECD}" dt="2022-05-16T13:05:03.906" v="613" actId="478"/>
          <ac:spMkLst>
            <pc:docMk/>
            <pc:sldMk cId="1930173392" sldId="322"/>
            <ac:spMk id="22" creationId="{E0A18DA7-FECB-07E8-693A-04C5D76DEB05}"/>
          </ac:spMkLst>
        </pc:spChg>
        <pc:spChg chg="add mod">
          <ac:chgData name="pantelis balaouras" userId="25e8755020fc1734" providerId="LiveId" clId="{F70D4FBD-E701-4AF8-9838-2217A163AECD}" dt="2022-05-16T13:05:21.331" v="616" actId="108"/>
          <ac:spMkLst>
            <pc:docMk/>
            <pc:sldMk cId="1930173392" sldId="322"/>
            <ac:spMk id="23" creationId="{9261BF40-547F-3B7A-27E0-BB70E4685FBF}"/>
          </ac:spMkLst>
        </pc:spChg>
        <pc:spChg chg="add mod">
          <ac:chgData name="pantelis balaouras" userId="25e8755020fc1734" providerId="LiveId" clId="{F70D4FBD-E701-4AF8-9838-2217A163AECD}" dt="2022-05-16T13:05:05.658" v="614"/>
          <ac:spMkLst>
            <pc:docMk/>
            <pc:sldMk cId="1930173392" sldId="322"/>
            <ac:spMk id="24" creationId="{9B4852E6-2438-4DC0-3DF1-2E0459324067}"/>
          </ac:spMkLst>
        </pc:spChg>
        <pc:spChg chg="add mod">
          <ac:chgData name="pantelis balaouras" userId="25e8755020fc1734" providerId="LiveId" clId="{F70D4FBD-E701-4AF8-9838-2217A163AECD}" dt="2022-05-16T13:05:15.486" v="615" actId="108"/>
          <ac:spMkLst>
            <pc:docMk/>
            <pc:sldMk cId="1930173392" sldId="322"/>
            <ac:spMk id="25" creationId="{62EE2C8F-94D1-52CF-2FB8-5008EE4E71CC}"/>
          </ac:spMkLst>
        </pc:spChg>
        <pc:spChg chg="add mod">
          <ac:chgData name="pantelis balaouras" userId="25e8755020fc1734" providerId="LiveId" clId="{F70D4FBD-E701-4AF8-9838-2217A163AECD}" dt="2022-05-16T13:05:05.658" v="614"/>
          <ac:spMkLst>
            <pc:docMk/>
            <pc:sldMk cId="1930173392" sldId="322"/>
            <ac:spMk id="26" creationId="{09064661-4BD9-E9B9-8919-2ECAEC37A75C}"/>
          </ac:spMkLst>
        </pc:spChg>
        <pc:spChg chg="add mod">
          <ac:chgData name="pantelis balaouras" userId="25e8755020fc1734" providerId="LiveId" clId="{F70D4FBD-E701-4AF8-9838-2217A163AECD}" dt="2022-05-16T13:05:05.658" v="614"/>
          <ac:spMkLst>
            <pc:docMk/>
            <pc:sldMk cId="1930173392" sldId="322"/>
            <ac:spMk id="27" creationId="{A81E7F40-B605-B718-B753-BC37CB01D238}"/>
          </ac:spMkLst>
        </pc:spChg>
        <pc:spChg chg="add mod">
          <ac:chgData name="pantelis balaouras" userId="25e8755020fc1734" providerId="LiveId" clId="{F70D4FBD-E701-4AF8-9838-2217A163AECD}" dt="2022-05-16T13:05:05.658" v="614"/>
          <ac:spMkLst>
            <pc:docMk/>
            <pc:sldMk cId="1930173392" sldId="322"/>
            <ac:spMk id="28" creationId="{B7094045-C616-0037-C771-1EFF27C38778}"/>
          </ac:spMkLst>
        </pc:spChg>
        <pc:spChg chg="add mod">
          <ac:chgData name="pantelis balaouras" userId="25e8755020fc1734" providerId="LiveId" clId="{F70D4FBD-E701-4AF8-9838-2217A163AECD}" dt="2022-05-17T07:10:46.237" v="698"/>
          <ac:spMkLst>
            <pc:docMk/>
            <pc:sldMk cId="1930173392" sldId="322"/>
            <ac:spMk id="29" creationId="{BEFEFE83-C2D8-88A8-4232-225EA864EED1}"/>
          </ac:spMkLst>
        </pc:spChg>
        <pc:spChg chg="mod">
          <ac:chgData name="pantelis balaouras" userId="25e8755020fc1734" providerId="LiveId" clId="{F70D4FBD-E701-4AF8-9838-2217A163AECD}" dt="2022-05-16T13:04:58.484" v="612" actId="20577"/>
          <ac:spMkLst>
            <pc:docMk/>
            <pc:sldMk cId="1930173392" sldId="322"/>
            <ac:spMk id="164" creationId="{00000000-0000-0000-0000-000000000000}"/>
          </ac:spMkLst>
        </pc:spChg>
        <pc:spChg chg="del">
          <ac:chgData name="pantelis balaouras" userId="25e8755020fc1734" providerId="LiveId" clId="{F70D4FBD-E701-4AF8-9838-2217A163AECD}" dt="2022-05-13T12:30:13.714" v="456" actId="478"/>
          <ac:spMkLst>
            <pc:docMk/>
            <pc:sldMk cId="1930173392" sldId="322"/>
            <ac:spMk id="168" creationId="{00000000-0000-0000-0000-000000000000}"/>
          </ac:spMkLst>
        </pc:spChg>
        <pc:spChg chg="del">
          <ac:chgData name="pantelis balaouras" userId="25e8755020fc1734" providerId="LiveId" clId="{F70D4FBD-E701-4AF8-9838-2217A163AECD}" dt="2022-05-13T12:30:13.714" v="456" actId="478"/>
          <ac:spMkLst>
            <pc:docMk/>
            <pc:sldMk cId="1930173392" sldId="322"/>
            <ac:spMk id="169" creationId="{00000000-0000-0000-0000-000000000000}"/>
          </ac:spMkLst>
        </pc:spChg>
        <pc:spChg chg="del">
          <ac:chgData name="pantelis balaouras" userId="25e8755020fc1734" providerId="LiveId" clId="{F70D4FBD-E701-4AF8-9838-2217A163AECD}" dt="2022-05-13T12:30:13.714" v="456" actId="478"/>
          <ac:spMkLst>
            <pc:docMk/>
            <pc:sldMk cId="1930173392" sldId="322"/>
            <ac:spMk id="170" creationId="{00000000-0000-0000-0000-000000000000}"/>
          </ac:spMkLst>
        </pc:spChg>
        <pc:spChg chg="del">
          <ac:chgData name="pantelis balaouras" userId="25e8755020fc1734" providerId="LiveId" clId="{F70D4FBD-E701-4AF8-9838-2217A163AECD}" dt="2022-05-13T12:30:13.714" v="456" actId="478"/>
          <ac:spMkLst>
            <pc:docMk/>
            <pc:sldMk cId="1930173392" sldId="322"/>
            <ac:spMk id="171" creationId="{00000000-0000-0000-0000-000000000000}"/>
          </ac:spMkLst>
        </pc:spChg>
        <pc:spChg chg="del">
          <ac:chgData name="pantelis balaouras" userId="25e8755020fc1734" providerId="LiveId" clId="{F70D4FBD-E701-4AF8-9838-2217A163AECD}" dt="2022-05-13T12:30:13.714" v="456" actId="478"/>
          <ac:spMkLst>
            <pc:docMk/>
            <pc:sldMk cId="1930173392" sldId="322"/>
            <ac:spMk id="172" creationId="{00000000-0000-0000-0000-000000000000}"/>
          </ac:spMkLst>
        </pc:spChg>
      </pc:sldChg>
      <pc:sldChg chg="addSp delSp modSp mod">
        <pc:chgData name="pantelis balaouras" userId="25e8755020fc1734" providerId="LiveId" clId="{F70D4FBD-E701-4AF8-9838-2217A163AECD}" dt="2022-05-17T07:10:44.317" v="697"/>
        <pc:sldMkLst>
          <pc:docMk/>
          <pc:sldMk cId="3003090066" sldId="323"/>
        </pc:sldMkLst>
        <pc:spChg chg="add del mod">
          <ac:chgData name="pantelis balaouras" userId="25e8755020fc1734" providerId="LiveId" clId="{F70D4FBD-E701-4AF8-9838-2217A163AECD}" dt="2022-05-16T13:06:24.550" v="619" actId="478"/>
          <ac:spMkLst>
            <pc:docMk/>
            <pc:sldMk cId="3003090066" sldId="323"/>
            <ac:spMk id="12" creationId="{AF49E432-B28B-5F25-6DCB-BE7A45C4CECC}"/>
          </ac:spMkLst>
        </pc:spChg>
        <pc:spChg chg="add del mod">
          <ac:chgData name="pantelis balaouras" userId="25e8755020fc1734" providerId="LiveId" clId="{F70D4FBD-E701-4AF8-9838-2217A163AECD}" dt="2022-05-16T13:06:24.550" v="619" actId="478"/>
          <ac:spMkLst>
            <pc:docMk/>
            <pc:sldMk cId="3003090066" sldId="323"/>
            <ac:spMk id="15" creationId="{8A7D4CAA-9FC0-CAA1-111A-C0FDF79C361E}"/>
          </ac:spMkLst>
        </pc:spChg>
        <pc:spChg chg="add del mod">
          <ac:chgData name="pantelis balaouras" userId="25e8755020fc1734" providerId="LiveId" clId="{F70D4FBD-E701-4AF8-9838-2217A163AECD}" dt="2022-05-16T13:06:24.550" v="619" actId="478"/>
          <ac:spMkLst>
            <pc:docMk/>
            <pc:sldMk cId="3003090066" sldId="323"/>
            <ac:spMk id="16" creationId="{BD221FAD-D803-CE9B-B299-D01CB192CF20}"/>
          </ac:spMkLst>
        </pc:spChg>
        <pc:spChg chg="add del mod">
          <ac:chgData name="pantelis balaouras" userId="25e8755020fc1734" providerId="LiveId" clId="{F70D4FBD-E701-4AF8-9838-2217A163AECD}" dt="2022-05-16T13:06:24.550" v="619" actId="478"/>
          <ac:spMkLst>
            <pc:docMk/>
            <pc:sldMk cId="3003090066" sldId="323"/>
            <ac:spMk id="17" creationId="{FB57FA46-B7FD-9F4D-77A8-6BC9CF5ECC1C}"/>
          </ac:spMkLst>
        </pc:spChg>
        <pc:spChg chg="add del mod">
          <ac:chgData name="pantelis balaouras" userId="25e8755020fc1734" providerId="LiveId" clId="{F70D4FBD-E701-4AF8-9838-2217A163AECD}" dt="2022-05-16T13:06:24.550" v="619" actId="478"/>
          <ac:spMkLst>
            <pc:docMk/>
            <pc:sldMk cId="3003090066" sldId="323"/>
            <ac:spMk id="18" creationId="{10C2B9A4-5143-B41D-5DC6-7EB9807CB2D8}"/>
          </ac:spMkLst>
        </pc:spChg>
        <pc:spChg chg="add del mod">
          <ac:chgData name="pantelis balaouras" userId="25e8755020fc1734" providerId="LiveId" clId="{F70D4FBD-E701-4AF8-9838-2217A163AECD}" dt="2022-05-16T13:06:24.550" v="619" actId="478"/>
          <ac:spMkLst>
            <pc:docMk/>
            <pc:sldMk cId="3003090066" sldId="323"/>
            <ac:spMk id="19" creationId="{86D9C79D-C988-08DA-585D-A286BD7BF8D6}"/>
          </ac:spMkLst>
        </pc:spChg>
        <pc:spChg chg="add del mod">
          <ac:chgData name="pantelis balaouras" userId="25e8755020fc1734" providerId="LiveId" clId="{F70D4FBD-E701-4AF8-9838-2217A163AECD}" dt="2022-05-16T13:06:24.550" v="619" actId="478"/>
          <ac:spMkLst>
            <pc:docMk/>
            <pc:sldMk cId="3003090066" sldId="323"/>
            <ac:spMk id="20" creationId="{378A1537-511D-9220-E0A5-AC6F547F7F38}"/>
          </ac:spMkLst>
        </pc:spChg>
        <pc:spChg chg="add del mod">
          <ac:chgData name="pantelis balaouras" userId="25e8755020fc1734" providerId="LiveId" clId="{F70D4FBD-E701-4AF8-9838-2217A163AECD}" dt="2022-05-16T13:06:24.550" v="619" actId="478"/>
          <ac:spMkLst>
            <pc:docMk/>
            <pc:sldMk cId="3003090066" sldId="323"/>
            <ac:spMk id="21" creationId="{37BB7EE8-BABA-3D6F-7226-3CEDAC9330E4}"/>
          </ac:spMkLst>
        </pc:spChg>
        <pc:spChg chg="add del mod">
          <ac:chgData name="pantelis balaouras" userId="25e8755020fc1734" providerId="LiveId" clId="{F70D4FBD-E701-4AF8-9838-2217A163AECD}" dt="2022-05-16T13:06:24.550" v="619" actId="478"/>
          <ac:spMkLst>
            <pc:docMk/>
            <pc:sldMk cId="3003090066" sldId="323"/>
            <ac:spMk id="22" creationId="{971FDC44-2C98-17F7-1FFE-F9303AC0A30C}"/>
          </ac:spMkLst>
        </pc:spChg>
        <pc:spChg chg="add mod">
          <ac:chgData name="pantelis balaouras" userId="25e8755020fc1734" providerId="LiveId" clId="{F70D4FBD-E701-4AF8-9838-2217A163AECD}" dt="2022-05-16T13:06:46.787" v="624" actId="108"/>
          <ac:spMkLst>
            <pc:docMk/>
            <pc:sldMk cId="3003090066" sldId="323"/>
            <ac:spMk id="23" creationId="{83B75CD4-2C47-A63E-2010-B5AE1AF139E9}"/>
          </ac:spMkLst>
        </pc:spChg>
        <pc:spChg chg="add mod">
          <ac:chgData name="pantelis balaouras" userId="25e8755020fc1734" providerId="LiveId" clId="{F70D4FBD-E701-4AF8-9838-2217A163AECD}" dt="2022-05-16T13:06:26.074" v="620"/>
          <ac:spMkLst>
            <pc:docMk/>
            <pc:sldMk cId="3003090066" sldId="323"/>
            <ac:spMk id="24" creationId="{341B4F61-B766-2DF5-61F2-1F9DC63F96E0}"/>
          </ac:spMkLst>
        </pc:spChg>
        <pc:spChg chg="add mod">
          <ac:chgData name="pantelis balaouras" userId="25e8755020fc1734" providerId="LiveId" clId="{F70D4FBD-E701-4AF8-9838-2217A163AECD}" dt="2022-05-16T13:06:26.074" v="620"/>
          <ac:spMkLst>
            <pc:docMk/>
            <pc:sldMk cId="3003090066" sldId="323"/>
            <ac:spMk id="25" creationId="{AC7F2260-043A-3F22-A2A2-C9508EB9BF01}"/>
          </ac:spMkLst>
        </pc:spChg>
        <pc:spChg chg="add mod">
          <ac:chgData name="pantelis balaouras" userId="25e8755020fc1734" providerId="LiveId" clId="{F70D4FBD-E701-4AF8-9838-2217A163AECD}" dt="2022-05-16T13:06:41.323" v="623" actId="108"/>
          <ac:spMkLst>
            <pc:docMk/>
            <pc:sldMk cId="3003090066" sldId="323"/>
            <ac:spMk id="26" creationId="{10AE4437-D59E-4018-A9F7-08F2693E4C6D}"/>
          </ac:spMkLst>
        </pc:spChg>
        <pc:spChg chg="add mod">
          <ac:chgData name="pantelis balaouras" userId="25e8755020fc1734" providerId="LiveId" clId="{F70D4FBD-E701-4AF8-9838-2217A163AECD}" dt="2022-05-16T13:06:26.074" v="620"/>
          <ac:spMkLst>
            <pc:docMk/>
            <pc:sldMk cId="3003090066" sldId="323"/>
            <ac:spMk id="27" creationId="{21D92866-5FB8-E7F6-CCAB-C720A32E57CC}"/>
          </ac:spMkLst>
        </pc:spChg>
        <pc:spChg chg="add mod">
          <ac:chgData name="pantelis balaouras" userId="25e8755020fc1734" providerId="LiveId" clId="{F70D4FBD-E701-4AF8-9838-2217A163AECD}" dt="2022-05-16T13:06:26.074" v="620"/>
          <ac:spMkLst>
            <pc:docMk/>
            <pc:sldMk cId="3003090066" sldId="323"/>
            <ac:spMk id="28" creationId="{321AFE52-0380-DCEF-21E6-DE93FBD6563C}"/>
          </ac:spMkLst>
        </pc:spChg>
        <pc:spChg chg="add mod">
          <ac:chgData name="pantelis balaouras" userId="25e8755020fc1734" providerId="LiveId" clId="{F70D4FBD-E701-4AF8-9838-2217A163AECD}" dt="2022-05-17T07:10:44.317" v="697"/>
          <ac:spMkLst>
            <pc:docMk/>
            <pc:sldMk cId="3003090066" sldId="323"/>
            <ac:spMk id="29" creationId="{E52B9C2C-9435-4442-23BA-102D7FC435D7}"/>
          </ac:spMkLst>
        </pc:spChg>
        <pc:spChg chg="mod">
          <ac:chgData name="pantelis balaouras" userId="25e8755020fc1734" providerId="LiveId" clId="{F70D4FBD-E701-4AF8-9838-2217A163AECD}" dt="2022-05-16T13:06:18.903" v="618" actId="20577"/>
          <ac:spMkLst>
            <pc:docMk/>
            <pc:sldMk cId="3003090066" sldId="323"/>
            <ac:spMk id="164" creationId="{00000000-0000-0000-0000-000000000000}"/>
          </ac:spMkLst>
        </pc:spChg>
        <pc:spChg chg="del">
          <ac:chgData name="pantelis balaouras" userId="25e8755020fc1734" providerId="LiveId" clId="{F70D4FBD-E701-4AF8-9838-2217A163AECD}" dt="2022-05-13T12:29:52.070" v="452" actId="478"/>
          <ac:spMkLst>
            <pc:docMk/>
            <pc:sldMk cId="3003090066" sldId="323"/>
            <ac:spMk id="168" creationId="{00000000-0000-0000-0000-000000000000}"/>
          </ac:spMkLst>
        </pc:spChg>
        <pc:spChg chg="del">
          <ac:chgData name="pantelis balaouras" userId="25e8755020fc1734" providerId="LiveId" clId="{F70D4FBD-E701-4AF8-9838-2217A163AECD}" dt="2022-05-13T12:29:52.070" v="452" actId="478"/>
          <ac:spMkLst>
            <pc:docMk/>
            <pc:sldMk cId="3003090066" sldId="323"/>
            <ac:spMk id="169" creationId="{00000000-0000-0000-0000-000000000000}"/>
          </ac:spMkLst>
        </pc:spChg>
        <pc:spChg chg="del">
          <ac:chgData name="pantelis balaouras" userId="25e8755020fc1734" providerId="LiveId" clId="{F70D4FBD-E701-4AF8-9838-2217A163AECD}" dt="2022-05-13T12:29:52.070" v="452" actId="478"/>
          <ac:spMkLst>
            <pc:docMk/>
            <pc:sldMk cId="3003090066" sldId="323"/>
            <ac:spMk id="170" creationId="{00000000-0000-0000-0000-000000000000}"/>
          </ac:spMkLst>
        </pc:spChg>
        <pc:spChg chg="del">
          <ac:chgData name="pantelis balaouras" userId="25e8755020fc1734" providerId="LiveId" clId="{F70D4FBD-E701-4AF8-9838-2217A163AECD}" dt="2022-05-13T12:29:52.070" v="452" actId="478"/>
          <ac:spMkLst>
            <pc:docMk/>
            <pc:sldMk cId="3003090066" sldId="323"/>
            <ac:spMk id="171" creationId="{00000000-0000-0000-0000-000000000000}"/>
          </ac:spMkLst>
        </pc:spChg>
        <pc:spChg chg="del">
          <ac:chgData name="pantelis balaouras" userId="25e8755020fc1734" providerId="LiveId" clId="{F70D4FBD-E701-4AF8-9838-2217A163AECD}" dt="2022-05-13T12:29:52.070" v="452" actId="478"/>
          <ac:spMkLst>
            <pc:docMk/>
            <pc:sldMk cId="3003090066" sldId="323"/>
            <ac:spMk id="172" creationId="{00000000-0000-0000-0000-000000000000}"/>
          </ac:spMkLst>
        </pc:spChg>
        <pc:picChg chg="mod">
          <ac:chgData name="pantelis balaouras" userId="25e8755020fc1734" providerId="LiveId" clId="{F70D4FBD-E701-4AF8-9838-2217A163AECD}" dt="2022-05-16T13:06:35.547" v="622" actId="1076"/>
          <ac:picMkLst>
            <pc:docMk/>
            <pc:sldMk cId="3003090066" sldId="323"/>
            <ac:picMk id="13" creationId="{5C2B4835-E742-47D6-BBE9-FBBCF0A96C77}"/>
          </ac:picMkLst>
        </pc:picChg>
      </pc:sldChg>
      <pc:sldChg chg="addSp delSp modSp mod">
        <pc:chgData name="pantelis balaouras" userId="25e8755020fc1734" providerId="LiveId" clId="{F70D4FBD-E701-4AF8-9838-2217A163AECD}" dt="2022-05-17T07:10:36.757" v="696" actId="207"/>
        <pc:sldMkLst>
          <pc:docMk/>
          <pc:sldMk cId="2048888817" sldId="324"/>
        </pc:sldMkLst>
        <pc:spChg chg="add del mod">
          <ac:chgData name="pantelis balaouras" userId="25e8755020fc1734" providerId="LiveId" clId="{F70D4FBD-E701-4AF8-9838-2217A163AECD}" dt="2022-05-16T13:07:01.849" v="627" actId="478"/>
          <ac:spMkLst>
            <pc:docMk/>
            <pc:sldMk cId="2048888817" sldId="324"/>
            <ac:spMk id="10" creationId="{897974CD-99C3-DC9C-B8F4-044E798F6488}"/>
          </ac:spMkLst>
        </pc:spChg>
        <pc:spChg chg="add del mod">
          <ac:chgData name="pantelis balaouras" userId="25e8755020fc1734" providerId="LiveId" clId="{F70D4FBD-E701-4AF8-9838-2217A163AECD}" dt="2022-05-16T13:07:01.849" v="627" actId="478"/>
          <ac:spMkLst>
            <pc:docMk/>
            <pc:sldMk cId="2048888817" sldId="324"/>
            <ac:spMk id="11" creationId="{2B16454B-935F-FEB6-283C-494D5891A456}"/>
          </ac:spMkLst>
        </pc:spChg>
        <pc:spChg chg="add del mod">
          <ac:chgData name="pantelis balaouras" userId="25e8755020fc1734" providerId="LiveId" clId="{F70D4FBD-E701-4AF8-9838-2217A163AECD}" dt="2022-05-16T13:07:01.849" v="627" actId="478"/>
          <ac:spMkLst>
            <pc:docMk/>
            <pc:sldMk cId="2048888817" sldId="324"/>
            <ac:spMk id="12" creationId="{9729A5DD-DA05-5A73-9E65-6ABAF12C86A4}"/>
          </ac:spMkLst>
        </pc:spChg>
        <pc:spChg chg="add del mod">
          <ac:chgData name="pantelis balaouras" userId="25e8755020fc1734" providerId="LiveId" clId="{F70D4FBD-E701-4AF8-9838-2217A163AECD}" dt="2022-05-16T13:07:01.849" v="627" actId="478"/>
          <ac:spMkLst>
            <pc:docMk/>
            <pc:sldMk cId="2048888817" sldId="324"/>
            <ac:spMk id="13" creationId="{25BF0C31-C88F-BCBA-7741-73F9CF673243}"/>
          </ac:spMkLst>
        </pc:spChg>
        <pc:spChg chg="add del mod">
          <ac:chgData name="pantelis balaouras" userId="25e8755020fc1734" providerId="LiveId" clId="{F70D4FBD-E701-4AF8-9838-2217A163AECD}" dt="2022-05-16T13:07:01.849" v="627" actId="478"/>
          <ac:spMkLst>
            <pc:docMk/>
            <pc:sldMk cId="2048888817" sldId="324"/>
            <ac:spMk id="14" creationId="{7D6B9C58-4894-05EA-7F44-0CC548F6B8B1}"/>
          </ac:spMkLst>
        </pc:spChg>
        <pc:spChg chg="add del mod">
          <ac:chgData name="pantelis balaouras" userId="25e8755020fc1734" providerId="LiveId" clId="{F70D4FBD-E701-4AF8-9838-2217A163AECD}" dt="2022-05-16T13:07:01.849" v="627" actId="478"/>
          <ac:spMkLst>
            <pc:docMk/>
            <pc:sldMk cId="2048888817" sldId="324"/>
            <ac:spMk id="15" creationId="{0DEB348C-6409-ED5E-6EEA-00F7C1D46FAD}"/>
          </ac:spMkLst>
        </pc:spChg>
        <pc:spChg chg="add del mod">
          <ac:chgData name="pantelis balaouras" userId="25e8755020fc1734" providerId="LiveId" clId="{F70D4FBD-E701-4AF8-9838-2217A163AECD}" dt="2022-05-16T13:07:01.849" v="627" actId="478"/>
          <ac:spMkLst>
            <pc:docMk/>
            <pc:sldMk cId="2048888817" sldId="324"/>
            <ac:spMk id="16" creationId="{8524371E-387D-00AA-C263-8B33A9DFF52C}"/>
          </ac:spMkLst>
        </pc:spChg>
        <pc:spChg chg="add del mod">
          <ac:chgData name="pantelis balaouras" userId="25e8755020fc1734" providerId="LiveId" clId="{F70D4FBD-E701-4AF8-9838-2217A163AECD}" dt="2022-05-16T13:07:01.849" v="627" actId="478"/>
          <ac:spMkLst>
            <pc:docMk/>
            <pc:sldMk cId="2048888817" sldId="324"/>
            <ac:spMk id="17" creationId="{FAB6FDBC-FCA0-BDF7-4937-F8F3CA70EB9B}"/>
          </ac:spMkLst>
        </pc:spChg>
        <pc:spChg chg="add del mod">
          <ac:chgData name="pantelis balaouras" userId="25e8755020fc1734" providerId="LiveId" clId="{F70D4FBD-E701-4AF8-9838-2217A163AECD}" dt="2022-05-16T13:07:01.849" v="627" actId="478"/>
          <ac:spMkLst>
            <pc:docMk/>
            <pc:sldMk cId="2048888817" sldId="324"/>
            <ac:spMk id="18" creationId="{0F747FFC-F821-7615-BC84-376BF798B0AF}"/>
          </ac:spMkLst>
        </pc:spChg>
        <pc:spChg chg="add mod">
          <ac:chgData name="pantelis balaouras" userId="25e8755020fc1734" providerId="LiveId" clId="{F70D4FBD-E701-4AF8-9838-2217A163AECD}" dt="2022-05-16T13:07:17.420" v="630" actId="108"/>
          <ac:spMkLst>
            <pc:docMk/>
            <pc:sldMk cId="2048888817" sldId="324"/>
            <ac:spMk id="19" creationId="{84BD64A8-A04B-CA91-26F4-17952D2A786C}"/>
          </ac:spMkLst>
        </pc:spChg>
        <pc:spChg chg="add mod">
          <ac:chgData name="pantelis balaouras" userId="25e8755020fc1734" providerId="LiveId" clId="{F70D4FBD-E701-4AF8-9838-2217A163AECD}" dt="2022-05-16T13:07:03.210" v="628"/>
          <ac:spMkLst>
            <pc:docMk/>
            <pc:sldMk cId="2048888817" sldId="324"/>
            <ac:spMk id="20" creationId="{C7FEA74E-046D-D280-B9D6-198911B19BAD}"/>
          </ac:spMkLst>
        </pc:spChg>
        <pc:spChg chg="add mod">
          <ac:chgData name="pantelis balaouras" userId="25e8755020fc1734" providerId="LiveId" clId="{F70D4FBD-E701-4AF8-9838-2217A163AECD}" dt="2022-05-16T13:07:03.210" v="628"/>
          <ac:spMkLst>
            <pc:docMk/>
            <pc:sldMk cId="2048888817" sldId="324"/>
            <ac:spMk id="21" creationId="{49B4CED8-4C84-50A4-903F-82B9DCE614AB}"/>
          </ac:spMkLst>
        </pc:spChg>
        <pc:spChg chg="add mod">
          <ac:chgData name="pantelis balaouras" userId="25e8755020fc1734" providerId="LiveId" clId="{F70D4FBD-E701-4AF8-9838-2217A163AECD}" dt="2022-05-16T13:07:03.210" v="628"/>
          <ac:spMkLst>
            <pc:docMk/>
            <pc:sldMk cId="2048888817" sldId="324"/>
            <ac:spMk id="22" creationId="{639557D8-DFE6-2E91-7C1A-12731044630B}"/>
          </ac:spMkLst>
        </pc:spChg>
        <pc:spChg chg="add mod">
          <ac:chgData name="pantelis balaouras" userId="25e8755020fc1734" providerId="LiveId" clId="{F70D4FBD-E701-4AF8-9838-2217A163AECD}" dt="2022-05-16T13:07:10.333" v="629" actId="108"/>
          <ac:spMkLst>
            <pc:docMk/>
            <pc:sldMk cId="2048888817" sldId="324"/>
            <ac:spMk id="23" creationId="{94D3A8A7-264F-928E-01AA-BF517C6189E7}"/>
          </ac:spMkLst>
        </pc:spChg>
        <pc:spChg chg="add mod">
          <ac:chgData name="pantelis balaouras" userId="25e8755020fc1734" providerId="LiveId" clId="{F70D4FBD-E701-4AF8-9838-2217A163AECD}" dt="2022-05-16T13:07:03.210" v="628"/>
          <ac:spMkLst>
            <pc:docMk/>
            <pc:sldMk cId="2048888817" sldId="324"/>
            <ac:spMk id="24" creationId="{B81ABDB8-606E-6E8A-2E45-9607DDBA1BF7}"/>
          </ac:spMkLst>
        </pc:spChg>
        <pc:spChg chg="add mod">
          <ac:chgData name="pantelis balaouras" userId="25e8755020fc1734" providerId="LiveId" clId="{F70D4FBD-E701-4AF8-9838-2217A163AECD}" dt="2022-05-17T07:10:36.757" v="696" actId="207"/>
          <ac:spMkLst>
            <pc:docMk/>
            <pc:sldMk cId="2048888817" sldId="324"/>
            <ac:spMk id="25" creationId="{24CD457C-A60F-C77A-199E-E78932575A3C}"/>
          </ac:spMkLst>
        </pc:spChg>
        <pc:spChg chg="mod">
          <ac:chgData name="pantelis balaouras" userId="25e8755020fc1734" providerId="LiveId" clId="{F70D4FBD-E701-4AF8-9838-2217A163AECD}" dt="2022-05-16T13:06:55.556" v="626" actId="20577"/>
          <ac:spMkLst>
            <pc:docMk/>
            <pc:sldMk cId="2048888817" sldId="324"/>
            <ac:spMk id="164" creationId="{00000000-0000-0000-0000-000000000000}"/>
          </ac:spMkLst>
        </pc:spChg>
        <pc:spChg chg="del">
          <ac:chgData name="pantelis balaouras" userId="25e8755020fc1734" providerId="LiveId" clId="{F70D4FBD-E701-4AF8-9838-2217A163AECD}" dt="2022-05-13T12:29:30.789" v="448" actId="478"/>
          <ac:spMkLst>
            <pc:docMk/>
            <pc:sldMk cId="2048888817" sldId="324"/>
            <ac:spMk id="168" creationId="{00000000-0000-0000-0000-000000000000}"/>
          </ac:spMkLst>
        </pc:spChg>
        <pc:spChg chg="del">
          <ac:chgData name="pantelis balaouras" userId="25e8755020fc1734" providerId="LiveId" clId="{F70D4FBD-E701-4AF8-9838-2217A163AECD}" dt="2022-05-13T12:29:30.789" v="448" actId="478"/>
          <ac:spMkLst>
            <pc:docMk/>
            <pc:sldMk cId="2048888817" sldId="324"/>
            <ac:spMk id="169" creationId="{00000000-0000-0000-0000-000000000000}"/>
          </ac:spMkLst>
        </pc:spChg>
        <pc:spChg chg="del">
          <ac:chgData name="pantelis balaouras" userId="25e8755020fc1734" providerId="LiveId" clId="{F70D4FBD-E701-4AF8-9838-2217A163AECD}" dt="2022-05-13T12:29:30.789" v="448" actId="478"/>
          <ac:spMkLst>
            <pc:docMk/>
            <pc:sldMk cId="2048888817" sldId="324"/>
            <ac:spMk id="170" creationId="{00000000-0000-0000-0000-000000000000}"/>
          </ac:spMkLst>
        </pc:spChg>
        <pc:spChg chg="del">
          <ac:chgData name="pantelis balaouras" userId="25e8755020fc1734" providerId="LiveId" clId="{F70D4FBD-E701-4AF8-9838-2217A163AECD}" dt="2022-05-13T12:29:30.789" v="448" actId="478"/>
          <ac:spMkLst>
            <pc:docMk/>
            <pc:sldMk cId="2048888817" sldId="324"/>
            <ac:spMk id="171" creationId="{00000000-0000-0000-0000-000000000000}"/>
          </ac:spMkLst>
        </pc:spChg>
        <pc:spChg chg="del">
          <ac:chgData name="pantelis balaouras" userId="25e8755020fc1734" providerId="LiveId" clId="{F70D4FBD-E701-4AF8-9838-2217A163AECD}" dt="2022-05-13T12:29:30.789" v="448" actId="478"/>
          <ac:spMkLst>
            <pc:docMk/>
            <pc:sldMk cId="2048888817" sldId="324"/>
            <ac:spMk id="172" creationId="{00000000-0000-0000-0000-000000000000}"/>
          </ac:spMkLst>
        </pc:spChg>
      </pc:sldChg>
      <pc:sldChg chg="addSp delSp modSp mod">
        <pc:chgData name="pantelis balaouras" userId="25e8755020fc1734" providerId="LiveId" clId="{F70D4FBD-E701-4AF8-9838-2217A163AECD}" dt="2022-05-17T07:04:46.136" v="667" actId="14100"/>
        <pc:sldMkLst>
          <pc:docMk/>
          <pc:sldMk cId="475530907" sldId="326"/>
        </pc:sldMkLst>
        <pc:spChg chg="add del mod">
          <ac:chgData name="pantelis balaouras" userId="25e8755020fc1734" providerId="LiveId" clId="{F70D4FBD-E701-4AF8-9838-2217A163AECD}" dt="2022-05-17T07:01:48.214" v="636" actId="478"/>
          <ac:spMkLst>
            <pc:docMk/>
            <pc:sldMk cId="475530907" sldId="326"/>
            <ac:spMk id="11" creationId="{B8C5B1FA-F2E5-3EDC-1A5E-48D89C7A3B83}"/>
          </ac:spMkLst>
        </pc:spChg>
        <pc:spChg chg="add del mod">
          <ac:chgData name="pantelis balaouras" userId="25e8755020fc1734" providerId="LiveId" clId="{F70D4FBD-E701-4AF8-9838-2217A163AECD}" dt="2022-05-13T12:24:32.881" v="124" actId="478"/>
          <ac:spMkLst>
            <pc:docMk/>
            <pc:sldMk cId="475530907" sldId="326"/>
            <ac:spMk id="12" creationId="{140610C4-C881-4915-F361-3499F454AE9B}"/>
          </ac:spMkLst>
        </pc:spChg>
        <pc:spChg chg="add del mod">
          <ac:chgData name="pantelis balaouras" userId="25e8755020fc1734" providerId="LiveId" clId="{F70D4FBD-E701-4AF8-9838-2217A163AECD}" dt="2022-05-13T12:24:32.881" v="124" actId="478"/>
          <ac:spMkLst>
            <pc:docMk/>
            <pc:sldMk cId="475530907" sldId="326"/>
            <ac:spMk id="13" creationId="{989117E4-B01B-DA75-61FB-8A8383C3FD05}"/>
          </ac:spMkLst>
        </pc:spChg>
        <pc:spChg chg="add del mod">
          <ac:chgData name="pantelis balaouras" userId="25e8755020fc1734" providerId="LiveId" clId="{F70D4FBD-E701-4AF8-9838-2217A163AECD}" dt="2022-05-13T12:24:32.881" v="124" actId="478"/>
          <ac:spMkLst>
            <pc:docMk/>
            <pc:sldMk cId="475530907" sldId="326"/>
            <ac:spMk id="14" creationId="{04ACCF1D-4F41-8386-FD65-32BF4EEF38C7}"/>
          </ac:spMkLst>
        </pc:spChg>
        <pc:spChg chg="add mod">
          <ac:chgData name="pantelis balaouras" userId="25e8755020fc1734" providerId="LiveId" clId="{F70D4FBD-E701-4AF8-9838-2217A163AECD}" dt="2022-05-17T07:02:30.861" v="651" actId="108"/>
          <ac:spMkLst>
            <pc:docMk/>
            <pc:sldMk cId="475530907" sldId="326"/>
            <ac:spMk id="16" creationId="{881110ED-FBD6-B114-121D-B8F0A5BF63B4}"/>
          </ac:spMkLst>
        </pc:spChg>
        <pc:spChg chg="add del mod">
          <ac:chgData name="pantelis balaouras" userId="25e8755020fc1734" providerId="LiveId" clId="{F70D4FBD-E701-4AF8-9838-2217A163AECD}" dt="2022-05-13T12:24:32.881" v="124" actId="478"/>
          <ac:spMkLst>
            <pc:docMk/>
            <pc:sldMk cId="475530907" sldId="326"/>
            <ac:spMk id="16" creationId="{A9C9CAD1-C35E-7AF1-479D-C9062D9EBC79}"/>
          </ac:spMkLst>
        </pc:spChg>
        <pc:spChg chg="add mod">
          <ac:chgData name="pantelis balaouras" userId="25e8755020fc1734" providerId="LiveId" clId="{F70D4FBD-E701-4AF8-9838-2217A163AECD}" dt="2022-05-17T07:02:14.399" v="644" actId="20577"/>
          <ac:spMkLst>
            <pc:docMk/>
            <pc:sldMk cId="475530907" sldId="326"/>
            <ac:spMk id="17" creationId="{1096C0C3-D10A-F0C5-A83E-54E8B3E70E3B}"/>
          </ac:spMkLst>
        </pc:spChg>
        <pc:spChg chg="add del mod">
          <ac:chgData name="pantelis balaouras" userId="25e8755020fc1734" providerId="LiveId" clId="{F70D4FBD-E701-4AF8-9838-2217A163AECD}" dt="2022-05-13T12:24:32.881" v="124" actId="478"/>
          <ac:spMkLst>
            <pc:docMk/>
            <pc:sldMk cId="475530907" sldId="326"/>
            <ac:spMk id="17" creationId="{36442879-DD92-9CDE-625B-D81A67255DC1}"/>
          </ac:spMkLst>
        </pc:spChg>
        <pc:spChg chg="add del mod">
          <ac:chgData name="pantelis balaouras" userId="25e8755020fc1734" providerId="LiveId" clId="{F70D4FBD-E701-4AF8-9838-2217A163AECD}" dt="2022-05-13T12:24:32.881" v="124" actId="478"/>
          <ac:spMkLst>
            <pc:docMk/>
            <pc:sldMk cId="475530907" sldId="326"/>
            <ac:spMk id="18" creationId="{5DBA5A25-ABAD-3D67-23F1-B7AFB1857AAC}"/>
          </ac:spMkLst>
        </pc:spChg>
        <pc:spChg chg="add mod">
          <ac:chgData name="pantelis balaouras" userId="25e8755020fc1734" providerId="LiveId" clId="{F70D4FBD-E701-4AF8-9838-2217A163AECD}" dt="2022-05-17T07:02:17.372" v="646" actId="20577"/>
          <ac:spMkLst>
            <pc:docMk/>
            <pc:sldMk cId="475530907" sldId="326"/>
            <ac:spMk id="18" creationId="{9CB10487-CA93-807F-2445-F05CADA8DFA8}"/>
          </ac:spMkLst>
        </pc:spChg>
        <pc:spChg chg="add del mod">
          <ac:chgData name="pantelis balaouras" userId="25e8755020fc1734" providerId="LiveId" clId="{F70D4FBD-E701-4AF8-9838-2217A163AECD}" dt="2022-05-17T07:01:48.214" v="636" actId="478"/>
          <ac:spMkLst>
            <pc:docMk/>
            <pc:sldMk cId="475530907" sldId="326"/>
            <ac:spMk id="19" creationId="{045EBAE2-CEDC-6E63-4C02-E318911A71EC}"/>
          </ac:spMkLst>
        </pc:spChg>
        <pc:spChg chg="add del mod">
          <ac:chgData name="pantelis balaouras" userId="25e8755020fc1734" providerId="LiveId" clId="{F70D4FBD-E701-4AF8-9838-2217A163AECD}" dt="2022-05-17T07:01:48.214" v="636" actId="478"/>
          <ac:spMkLst>
            <pc:docMk/>
            <pc:sldMk cId="475530907" sldId="326"/>
            <ac:spMk id="20" creationId="{731207AE-FE4C-420C-1AA3-9CE998CF8986}"/>
          </ac:spMkLst>
        </pc:spChg>
        <pc:spChg chg="add del mod">
          <ac:chgData name="pantelis balaouras" userId="25e8755020fc1734" providerId="LiveId" clId="{F70D4FBD-E701-4AF8-9838-2217A163AECD}" dt="2022-05-17T07:01:48.214" v="636" actId="478"/>
          <ac:spMkLst>
            <pc:docMk/>
            <pc:sldMk cId="475530907" sldId="326"/>
            <ac:spMk id="21" creationId="{5FB4B9B2-1ECC-9B48-812E-8525A1F71258}"/>
          </ac:spMkLst>
        </pc:spChg>
        <pc:spChg chg="add del mod">
          <ac:chgData name="pantelis balaouras" userId="25e8755020fc1734" providerId="LiveId" clId="{F70D4FBD-E701-4AF8-9838-2217A163AECD}" dt="2022-05-17T07:01:48.214" v="636" actId="478"/>
          <ac:spMkLst>
            <pc:docMk/>
            <pc:sldMk cId="475530907" sldId="326"/>
            <ac:spMk id="22" creationId="{14DFC41D-92B2-C0A4-B5A4-BB72F3AEBCAD}"/>
          </ac:spMkLst>
        </pc:spChg>
        <pc:spChg chg="add del mod">
          <ac:chgData name="pantelis balaouras" userId="25e8755020fc1734" providerId="LiveId" clId="{F70D4FBD-E701-4AF8-9838-2217A163AECD}" dt="2022-05-17T07:01:48.214" v="636" actId="478"/>
          <ac:spMkLst>
            <pc:docMk/>
            <pc:sldMk cId="475530907" sldId="326"/>
            <ac:spMk id="23" creationId="{196CC805-0C8E-89F7-5668-349CDA8ACC02}"/>
          </ac:spMkLst>
        </pc:spChg>
        <pc:spChg chg="add del mod">
          <ac:chgData name="pantelis balaouras" userId="25e8755020fc1734" providerId="LiveId" clId="{F70D4FBD-E701-4AF8-9838-2217A163AECD}" dt="2022-05-17T07:01:48.214" v="636" actId="478"/>
          <ac:spMkLst>
            <pc:docMk/>
            <pc:sldMk cId="475530907" sldId="326"/>
            <ac:spMk id="24" creationId="{96FFDA30-D46F-173D-B927-0F12F3557B9D}"/>
          </ac:spMkLst>
        </pc:spChg>
        <pc:spChg chg="add del mod">
          <ac:chgData name="pantelis balaouras" userId="25e8755020fc1734" providerId="LiveId" clId="{F70D4FBD-E701-4AF8-9838-2217A163AECD}" dt="2022-05-17T07:01:48.214" v="636" actId="478"/>
          <ac:spMkLst>
            <pc:docMk/>
            <pc:sldMk cId="475530907" sldId="326"/>
            <ac:spMk id="25" creationId="{47D96686-7550-C208-5981-ECA70A464B04}"/>
          </ac:spMkLst>
        </pc:spChg>
        <pc:spChg chg="add del mod">
          <ac:chgData name="pantelis balaouras" userId="25e8755020fc1734" providerId="LiveId" clId="{F70D4FBD-E701-4AF8-9838-2217A163AECD}" dt="2022-05-17T07:01:48.214" v="636" actId="478"/>
          <ac:spMkLst>
            <pc:docMk/>
            <pc:sldMk cId="475530907" sldId="326"/>
            <ac:spMk id="26" creationId="{FEEBD44A-0339-1650-2150-1FA25C8A1339}"/>
          </ac:spMkLst>
        </pc:spChg>
        <pc:spChg chg="add mod">
          <ac:chgData name="pantelis balaouras" userId="25e8755020fc1734" providerId="LiveId" clId="{F70D4FBD-E701-4AF8-9838-2217A163AECD}" dt="2022-05-17T07:02:21.036" v="648" actId="20577"/>
          <ac:spMkLst>
            <pc:docMk/>
            <pc:sldMk cId="475530907" sldId="326"/>
            <ac:spMk id="27" creationId="{62FB5801-5C40-2B26-E769-6093227B59DD}"/>
          </ac:spMkLst>
        </pc:spChg>
        <pc:spChg chg="add mod">
          <ac:chgData name="pantelis balaouras" userId="25e8755020fc1734" providerId="LiveId" clId="{F70D4FBD-E701-4AF8-9838-2217A163AECD}" dt="2022-05-17T07:03:20.541" v="660" actId="108"/>
          <ac:spMkLst>
            <pc:docMk/>
            <pc:sldMk cId="475530907" sldId="326"/>
            <ac:spMk id="28" creationId="{88DED393-BCA2-B8B7-616A-58319D8D465E}"/>
          </ac:spMkLst>
        </pc:spChg>
        <pc:spChg chg="add mod">
          <ac:chgData name="pantelis balaouras" userId="25e8755020fc1734" providerId="LiveId" clId="{F70D4FBD-E701-4AF8-9838-2217A163AECD}" dt="2022-05-17T07:03:00.174" v="658" actId="1035"/>
          <ac:spMkLst>
            <pc:docMk/>
            <pc:sldMk cId="475530907" sldId="326"/>
            <ac:spMk id="29" creationId="{A58EB7EA-569A-5C4D-21BF-FCFC72DB8E9D}"/>
          </ac:spMkLst>
        </pc:spChg>
        <pc:spChg chg="add mod">
          <ac:chgData name="pantelis balaouras" userId="25e8755020fc1734" providerId="LiveId" clId="{F70D4FBD-E701-4AF8-9838-2217A163AECD}" dt="2022-05-17T07:02:55.775" v="655" actId="1035"/>
          <ac:spMkLst>
            <pc:docMk/>
            <pc:sldMk cId="475530907" sldId="326"/>
            <ac:spMk id="30" creationId="{4A122B0D-E451-7909-6951-D0A70FA1A4CA}"/>
          </ac:spMkLst>
        </pc:spChg>
        <pc:spChg chg="mod">
          <ac:chgData name="pantelis balaouras" userId="25e8755020fc1734" providerId="LiveId" clId="{F70D4FBD-E701-4AF8-9838-2217A163AECD}" dt="2022-05-17T07:01:39.853" v="634" actId="6549"/>
          <ac:spMkLst>
            <pc:docMk/>
            <pc:sldMk cId="475530907" sldId="326"/>
            <ac:spMk id="164" creationId="{00000000-0000-0000-0000-000000000000}"/>
          </ac:spMkLst>
        </pc:spChg>
        <pc:spChg chg="mod">
          <ac:chgData name="pantelis balaouras" userId="25e8755020fc1734" providerId="LiveId" clId="{F70D4FBD-E701-4AF8-9838-2217A163AECD}" dt="2022-05-17T07:04:46.136" v="667" actId="14100"/>
          <ac:spMkLst>
            <pc:docMk/>
            <pc:sldMk cId="475530907" sldId="326"/>
            <ac:spMk id="166" creationId="{00000000-0000-0000-0000-000000000000}"/>
          </ac:spMkLst>
        </pc:spChg>
        <pc:spChg chg="del">
          <ac:chgData name="pantelis balaouras" userId="25e8755020fc1734" providerId="LiveId" clId="{F70D4FBD-E701-4AF8-9838-2217A163AECD}" dt="2022-05-13T12:23:30.820" v="37" actId="478"/>
          <ac:spMkLst>
            <pc:docMk/>
            <pc:sldMk cId="475530907" sldId="326"/>
            <ac:spMk id="168" creationId="{00000000-0000-0000-0000-000000000000}"/>
          </ac:spMkLst>
        </pc:spChg>
        <pc:spChg chg="del">
          <ac:chgData name="pantelis balaouras" userId="25e8755020fc1734" providerId="LiveId" clId="{F70D4FBD-E701-4AF8-9838-2217A163AECD}" dt="2022-05-13T12:23:30.820" v="37" actId="478"/>
          <ac:spMkLst>
            <pc:docMk/>
            <pc:sldMk cId="475530907" sldId="326"/>
            <ac:spMk id="169" creationId="{00000000-0000-0000-0000-000000000000}"/>
          </ac:spMkLst>
        </pc:spChg>
        <pc:spChg chg="del">
          <ac:chgData name="pantelis balaouras" userId="25e8755020fc1734" providerId="LiveId" clId="{F70D4FBD-E701-4AF8-9838-2217A163AECD}" dt="2022-05-13T12:23:30.820" v="37" actId="478"/>
          <ac:spMkLst>
            <pc:docMk/>
            <pc:sldMk cId="475530907" sldId="326"/>
            <ac:spMk id="170" creationId="{00000000-0000-0000-0000-000000000000}"/>
          </ac:spMkLst>
        </pc:spChg>
        <pc:spChg chg="del">
          <ac:chgData name="pantelis balaouras" userId="25e8755020fc1734" providerId="LiveId" clId="{F70D4FBD-E701-4AF8-9838-2217A163AECD}" dt="2022-05-13T12:23:30.820" v="37" actId="478"/>
          <ac:spMkLst>
            <pc:docMk/>
            <pc:sldMk cId="475530907" sldId="326"/>
            <ac:spMk id="171" creationId="{00000000-0000-0000-0000-000000000000}"/>
          </ac:spMkLst>
        </pc:spChg>
        <pc:picChg chg="mod">
          <ac:chgData name="pantelis balaouras" userId="25e8755020fc1734" providerId="LiveId" clId="{F70D4FBD-E701-4AF8-9838-2217A163AECD}" dt="2022-05-17T07:01:42.855" v="635" actId="1076"/>
          <ac:picMkLst>
            <pc:docMk/>
            <pc:sldMk cId="475530907" sldId="326"/>
            <ac:picMk id="1026" creationId="{94FA93D7-9A15-4710-A64F-287C0695C772}"/>
          </ac:picMkLst>
        </pc:picChg>
      </pc:sldChg>
      <pc:sldChg chg="addSp delSp modSp mod">
        <pc:chgData name="pantelis balaouras" userId="25e8755020fc1734" providerId="LiveId" clId="{F70D4FBD-E701-4AF8-9838-2217A163AECD}" dt="2022-05-17T07:10:20.003" v="694" actId="478"/>
        <pc:sldMkLst>
          <pc:docMk/>
          <pc:sldMk cId="4224359579" sldId="327"/>
        </pc:sldMkLst>
        <pc:spChg chg="add del mod">
          <ac:chgData name="pantelis balaouras" userId="25e8755020fc1734" providerId="LiveId" clId="{F70D4FBD-E701-4AF8-9838-2217A163AECD}" dt="2022-05-17T07:05:14.464" v="668" actId="478"/>
          <ac:spMkLst>
            <pc:docMk/>
            <pc:sldMk cId="4224359579" sldId="327"/>
            <ac:spMk id="10" creationId="{89263E77-179B-7FFC-9502-77F65189AC58}"/>
          </ac:spMkLst>
        </pc:spChg>
        <pc:spChg chg="add del mod">
          <ac:chgData name="pantelis balaouras" userId="25e8755020fc1734" providerId="LiveId" clId="{F70D4FBD-E701-4AF8-9838-2217A163AECD}" dt="2022-05-17T07:05:14.464" v="668" actId="478"/>
          <ac:spMkLst>
            <pc:docMk/>
            <pc:sldMk cId="4224359579" sldId="327"/>
            <ac:spMk id="11" creationId="{5A7DCFF0-C7E3-C420-B63A-CB27DC1A81F3}"/>
          </ac:spMkLst>
        </pc:spChg>
        <pc:spChg chg="add del mod">
          <ac:chgData name="pantelis balaouras" userId="25e8755020fc1734" providerId="LiveId" clId="{F70D4FBD-E701-4AF8-9838-2217A163AECD}" dt="2022-05-17T07:05:14.464" v="668" actId="478"/>
          <ac:spMkLst>
            <pc:docMk/>
            <pc:sldMk cId="4224359579" sldId="327"/>
            <ac:spMk id="12" creationId="{429E41AB-5427-F183-CAEB-A8704E0045B9}"/>
          </ac:spMkLst>
        </pc:spChg>
        <pc:spChg chg="add del mod">
          <ac:chgData name="pantelis balaouras" userId="25e8755020fc1734" providerId="LiveId" clId="{F70D4FBD-E701-4AF8-9838-2217A163AECD}" dt="2022-05-17T07:05:14.464" v="668" actId="478"/>
          <ac:spMkLst>
            <pc:docMk/>
            <pc:sldMk cId="4224359579" sldId="327"/>
            <ac:spMk id="13" creationId="{D0921246-7B1B-77CB-8DF9-0B345BCA2754}"/>
          </ac:spMkLst>
        </pc:spChg>
        <pc:spChg chg="add del mod">
          <ac:chgData name="pantelis balaouras" userId="25e8755020fc1734" providerId="LiveId" clId="{F70D4FBD-E701-4AF8-9838-2217A163AECD}" dt="2022-05-17T07:05:14.464" v="668" actId="478"/>
          <ac:spMkLst>
            <pc:docMk/>
            <pc:sldMk cId="4224359579" sldId="327"/>
            <ac:spMk id="15" creationId="{F23B68B7-F7E4-0B27-7C18-EEC4109A4DB3}"/>
          </ac:spMkLst>
        </pc:spChg>
        <pc:spChg chg="add del mod">
          <ac:chgData name="pantelis balaouras" userId="25e8755020fc1734" providerId="LiveId" clId="{F70D4FBD-E701-4AF8-9838-2217A163AECD}" dt="2022-05-17T07:05:14.464" v="668" actId="478"/>
          <ac:spMkLst>
            <pc:docMk/>
            <pc:sldMk cId="4224359579" sldId="327"/>
            <ac:spMk id="16" creationId="{02E3705E-85CA-DEEF-7E47-BE91ACE14025}"/>
          </ac:spMkLst>
        </pc:spChg>
        <pc:spChg chg="add del mod">
          <ac:chgData name="pantelis balaouras" userId="25e8755020fc1734" providerId="LiveId" clId="{F70D4FBD-E701-4AF8-9838-2217A163AECD}" dt="2022-05-17T07:05:14.464" v="668" actId="478"/>
          <ac:spMkLst>
            <pc:docMk/>
            <pc:sldMk cId="4224359579" sldId="327"/>
            <ac:spMk id="17" creationId="{6562F2C0-B50C-CF5E-971E-DD9209B27432}"/>
          </ac:spMkLst>
        </pc:spChg>
        <pc:spChg chg="add del mod">
          <ac:chgData name="pantelis balaouras" userId="25e8755020fc1734" providerId="LiveId" clId="{F70D4FBD-E701-4AF8-9838-2217A163AECD}" dt="2022-05-17T07:05:14.464" v="668" actId="478"/>
          <ac:spMkLst>
            <pc:docMk/>
            <pc:sldMk cId="4224359579" sldId="327"/>
            <ac:spMk id="18" creationId="{DC263BE8-C73D-75C1-0C74-3863344E47AB}"/>
          </ac:spMkLst>
        </pc:spChg>
        <pc:spChg chg="add del mod">
          <ac:chgData name="pantelis balaouras" userId="25e8755020fc1734" providerId="LiveId" clId="{F70D4FBD-E701-4AF8-9838-2217A163AECD}" dt="2022-05-17T07:05:14.464" v="668" actId="478"/>
          <ac:spMkLst>
            <pc:docMk/>
            <pc:sldMk cId="4224359579" sldId="327"/>
            <ac:spMk id="19" creationId="{1F205354-09B6-1532-C9A1-F635703700FE}"/>
          </ac:spMkLst>
        </pc:spChg>
        <pc:spChg chg="add mod">
          <ac:chgData name="pantelis balaouras" userId="25e8755020fc1734" providerId="LiveId" clId="{F70D4FBD-E701-4AF8-9838-2217A163AECD}" dt="2022-05-17T07:05:39.799" v="673" actId="108"/>
          <ac:spMkLst>
            <pc:docMk/>
            <pc:sldMk cId="4224359579" sldId="327"/>
            <ac:spMk id="20" creationId="{4830B2C4-490B-6EDA-0E19-35514C6C1552}"/>
          </ac:spMkLst>
        </pc:spChg>
        <pc:spChg chg="add mod">
          <ac:chgData name="pantelis balaouras" userId="25e8755020fc1734" providerId="LiveId" clId="{F70D4FBD-E701-4AF8-9838-2217A163AECD}" dt="2022-05-17T07:05:24.644" v="670" actId="108"/>
          <ac:spMkLst>
            <pc:docMk/>
            <pc:sldMk cId="4224359579" sldId="327"/>
            <ac:spMk id="21" creationId="{7DDA9518-299A-46FD-8456-80100B25C4D0}"/>
          </ac:spMkLst>
        </pc:spChg>
        <pc:spChg chg="add mod">
          <ac:chgData name="pantelis balaouras" userId="25e8755020fc1734" providerId="LiveId" clId="{F70D4FBD-E701-4AF8-9838-2217A163AECD}" dt="2022-05-17T07:05:15.981" v="669"/>
          <ac:spMkLst>
            <pc:docMk/>
            <pc:sldMk cId="4224359579" sldId="327"/>
            <ac:spMk id="22" creationId="{ECDC307D-65B7-1259-E695-DD664084E89D}"/>
          </ac:spMkLst>
        </pc:spChg>
        <pc:spChg chg="add mod">
          <ac:chgData name="pantelis balaouras" userId="25e8755020fc1734" providerId="LiveId" clId="{F70D4FBD-E701-4AF8-9838-2217A163AECD}" dt="2022-05-17T07:05:15.981" v="669"/>
          <ac:spMkLst>
            <pc:docMk/>
            <pc:sldMk cId="4224359579" sldId="327"/>
            <ac:spMk id="23" creationId="{336BB38A-EEE2-D0C7-7D35-EEAF5297EC49}"/>
          </ac:spMkLst>
        </pc:spChg>
        <pc:spChg chg="add del mod">
          <ac:chgData name="pantelis balaouras" userId="25e8755020fc1734" providerId="LiveId" clId="{F70D4FBD-E701-4AF8-9838-2217A163AECD}" dt="2022-05-17T07:10:20.003" v="694" actId="478"/>
          <ac:spMkLst>
            <pc:docMk/>
            <pc:sldMk cId="4224359579" sldId="327"/>
            <ac:spMk id="24" creationId="{C840C6C8-4FA3-7AE7-8908-42DBACDFD795}"/>
          </ac:spMkLst>
        </pc:spChg>
        <pc:spChg chg="add mod">
          <ac:chgData name="pantelis balaouras" userId="25e8755020fc1734" providerId="LiveId" clId="{F70D4FBD-E701-4AF8-9838-2217A163AECD}" dt="2022-05-17T07:05:15.981" v="669"/>
          <ac:spMkLst>
            <pc:docMk/>
            <pc:sldMk cId="4224359579" sldId="327"/>
            <ac:spMk id="25" creationId="{19EB59E7-4D1A-2E1B-531E-B8EBD77CA782}"/>
          </ac:spMkLst>
        </pc:spChg>
        <pc:spChg chg="add mod">
          <ac:chgData name="pantelis balaouras" userId="25e8755020fc1734" providerId="LiveId" clId="{F70D4FBD-E701-4AF8-9838-2217A163AECD}" dt="2022-05-17T07:05:15.981" v="669"/>
          <ac:spMkLst>
            <pc:docMk/>
            <pc:sldMk cId="4224359579" sldId="327"/>
            <ac:spMk id="26" creationId="{4A989AF0-3E6C-1521-7D8A-DC6666F327C8}"/>
          </ac:spMkLst>
        </pc:spChg>
        <pc:spChg chg="mod">
          <ac:chgData name="pantelis balaouras" userId="25e8755020fc1734" providerId="LiveId" clId="{F70D4FBD-E701-4AF8-9838-2217A163AECD}" dt="2022-05-17T07:07:06.248" v="675" actId="1076"/>
          <ac:spMkLst>
            <pc:docMk/>
            <pc:sldMk cId="4224359579" sldId="327"/>
            <ac:spMk id="164" creationId="{00000000-0000-0000-0000-000000000000}"/>
          </ac:spMkLst>
        </pc:spChg>
        <pc:spChg chg="del">
          <ac:chgData name="pantelis balaouras" userId="25e8755020fc1734" providerId="LiveId" clId="{F70D4FBD-E701-4AF8-9838-2217A163AECD}" dt="2022-05-13T12:27:54.751" v="436" actId="478"/>
          <ac:spMkLst>
            <pc:docMk/>
            <pc:sldMk cId="4224359579" sldId="327"/>
            <ac:spMk id="168" creationId="{00000000-0000-0000-0000-000000000000}"/>
          </ac:spMkLst>
        </pc:spChg>
        <pc:spChg chg="del">
          <ac:chgData name="pantelis balaouras" userId="25e8755020fc1734" providerId="LiveId" clId="{F70D4FBD-E701-4AF8-9838-2217A163AECD}" dt="2022-05-13T12:27:54.751" v="436" actId="478"/>
          <ac:spMkLst>
            <pc:docMk/>
            <pc:sldMk cId="4224359579" sldId="327"/>
            <ac:spMk id="169" creationId="{00000000-0000-0000-0000-000000000000}"/>
          </ac:spMkLst>
        </pc:spChg>
        <pc:spChg chg="del">
          <ac:chgData name="pantelis balaouras" userId="25e8755020fc1734" providerId="LiveId" clId="{F70D4FBD-E701-4AF8-9838-2217A163AECD}" dt="2022-05-13T12:27:54.751" v="436" actId="478"/>
          <ac:spMkLst>
            <pc:docMk/>
            <pc:sldMk cId="4224359579" sldId="327"/>
            <ac:spMk id="170" creationId="{00000000-0000-0000-0000-000000000000}"/>
          </ac:spMkLst>
        </pc:spChg>
        <pc:spChg chg="del">
          <ac:chgData name="pantelis balaouras" userId="25e8755020fc1734" providerId="LiveId" clId="{F70D4FBD-E701-4AF8-9838-2217A163AECD}" dt="2022-05-13T12:27:54.751" v="436" actId="478"/>
          <ac:spMkLst>
            <pc:docMk/>
            <pc:sldMk cId="4224359579" sldId="327"/>
            <ac:spMk id="171" creationId="{00000000-0000-0000-0000-000000000000}"/>
          </ac:spMkLst>
        </pc:spChg>
      </pc:sldChg>
      <pc:sldChg chg="addSp delSp modSp mod">
        <pc:chgData name="pantelis balaouras" userId="25e8755020fc1734" providerId="LiveId" clId="{F70D4FBD-E701-4AF8-9838-2217A163AECD}" dt="2022-05-17T07:10:17.425" v="693" actId="478"/>
        <pc:sldMkLst>
          <pc:docMk/>
          <pc:sldMk cId="3709085922" sldId="328"/>
        </pc:sldMkLst>
        <pc:spChg chg="add del mod">
          <ac:chgData name="pantelis balaouras" userId="25e8755020fc1734" providerId="LiveId" clId="{F70D4FBD-E701-4AF8-9838-2217A163AECD}" dt="2022-05-17T07:07:16.931" v="676" actId="478"/>
          <ac:spMkLst>
            <pc:docMk/>
            <pc:sldMk cId="3709085922" sldId="328"/>
            <ac:spMk id="10" creationId="{CE294561-6DEE-E887-C147-D1536C05AB62}"/>
          </ac:spMkLst>
        </pc:spChg>
        <pc:spChg chg="add del mod">
          <ac:chgData name="pantelis balaouras" userId="25e8755020fc1734" providerId="LiveId" clId="{F70D4FBD-E701-4AF8-9838-2217A163AECD}" dt="2022-05-17T07:07:16.931" v="676" actId="478"/>
          <ac:spMkLst>
            <pc:docMk/>
            <pc:sldMk cId="3709085922" sldId="328"/>
            <ac:spMk id="11" creationId="{42D74086-1E2D-6224-68FC-B4DB8BFB364A}"/>
          </ac:spMkLst>
        </pc:spChg>
        <pc:spChg chg="add del mod">
          <ac:chgData name="pantelis balaouras" userId="25e8755020fc1734" providerId="LiveId" clId="{F70D4FBD-E701-4AF8-9838-2217A163AECD}" dt="2022-05-17T07:07:16.931" v="676" actId="478"/>
          <ac:spMkLst>
            <pc:docMk/>
            <pc:sldMk cId="3709085922" sldId="328"/>
            <ac:spMk id="12" creationId="{934E812C-AE51-E4EE-2BAE-F56E27D54214}"/>
          </ac:spMkLst>
        </pc:spChg>
        <pc:spChg chg="add del mod">
          <ac:chgData name="pantelis balaouras" userId="25e8755020fc1734" providerId="LiveId" clId="{F70D4FBD-E701-4AF8-9838-2217A163AECD}" dt="2022-05-17T07:07:16.931" v="676" actId="478"/>
          <ac:spMkLst>
            <pc:docMk/>
            <pc:sldMk cId="3709085922" sldId="328"/>
            <ac:spMk id="13" creationId="{7FB0A63B-36F6-D9F3-AE61-479FB6F5441C}"/>
          </ac:spMkLst>
        </pc:spChg>
        <pc:spChg chg="add del mod">
          <ac:chgData name="pantelis balaouras" userId="25e8755020fc1734" providerId="LiveId" clId="{F70D4FBD-E701-4AF8-9838-2217A163AECD}" dt="2022-05-17T07:07:16.931" v="676" actId="478"/>
          <ac:spMkLst>
            <pc:docMk/>
            <pc:sldMk cId="3709085922" sldId="328"/>
            <ac:spMk id="15" creationId="{4AFBC82C-1C97-A746-2255-8ED4240F0869}"/>
          </ac:spMkLst>
        </pc:spChg>
        <pc:spChg chg="add del mod">
          <ac:chgData name="pantelis balaouras" userId="25e8755020fc1734" providerId="LiveId" clId="{F70D4FBD-E701-4AF8-9838-2217A163AECD}" dt="2022-05-17T07:07:16.931" v="676" actId="478"/>
          <ac:spMkLst>
            <pc:docMk/>
            <pc:sldMk cId="3709085922" sldId="328"/>
            <ac:spMk id="16" creationId="{B185A7EB-BE5D-8F68-9A1A-13BF4D38E385}"/>
          </ac:spMkLst>
        </pc:spChg>
        <pc:spChg chg="add del mod">
          <ac:chgData name="pantelis balaouras" userId="25e8755020fc1734" providerId="LiveId" clId="{F70D4FBD-E701-4AF8-9838-2217A163AECD}" dt="2022-05-17T07:07:16.931" v="676" actId="478"/>
          <ac:spMkLst>
            <pc:docMk/>
            <pc:sldMk cId="3709085922" sldId="328"/>
            <ac:spMk id="17" creationId="{F9F1472A-F401-675B-4DC7-6F4AE1CB59AC}"/>
          </ac:spMkLst>
        </pc:spChg>
        <pc:spChg chg="add del mod">
          <ac:chgData name="pantelis balaouras" userId="25e8755020fc1734" providerId="LiveId" clId="{F70D4FBD-E701-4AF8-9838-2217A163AECD}" dt="2022-05-17T07:07:16.931" v="676" actId="478"/>
          <ac:spMkLst>
            <pc:docMk/>
            <pc:sldMk cId="3709085922" sldId="328"/>
            <ac:spMk id="18" creationId="{C0C661C2-8890-834B-DCFB-B19E68803817}"/>
          </ac:spMkLst>
        </pc:spChg>
        <pc:spChg chg="add del mod">
          <ac:chgData name="pantelis balaouras" userId="25e8755020fc1734" providerId="LiveId" clId="{F70D4FBD-E701-4AF8-9838-2217A163AECD}" dt="2022-05-17T07:07:16.931" v="676" actId="478"/>
          <ac:spMkLst>
            <pc:docMk/>
            <pc:sldMk cId="3709085922" sldId="328"/>
            <ac:spMk id="19" creationId="{22FE64F7-8C12-FE9F-DA12-F718ABAD1215}"/>
          </ac:spMkLst>
        </pc:spChg>
        <pc:spChg chg="add mod">
          <ac:chgData name="pantelis balaouras" userId="25e8755020fc1734" providerId="LiveId" clId="{F70D4FBD-E701-4AF8-9838-2217A163AECD}" dt="2022-05-17T07:07:18.789" v="677"/>
          <ac:spMkLst>
            <pc:docMk/>
            <pc:sldMk cId="3709085922" sldId="328"/>
            <ac:spMk id="20" creationId="{D99A6964-7DB0-F68A-AB80-BC0DDEF3291A}"/>
          </ac:spMkLst>
        </pc:spChg>
        <pc:spChg chg="add mod">
          <ac:chgData name="pantelis balaouras" userId="25e8755020fc1734" providerId="LiveId" clId="{F70D4FBD-E701-4AF8-9838-2217A163AECD}" dt="2022-05-17T07:07:41.585" v="684" actId="108"/>
          <ac:spMkLst>
            <pc:docMk/>
            <pc:sldMk cId="3709085922" sldId="328"/>
            <ac:spMk id="21" creationId="{F5164812-EDE5-5764-1C1F-D7092946CA4B}"/>
          </ac:spMkLst>
        </pc:spChg>
        <pc:spChg chg="add mod">
          <ac:chgData name="pantelis balaouras" userId="25e8755020fc1734" providerId="LiveId" clId="{F70D4FBD-E701-4AF8-9838-2217A163AECD}" dt="2022-05-17T07:07:36.001" v="683" actId="108"/>
          <ac:spMkLst>
            <pc:docMk/>
            <pc:sldMk cId="3709085922" sldId="328"/>
            <ac:spMk id="22" creationId="{5F26D28B-1712-2D36-8D1B-BE8FCEEC6C5D}"/>
          </ac:spMkLst>
        </pc:spChg>
        <pc:spChg chg="add mod">
          <ac:chgData name="pantelis balaouras" userId="25e8755020fc1734" providerId="LiveId" clId="{F70D4FBD-E701-4AF8-9838-2217A163AECD}" dt="2022-05-17T07:07:18.789" v="677"/>
          <ac:spMkLst>
            <pc:docMk/>
            <pc:sldMk cId="3709085922" sldId="328"/>
            <ac:spMk id="23" creationId="{A28841A6-6B86-86B5-E6BC-4DC320776541}"/>
          </ac:spMkLst>
        </pc:spChg>
        <pc:spChg chg="add del mod">
          <ac:chgData name="pantelis balaouras" userId="25e8755020fc1734" providerId="LiveId" clId="{F70D4FBD-E701-4AF8-9838-2217A163AECD}" dt="2022-05-17T07:10:17.425" v="693" actId="478"/>
          <ac:spMkLst>
            <pc:docMk/>
            <pc:sldMk cId="3709085922" sldId="328"/>
            <ac:spMk id="24" creationId="{9C590C0F-9200-DF10-2800-E33B38DAE14B}"/>
          </ac:spMkLst>
        </pc:spChg>
        <pc:spChg chg="add mod">
          <ac:chgData name="pantelis balaouras" userId="25e8755020fc1734" providerId="LiveId" clId="{F70D4FBD-E701-4AF8-9838-2217A163AECD}" dt="2022-05-17T07:07:18.789" v="677"/>
          <ac:spMkLst>
            <pc:docMk/>
            <pc:sldMk cId="3709085922" sldId="328"/>
            <ac:spMk id="25" creationId="{3E16F583-FC2B-E941-AD60-640C10B0E44F}"/>
          </ac:spMkLst>
        </pc:spChg>
        <pc:spChg chg="add mod">
          <ac:chgData name="pantelis balaouras" userId="25e8755020fc1734" providerId="LiveId" clId="{F70D4FBD-E701-4AF8-9838-2217A163AECD}" dt="2022-05-17T07:07:18.789" v="677"/>
          <ac:spMkLst>
            <pc:docMk/>
            <pc:sldMk cId="3709085922" sldId="328"/>
            <ac:spMk id="26" creationId="{8BB555A9-6209-2E86-4668-ED68F6AEA664}"/>
          </ac:spMkLst>
        </pc:spChg>
        <pc:spChg chg="mod">
          <ac:chgData name="pantelis balaouras" userId="25e8755020fc1734" providerId="LiveId" clId="{F70D4FBD-E701-4AF8-9838-2217A163AECD}" dt="2022-05-17T07:07:23.697" v="681" actId="20577"/>
          <ac:spMkLst>
            <pc:docMk/>
            <pc:sldMk cId="3709085922" sldId="328"/>
            <ac:spMk id="164" creationId="{00000000-0000-0000-0000-000000000000}"/>
          </ac:spMkLst>
        </pc:spChg>
        <pc:spChg chg="del">
          <ac:chgData name="pantelis balaouras" userId="25e8755020fc1734" providerId="LiveId" clId="{F70D4FBD-E701-4AF8-9838-2217A163AECD}" dt="2022-05-13T12:28:25.802" v="440" actId="478"/>
          <ac:spMkLst>
            <pc:docMk/>
            <pc:sldMk cId="3709085922" sldId="328"/>
            <ac:spMk id="168" creationId="{00000000-0000-0000-0000-000000000000}"/>
          </ac:spMkLst>
        </pc:spChg>
        <pc:spChg chg="del">
          <ac:chgData name="pantelis balaouras" userId="25e8755020fc1734" providerId="LiveId" clId="{F70D4FBD-E701-4AF8-9838-2217A163AECD}" dt="2022-05-13T12:28:25.802" v="440" actId="478"/>
          <ac:spMkLst>
            <pc:docMk/>
            <pc:sldMk cId="3709085922" sldId="328"/>
            <ac:spMk id="169" creationId="{00000000-0000-0000-0000-000000000000}"/>
          </ac:spMkLst>
        </pc:spChg>
        <pc:spChg chg="del">
          <ac:chgData name="pantelis balaouras" userId="25e8755020fc1734" providerId="LiveId" clId="{F70D4FBD-E701-4AF8-9838-2217A163AECD}" dt="2022-05-13T12:28:25.802" v="440" actId="478"/>
          <ac:spMkLst>
            <pc:docMk/>
            <pc:sldMk cId="3709085922" sldId="328"/>
            <ac:spMk id="170" creationId="{00000000-0000-0000-0000-000000000000}"/>
          </ac:spMkLst>
        </pc:spChg>
        <pc:spChg chg="del">
          <ac:chgData name="pantelis balaouras" userId="25e8755020fc1734" providerId="LiveId" clId="{F70D4FBD-E701-4AF8-9838-2217A163AECD}" dt="2022-05-13T12:28:25.802" v="440" actId="478"/>
          <ac:spMkLst>
            <pc:docMk/>
            <pc:sldMk cId="3709085922" sldId="328"/>
            <ac:spMk id="171" creationId="{00000000-0000-0000-0000-000000000000}"/>
          </ac:spMkLst>
        </pc:spChg>
      </pc:sldChg>
      <pc:sldChg chg="addSp delSp modSp mod">
        <pc:chgData name="pantelis balaouras" userId="25e8755020fc1734" providerId="LiveId" clId="{F70D4FBD-E701-4AF8-9838-2217A163AECD}" dt="2022-05-17T07:10:08.422" v="692" actId="478"/>
        <pc:sldMkLst>
          <pc:docMk/>
          <pc:sldMk cId="564795359" sldId="334"/>
        </pc:sldMkLst>
        <pc:spChg chg="add del mod">
          <ac:chgData name="pantelis balaouras" userId="25e8755020fc1734" providerId="LiveId" clId="{F70D4FBD-E701-4AF8-9838-2217A163AECD}" dt="2022-05-17T07:07:51.668" v="685" actId="478"/>
          <ac:spMkLst>
            <pc:docMk/>
            <pc:sldMk cId="564795359" sldId="334"/>
            <ac:spMk id="10" creationId="{8F186550-8C87-858E-F1F1-1CFEC362CDEC}"/>
          </ac:spMkLst>
        </pc:spChg>
        <pc:spChg chg="del">
          <ac:chgData name="pantelis balaouras" userId="25e8755020fc1734" providerId="LiveId" clId="{F70D4FBD-E701-4AF8-9838-2217A163AECD}" dt="2022-05-13T12:28:51.563" v="444" actId="478"/>
          <ac:spMkLst>
            <pc:docMk/>
            <pc:sldMk cId="564795359" sldId="334"/>
            <ac:spMk id="11" creationId="{8261C5C3-6036-42AF-978F-513C5679B1E5}"/>
          </ac:spMkLst>
        </pc:spChg>
        <pc:spChg chg="del">
          <ac:chgData name="pantelis balaouras" userId="25e8755020fc1734" providerId="LiveId" clId="{F70D4FBD-E701-4AF8-9838-2217A163AECD}" dt="2022-05-13T12:28:51.563" v="444" actId="478"/>
          <ac:spMkLst>
            <pc:docMk/>
            <pc:sldMk cId="564795359" sldId="334"/>
            <ac:spMk id="12" creationId="{B78425B0-AFC8-485F-86FD-436EAB996D33}"/>
          </ac:spMkLst>
        </pc:spChg>
        <pc:spChg chg="del">
          <ac:chgData name="pantelis balaouras" userId="25e8755020fc1734" providerId="LiveId" clId="{F70D4FBD-E701-4AF8-9838-2217A163AECD}" dt="2022-05-13T12:28:51.563" v="444" actId="478"/>
          <ac:spMkLst>
            <pc:docMk/>
            <pc:sldMk cId="564795359" sldId="334"/>
            <ac:spMk id="13" creationId="{64E4DEEF-960E-4F91-86EB-CDE770ACF98E}"/>
          </ac:spMkLst>
        </pc:spChg>
        <pc:spChg chg="del">
          <ac:chgData name="pantelis balaouras" userId="25e8755020fc1734" providerId="LiveId" clId="{F70D4FBD-E701-4AF8-9838-2217A163AECD}" dt="2022-05-13T12:28:51.563" v="444" actId="478"/>
          <ac:spMkLst>
            <pc:docMk/>
            <pc:sldMk cId="564795359" sldId="334"/>
            <ac:spMk id="15" creationId="{2AB4D801-2A17-4D40-8C64-3AE6E4F9648B}"/>
          </ac:spMkLst>
        </pc:spChg>
        <pc:spChg chg="add mod">
          <ac:chgData name="pantelis balaouras" userId="25e8755020fc1734" providerId="LiveId" clId="{F70D4FBD-E701-4AF8-9838-2217A163AECD}" dt="2022-05-17T07:07:53.257" v="686"/>
          <ac:spMkLst>
            <pc:docMk/>
            <pc:sldMk cId="564795359" sldId="334"/>
            <ac:spMk id="15" creationId="{885EBABC-B86E-C23A-E7EA-13744C5934E6}"/>
          </ac:spMkLst>
        </pc:spChg>
        <pc:spChg chg="add del mod">
          <ac:chgData name="pantelis balaouras" userId="25e8755020fc1734" providerId="LiveId" clId="{F70D4FBD-E701-4AF8-9838-2217A163AECD}" dt="2022-05-17T07:07:51.668" v="685" actId="478"/>
          <ac:spMkLst>
            <pc:docMk/>
            <pc:sldMk cId="564795359" sldId="334"/>
            <ac:spMk id="16" creationId="{631965DE-A25D-FEF0-8CC6-14EE90FC905A}"/>
          </ac:spMkLst>
        </pc:spChg>
        <pc:spChg chg="add del mod">
          <ac:chgData name="pantelis balaouras" userId="25e8755020fc1734" providerId="LiveId" clId="{F70D4FBD-E701-4AF8-9838-2217A163AECD}" dt="2022-05-17T07:07:51.668" v="685" actId="478"/>
          <ac:spMkLst>
            <pc:docMk/>
            <pc:sldMk cId="564795359" sldId="334"/>
            <ac:spMk id="17" creationId="{DC54A0EC-430B-A66E-6C44-875CEC8A51FA}"/>
          </ac:spMkLst>
        </pc:spChg>
        <pc:spChg chg="add del mod">
          <ac:chgData name="pantelis balaouras" userId="25e8755020fc1734" providerId="LiveId" clId="{F70D4FBD-E701-4AF8-9838-2217A163AECD}" dt="2022-05-17T07:07:51.668" v="685" actId="478"/>
          <ac:spMkLst>
            <pc:docMk/>
            <pc:sldMk cId="564795359" sldId="334"/>
            <ac:spMk id="18" creationId="{00D62DC7-BFED-AC0D-AEBB-073E2AF0D33F}"/>
          </ac:spMkLst>
        </pc:spChg>
        <pc:spChg chg="add del mod">
          <ac:chgData name="pantelis balaouras" userId="25e8755020fc1734" providerId="LiveId" clId="{F70D4FBD-E701-4AF8-9838-2217A163AECD}" dt="2022-05-17T07:07:51.668" v="685" actId="478"/>
          <ac:spMkLst>
            <pc:docMk/>
            <pc:sldMk cId="564795359" sldId="334"/>
            <ac:spMk id="19" creationId="{76B26FD9-389C-F8A9-3108-82F394435BC3}"/>
          </ac:spMkLst>
        </pc:spChg>
        <pc:spChg chg="add del mod">
          <ac:chgData name="pantelis balaouras" userId="25e8755020fc1734" providerId="LiveId" clId="{F70D4FBD-E701-4AF8-9838-2217A163AECD}" dt="2022-05-17T07:07:51.668" v="685" actId="478"/>
          <ac:spMkLst>
            <pc:docMk/>
            <pc:sldMk cId="564795359" sldId="334"/>
            <ac:spMk id="20" creationId="{A048FF5D-B973-0073-3679-DA48D5BFAE46}"/>
          </ac:spMkLst>
        </pc:spChg>
        <pc:spChg chg="add del mod">
          <ac:chgData name="pantelis balaouras" userId="25e8755020fc1734" providerId="LiveId" clId="{F70D4FBD-E701-4AF8-9838-2217A163AECD}" dt="2022-05-17T07:07:51.668" v="685" actId="478"/>
          <ac:spMkLst>
            <pc:docMk/>
            <pc:sldMk cId="564795359" sldId="334"/>
            <ac:spMk id="21" creationId="{F51DCF7A-411E-A553-1245-BD8453768D5C}"/>
          </ac:spMkLst>
        </pc:spChg>
        <pc:spChg chg="add del mod">
          <ac:chgData name="pantelis balaouras" userId="25e8755020fc1734" providerId="LiveId" clId="{F70D4FBD-E701-4AF8-9838-2217A163AECD}" dt="2022-05-17T07:07:51.668" v="685" actId="478"/>
          <ac:spMkLst>
            <pc:docMk/>
            <pc:sldMk cId="564795359" sldId="334"/>
            <ac:spMk id="22" creationId="{9B136924-9614-37E2-F5ED-0932D670F4C8}"/>
          </ac:spMkLst>
        </pc:spChg>
        <pc:spChg chg="add del mod">
          <ac:chgData name="pantelis balaouras" userId="25e8755020fc1734" providerId="LiveId" clId="{F70D4FBD-E701-4AF8-9838-2217A163AECD}" dt="2022-05-17T07:07:51.668" v="685" actId="478"/>
          <ac:spMkLst>
            <pc:docMk/>
            <pc:sldMk cId="564795359" sldId="334"/>
            <ac:spMk id="23" creationId="{BF2720BE-A45C-A2C0-48CF-9DF9A6595F0E}"/>
          </ac:spMkLst>
        </pc:spChg>
        <pc:spChg chg="add mod">
          <ac:chgData name="pantelis balaouras" userId="25e8755020fc1734" providerId="LiveId" clId="{F70D4FBD-E701-4AF8-9838-2217A163AECD}" dt="2022-05-17T07:07:53.257" v="686"/>
          <ac:spMkLst>
            <pc:docMk/>
            <pc:sldMk cId="564795359" sldId="334"/>
            <ac:spMk id="24" creationId="{1AEF5ED4-EC75-5754-6750-11C0669FCA8F}"/>
          </ac:spMkLst>
        </pc:spChg>
        <pc:spChg chg="add mod">
          <ac:chgData name="pantelis balaouras" userId="25e8755020fc1734" providerId="LiveId" clId="{F70D4FBD-E701-4AF8-9838-2217A163AECD}" dt="2022-05-17T07:07:53.257" v="686"/>
          <ac:spMkLst>
            <pc:docMk/>
            <pc:sldMk cId="564795359" sldId="334"/>
            <ac:spMk id="25" creationId="{B975A526-9822-B947-0C1C-34C4EC434BBC}"/>
          </ac:spMkLst>
        </pc:spChg>
        <pc:spChg chg="add mod">
          <ac:chgData name="pantelis balaouras" userId="25e8755020fc1734" providerId="LiveId" clId="{F70D4FBD-E701-4AF8-9838-2217A163AECD}" dt="2022-05-17T07:10:05.889" v="691" actId="108"/>
          <ac:spMkLst>
            <pc:docMk/>
            <pc:sldMk cId="564795359" sldId="334"/>
            <ac:spMk id="26" creationId="{B9642052-DA18-DF0F-7FD7-687C9771A29B}"/>
          </ac:spMkLst>
        </pc:spChg>
        <pc:spChg chg="add del mod">
          <ac:chgData name="pantelis balaouras" userId="25e8755020fc1734" providerId="LiveId" clId="{F70D4FBD-E701-4AF8-9838-2217A163AECD}" dt="2022-05-17T07:10:08.422" v="692" actId="478"/>
          <ac:spMkLst>
            <pc:docMk/>
            <pc:sldMk cId="564795359" sldId="334"/>
            <ac:spMk id="27" creationId="{48DEA441-4B3B-EBEA-FB27-CEC60DBE5A1F}"/>
          </ac:spMkLst>
        </pc:spChg>
        <pc:spChg chg="add mod">
          <ac:chgData name="pantelis balaouras" userId="25e8755020fc1734" providerId="LiveId" clId="{F70D4FBD-E701-4AF8-9838-2217A163AECD}" dt="2022-05-17T07:07:53.257" v="686"/>
          <ac:spMkLst>
            <pc:docMk/>
            <pc:sldMk cId="564795359" sldId="334"/>
            <ac:spMk id="28" creationId="{D2141064-96BE-8E82-D4C2-9F62A8E09C35}"/>
          </ac:spMkLst>
        </pc:spChg>
        <pc:spChg chg="add mod">
          <ac:chgData name="pantelis balaouras" userId="25e8755020fc1734" providerId="LiveId" clId="{F70D4FBD-E701-4AF8-9838-2217A163AECD}" dt="2022-05-17T07:07:53.257" v="686"/>
          <ac:spMkLst>
            <pc:docMk/>
            <pc:sldMk cId="564795359" sldId="334"/>
            <ac:spMk id="29" creationId="{00C1927C-A093-C393-E09D-629F09AF2BC7}"/>
          </ac:spMkLst>
        </pc:spChg>
        <pc:spChg chg="mod">
          <ac:chgData name="pantelis balaouras" userId="25e8755020fc1734" providerId="LiveId" clId="{F70D4FBD-E701-4AF8-9838-2217A163AECD}" dt="2022-05-17T07:09:49.185" v="690" actId="20577"/>
          <ac:spMkLst>
            <pc:docMk/>
            <pc:sldMk cId="564795359" sldId="334"/>
            <ac:spMk id="16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D76A7-72B2-4213-B60C-E85F410F0D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B6C0E79-2CFE-47C8-A85E-56D20425B40F}">
      <dgm:prSet custT="1"/>
      <dgm:spPr>
        <a:solidFill>
          <a:schemeClr val="bg1">
            <a:lumMod val="95000"/>
          </a:schemeClr>
        </a:solidFill>
        <a:ln>
          <a:solidFill>
            <a:srgbClr val="002060"/>
          </a:solidFill>
        </a:ln>
      </dgm:spPr>
      <dgm:t>
        <a:bodyPr/>
        <a:lstStyle/>
        <a:p>
          <a:r>
            <a:rPr lang="en-GB" sz="2400" b="1" dirty="0">
              <a:solidFill>
                <a:srgbClr val="0070C0"/>
              </a:solidFill>
              <a:latin typeface="Calibri" panose="020F0502020204030204" pitchFamily="34" charset="0"/>
              <a:cs typeface="Calibri" panose="020F0502020204030204" pitchFamily="34" charset="0"/>
            </a:rPr>
            <a:t>What did you find most important in the previous session?</a:t>
          </a:r>
          <a:endParaRPr lang="en-US" sz="2400" dirty="0">
            <a:solidFill>
              <a:srgbClr val="0070C0"/>
            </a:solidFill>
            <a:latin typeface="Calibri" panose="020F0502020204030204" pitchFamily="34" charset="0"/>
            <a:cs typeface="Calibri" panose="020F0502020204030204" pitchFamily="34" charset="0"/>
          </a:endParaRPr>
        </a:p>
      </dgm:t>
    </dgm:pt>
    <dgm:pt modelId="{81DFDA25-6222-497A-857D-2A0570E58044}" type="parTrans" cxnId="{B7BC0A32-2AAD-44EB-897A-1DDC91648EEC}">
      <dgm:prSet/>
      <dgm:spPr/>
      <dgm:t>
        <a:bodyPr/>
        <a:lstStyle/>
        <a:p>
          <a:endParaRPr lang="en-US"/>
        </a:p>
      </dgm:t>
    </dgm:pt>
    <dgm:pt modelId="{F81E8A16-EE32-45C6-8ADF-5720FAA7F374}" type="sibTrans" cxnId="{B7BC0A32-2AAD-44EB-897A-1DDC91648EEC}">
      <dgm:prSet/>
      <dgm:spPr/>
      <dgm:t>
        <a:bodyPr/>
        <a:lstStyle/>
        <a:p>
          <a:endParaRPr lang="en-US"/>
        </a:p>
      </dgm:t>
    </dgm:pt>
    <dgm:pt modelId="{12958B29-C93B-4E00-8957-7B76F3CE65F9}">
      <dgm:prSet custT="1"/>
      <dgm:spPr>
        <a:solidFill>
          <a:schemeClr val="bg1">
            <a:lumMod val="95000"/>
          </a:schemeClr>
        </a:solidFill>
        <a:ln>
          <a:solidFill>
            <a:srgbClr val="002060"/>
          </a:solidFill>
        </a:ln>
      </dgm:spPr>
      <dgm:t>
        <a:bodyPr/>
        <a:lstStyle/>
        <a:p>
          <a:r>
            <a:rPr lang="en-GB" sz="2400" b="1" dirty="0">
              <a:solidFill>
                <a:srgbClr val="0070C0"/>
              </a:solidFill>
              <a:latin typeface="Calibri" panose="020F0502020204030204" pitchFamily="34" charset="0"/>
              <a:cs typeface="Calibri" panose="020F0502020204030204" pitchFamily="34" charset="0"/>
            </a:rPr>
            <a:t>Which is the most important DHL dimension to you?</a:t>
          </a:r>
          <a:endParaRPr lang="en-US" sz="2400" dirty="0">
            <a:solidFill>
              <a:srgbClr val="0070C0"/>
            </a:solidFill>
            <a:latin typeface="Calibri" panose="020F0502020204030204" pitchFamily="34" charset="0"/>
            <a:cs typeface="Calibri" panose="020F0502020204030204" pitchFamily="34" charset="0"/>
          </a:endParaRPr>
        </a:p>
      </dgm:t>
    </dgm:pt>
    <dgm:pt modelId="{6D408ED5-ED84-411F-89E2-44169397F0B1}" type="parTrans" cxnId="{8357EBC9-363F-41B3-BC86-15131A46817C}">
      <dgm:prSet/>
      <dgm:spPr/>
      <dgm:t>
        <a:bodyPr/>
        <a:lstStyle/>
        <a:p>
          <a:endParaRPr lang="en-US"/>
        </a:p>
      </dgm:t>
    </dgm:pt>
    <dgm:pt modelId="{F7FFE997-372E-4AB3-9956-8FDCD7A1972D}" type="sibTrans" cxnId="{8357EBC9-363F-41B3-BC86-15131A46817C}">
      <dgm:prSet/>
      <dgm:spPr/>
      <dgm:t>
        <a:bodyPr/>
        <a:lstStyle/>
        <a:p>
          <a:endParaRPr lang="en-US"/>
        </a:p>
      </dgm:t>
    </dgm:pt>
    <dgm:pt modelId="{14D54255-5543-4C24-B595-747806F984B4}">
      <dgm:prSet custT="1"/>
      <dgm:spPr>
        <a:solidFill>
          <a:schemeClr val="bg1">
            <a:lumMod val="95000"/>
          </a:schemeClr>
        </a:solidFill>
        <a:ln>
          <a:solidFill>
            <a:srgbClr val="002060"/>
          </a:solidFill>
        </a:ln>
      </dgm:spPr>
      <dgm:t>
        <a:bodyPr/>
        <a:lstStyle/>
        <a:p>
          <a:r>
            <a:rPr lang="en-GB" sz="2400" b="1" dirty="0">
              <a:solidFill>
                <a:srgbClr val="0070C0"/>
              </a:solidFill>
              <a:latin typeface="Calibri" panose="020F0502020204030204" pitchFamily="34" charset="0"/>
              <a:cs typeface="Calibri" panose="020F0502020204030204" pitchFamily="34" charset="0"/>
            </a:rPr>
            <a:t>Which are the most relevant/problematic health issues for you?</a:t>
          </a:r>
          <a:endParaRPr lang="en-US" sz="2400" dirty="0">
            <a:solidFill>
              <a:srgbClr val="0070C0"/>
            </a:solidFill>
            <a:latin typeface="Calibri" panose="020F0502020204030204" pitchFamily="34" charset="0"/>
            <a:cs typeface="Calibri" panose="020F0502020204030204" pitchFamily="34" charset="0"/>
          </a:endParaRPr>
        </a:p>
      </dgm:t>
    </dgm:pt>
    <dgm:pt modelId="{D5385C16-0237-465B-98F8-E9EB05941845}" type="parTrans" cxnId="{6B147B98-4A14-4B37-A5A1-410C275D64C3}">
      <dgm:prSet/>
      <dgm:spPr/>
      <dgm:t>
        <a:bodyPr/>
        <a:lstStyle/>
        <a:p>
          <a:endParaRPr lang="en-US"/>
        </a:p>
      </dgm:t>
    </dgm:pt>
    <dgm:pt modelId="{EC81BC70-99B8-4593-881F-E50CAC278CEF}" type="sibTrans" cxnId="{6B147B98-4A14-4B37-A5A1-410C275D64C3}">
      <dgm:prSet/>
      <dgm:spPr/>
      <dgm:t>
        <a:bodyPr/>
        <a:lstStyle/>
        <a:p>
          <a:endParaRPr lang="en-US"/>
        </a:p>
      </dgm:t>
    </dgm:pt>
    <dgm:pt modelId="{662521E1-EAC9-4573-86C7-5558EB46F22C}" type="pres">
      <dgm:prSet presAssocID="{3EED76A7-72B2-4213-B60C-E85F410F0D34}" presName="linear" presStyleCnt="0">
        <dgm:presLayoutVars>
          <dgm:animLvl val="lvl"/>
          <dgm:resizeHandles val="exact"/>
        </dgm:presLayoutVars>
      </dgm:prSet>
      <dgm:spPr/>
    </dgm:pt>
    <dgm:pt modelId="{6D11118C-D97D-458F-B2AD-DFE12D6E844C}" type="pres">
      <dgm:prSet presAssocID="{8B6C0E79-2CFE-47C8-A85E-56D20425B40F}" presName="parentText" presStyleLbl="node1" presStyleIdx="0" presStyleCnt="3" custScaleY="90145">
        <dgm:presLayoutVars>
          <dgm:chMax val="0"/>
          <dgm:bulletEnabled val="1"/>
        </dgm:presLayoutVars>
      </dgm:prSet>
      <dgm:spPr/>
    </dgm:pt>
    <dgm:pt modelId="{883F43BE-D1D4-4962-8CCA-DDDC7765C83A}" type="pres">
      <dgm:prSet presAssocID="{F81E8A16-EE32-45C6-8ADF-5720FAA7F374}" presName="spacer" presStyleCnt="0"/>
      <dgm:spPr/>
    </dgm:pt>
    <dgm:pt modelId="{D2D7C50B-8316-45FF-BF3C-31092745B7B0}" type="pres">
      <dgm:prSet presAssocID="{12958B29-C93B-4E00-8957-7B76F3CE65F9}" presName="parentText" presStyleLbl="node1" presStyleIdx="1" presStyleCnt="3">
        <dgm:presLayoutVars>
          <dgm:chMax val="0"/>
          <dgm:bulletEnabled val="1"/>
        </dgm:presLayoutVars>
      </dgm:prSet>
      <dgm:spPr/>
    </dgm:pt>
    <dgm:pt modelId="{4F68AED5-1790-4507-8D15-6DE6E3D6D31C}" type="pres">
      <dgm:prSet presAssocID="{F7FFE997-372E-4AB3-9956-8FDCD7A1972D}" presName="spacer" presStyleCnt="0"/>
      <dgm:spPr/>
    </dgm:pt>
    <dgm:pt modelId="{DF11F108-A9EA-4D82-A08C-C51ED246A4D6}" type="pres">
      <dgm:prSet presAssocID="{14D54255-5543-4C24-B595-747806F984B4}" presName="parentText" presStyleLbl="node1" presStyleIdx="2" presStyleCnt="3">
        <dgm:presLayoutVars>
          <dgm:chMax val="0"/>
          <dgm:bulletEnabled val="1"/>
        </dgm:presLayoutVars>
      </dgm:prSet>
      <dgm:spPr/>
    </dgm:pt>
  </dgm:ptLst>
  <dgm:cxnLst>
    <dgm:cxn modelId="{38437C2C-0C2F-4261-8828-381A8D9AC599}" type="presOf" srcId="{12958B29-C93B-4E00-8957-7B76F3CE65F9}" destId="{D2D7C50B-8316-45FF-BF3C-31092745B7B0}" srcOrd="0" destOrd="0" presId="urn:microsoft.com/office/officeart/2005/8/layout/vList2"/>
    <dgm:cxn modelId="{B7BC0A32-2AAD-44EB-897A-1DDC91648EEC}" srcId="{3EED76A7-72B2-4213-B60C-E85F410F0D34}" destId="{8B6C0E79-2CFE-47C8-A85E-56D20425B40F}" srcOrd="0" destOrd="0" parTransId="{81DFDA25-6222-497A-857D-2A0570E58044}" sibTransId="{F81E8A16-EE32-45C6-8ADF-5720FAA7F374}"/>
    <dgm:cxn modelId="{3BBD588E-77E1-442B-B66D-B82812198901}" type="presOf" srcId="{3EED76A7-72B2-4213-B60C-E85F410F0D34}" destId="{662521E1-EAC9-4573-86C7-5558EB46F22C}" srcOrd="0" destOrd="0" presId="urn:microsoft.com/office/officeart/2005/8/layout/vList2"/>
    <dgm:cxn modelId="{6B147B98-4A14-4B37-A5A1-410C275D64C3}" srcId="{3EED76A7-72B2-4213-B60C-E85F410F0D34}" destId="{14D54255-5543-4C24-B595-747806F984B4}" srcOrd="2" destOrd="0" parTransId="{D5385C16-0237-465B-98F8-E9EB05941845}" sibTransId="{EC81BC70-99B8-4593-881F-E50CAC278CEF}"/>
    <dgm:cxn modelId="{00FC3E9C-EE10-410D-B857-931C93FF25C5}" type="presOf" srcId="{8B6C0E79-2CFE-47C8-A85E-56D20425B40F}" destId="{6D11118C-D97D-458F-B2AD-DFE12D6E844C}" srcOrd="0" destOrd="0" presId="urn:microsoft.com/office/officeart/2005/8/layout/vList2"/>
    <dgm:cxn modelId="{17EA72BC-F56D-4BFA-9E0C-4CBE6B9F84BA}" type="presOf" srcId="{14D54255-5543-4C24-B595-747806F984B4}" destId="{DF11F108-A9EA-4D82-A08C-C51ED246A4D6}" srcOrd="0" destOrd="0" presId="urn:microsoft.com/office/officeart/2005/8/layout/vList2"/>
    <dgm:cxn modelId="{8357EBC9-363F-41B3-BC86-15131A46817C}" srcId="{3EED76A7-72B2-4213-B60C-E85F410F0D34}" destId="{12958B29-C93B-4E00-8957-7B76F3CE65F9}" srcOrd="1" destOrd="0" parTransId="{6D408ED5-ED84-411F-89E2-44169397F0B1}" sibTransId="{F7FFE997-372E-4AB3-9956-8FDCD7A1972D}"/>
    <dgm:cxn modelId="{2F331207-BC90-4497-80E3-E5F4995EFC34}" type="presParOf" srcId="{662521E1-EAC9-4573-86C7-5558EB46F22C}" destId="{6D11118C-D97D-458F-B2AD-DFE12D6E844C}" srcOrd="0" destOrd="0" presId="urn:microsoft.com/office/officeart/2005/8/layout/vList2"/>
    <dgm:cxn modelId="{AB797BE7-E075-47F0-8289-97B600F8EEBB}" type="presParOf" srcId="{662521E1-EAC9-4573-86C7-5558EB46F22C}" destId="{883F43BE-D1D4-4962-8CCA-DDDC7765C83A}" srcOrd="1" destOrd="0" presId="urn:microsoft.com/office/officeart/2005/8/layout/vList2"/>
    <dgm:cxn modelId="{BC561837-43F3-4376-B690-903078FBABB5}" type="presParOf" srcId="{662521E1-EAC9-4573-86C7-5558EB46F22C}" destId="{D2D7C50B-8316-45FF-BF3C-31092745B7B0}" srcOrd="2" destOrd="0" presId="urn:microsoft.com/office/officeart/2005/8/layout/vList2"/>
    <dgm:cxn modelId="{695E2CAC-2726-4211-BB71-EC9C4DA9169F}" type="presParOf" srcId="{662521E1-EAC9-4573-86C7-5558EB46F22C}" destId="{4F68AED5-1790-4507-8D15-6DE6E3D6D31C}" srcOrd="3" destOrd="0" presId="urn:microsoft.com/office/officeart/2005/8/layout/vList2"/>
    <dgm:cxn modelId="{834F6C94-C37B-4634-B129-1119C1A7AF08}" type="presParOf" srcId="{662521E1-EAC9-4573-86C7-5558EB46F22C}" destId="{DF11F108-A9EA-4D82-A08C-C51ED246A4D6}"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118C-D97D-458F-B2AD-DFE12D6E844C}">
      <dsp:nvSpPr>
        <dsp:cNvPr id="0" name=""/>
        <dsp:cNvSpPr/>
      </dsp:nvSpPr>
      <dsp:spPr>
        <a:xfrm>
          <a:off x="0" y="575642"/>
          <a:ext cx="6253721" cy="1096884"/>
        </a:xfrm>
        <a:prstGeom prst="roundRect">
          <a:avLst/>
        </a:prstGeom>
        <a:solidFill>
          <a:schemeClr val="bg1">
            <a:lumMod val="95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latin typeface="Calibri" panose="020F0502020204030204" pitchFamily="34" charset="0"/>
              <a:cs typeface="Calibri" panose="020F0502020204030204" pitchFamily="34" charset="0"/>
            </a:rPr>
            <a:t>What did you find most important in the previous session?</a:t>
          </a:r>
          <a:endParaRPr lang="en-US" sz="2400" kern="1200" dirty="0">
            <a:solidFill>
              <a:srgbClr val="0070C0"/>
            </a:solidFill>
            <a:latin typeface="Calibri" panose="020F0502020204030204" pitchFamily="34" charset="0"/>
            <a:cs typeface="Calibri" panose="020F0502020204030204" pitchFamily="34" charset="0"/>
          </a:endParaRPr>
        </a:p>
      </dsp:txBody>
      <dsp:txXfrm>
        <a:off x="53545" y="629187"/>
        <a:ext cx="6146631" cy="989794"/>
      </dsp:txXfrm>
    </dsp:sp>
    <dsp:sp modelId="{D2D7C50B-8316-45FF-BF3C-31092745B7B0}">
      <dsp:nvSpPr>
        <dsp:cNvPr id="0" name=""/>
        <dsp:cNvSpPr/>
      </dsp:nvSpPr>
      <dsp:spPr>
        <a:xfrm>
          <a:off x="0" y="1859727"/>
          <a:ext cx="6253721" cy="1216800"/>
        </a:xfrm>
        <a:prstGeom prst="roundRect">
          <a:avLst/>
        </a:prstGeom>
        <a:solidFill>
          <a:schemeClr val="bg1">
            <a:lumMod val="95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latin typeface="Calibri" panose="020F0502020204030204" pitchFamily="34" charset="0"/>
              <a:cs typeface="Calibri" panose="020F0502020204030204" pitchFamily="34" charset="0"/>
            </a:rPr>
            <a:t>Which is the most important DHL dimension to you?</a:t>
          </a:r>
          <a:endParaRPr lang="en-US" sz="2400" kern="1200" dirty="0">
            <a:solidFill>
              <a:srgbClr val="0070C0"/>
            </a:solidFill>
            <a:latin typeface="Calibri" panose="020F0502020204030204" pitchFamily="34" charset="0"/>
            <a:cs typeface="Calibri" panose="020F0502020204030204" pitchFamily="34" charset="0"/>
          </a:endParaRPr>
        </a:p>
      </dsp:txBody>
      <dsp:txXfrm>
        <a:off x="59399" y="1919126"/>
        <a:ext cx="6134923" cy="1098002"/>
      </dsp:txXfrm>
    </dsp:sp>
    <dsp:sp modelId="{DF11F108-A9EA-4D82-A08C-C51ED246A4D6}">
      <dsp:nvSpPr>
        <dsp:cNvPr id="0" name=""/>
        <dsp:cNvSpPr/>
      </dsp:nvSpPr>
      <dsp:spPr>
        <a:xfrm>
          <a:off x="0" y="3263727"/>
          <a:ext cx="6253721" cy="1216800"/>
        </a:xfrm>
        <a:prstGeom prst="roundRect">
          <a:avLst/>
        </a:prstGeom>
        <a:solidFill>
          <a:schemeClr val="bg1">
            <a:lumMod val="95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latin typeface="Calibri" panose="020F0502020204030204" pitchFamily="34" charset="0"/>
              <a:cs typeface="Calibri" panose="020F0502020204030204" pitchFamily="34" charset="0"/>
            </a:rPr>
            <a:t>Which are the most relevant/problematic health issues for you?</a:t>
          </a:r>
          <a:endParaRPr lang="en-US" sz="2400" kern="1200" dirty="0">
            <a:solidFill>
              <a:srgbClr val="0070C0"/>
            </a:solidFill>
            <a:latin typeface="Calibri" panose="020F0502020204030204" pitchFamily="34" charset="0"/>
            <a:cs typeface="Calibri" panose="020F0502020204030204" pitchFamily="34" charset="0"/>
          </a:endParaRPr>
        </a:p>
      </dsp:txBody>
      <dsp:txXfrm>
        <a:off x="59399" y="3323126"/>
        <a:ext cx="6134923"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8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21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52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13</a:t>
            </a:fld>
            <a:endParaRPr/>
          </a:p>
        </p:txBody>
      </p:sp>
    </p:spTree>
    <p:extLst>
      <p:ext uri="{BB962C8B-B14F-4D97-AF65-F5344CB8AC3E}">
        <p14:creationId xmlns:p14="http://schemas.microsoft.com/office/powerpoint/2010/main" val="3498232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4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22</a:t>
            </a:fld>
            <a:endParaRPr/>
          </a:p>
        </p:txBody>
      </p:sp>
    </p:spTree>
    <p:extLst>
      <p:ext uri="{BB962C8B-B14F-4D97-AF65-F5344CB8AC3E}">
        <p14:creationId xmlns:p14="http://schemas.microsoft.com/office/powerpoint/2010/main" val="78385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23</a:t>
            </a:fld>
            <a:endParaRPr/>
          </a:p>
        </p:txBody>
      </p:sp>
    </p:spTree>
    <p:extLst>
      <p:ext uri="{BB962C8B-B14F-4D97-AF65-F5344CB8AC3E}">
        <p14:creationId xmlns:p14="http://schemas.microsoft.com/office/powerpoint/2010/main" val="393300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88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25</a:t>
            </a:fld>
            <a:endParaRPr/>
          </a:p>
        </p:txBody>
      </p:sp>
    </p:spTree>
    <p:extLst>
      <p:ext uri="{BB962C8B-B14F-4D97-AF65-F5344CB8AC3E}">
        <p14:creationId xmlns:p14="http://schemas.microsoft.com/office/powerpoint/2010/main" val="2217476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81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27</a:t>
            </a:fld>
            <a:endParaRPr/>
          </a:p>
        </p:txBody>
      </p:sp>
    </p:spTree>
    <p:extLst>
      <p:ext uri="{BB962C8B-B14F-4D97-AF65-F5344CB8AC3E}">
        <p14:creationId xmlns:p14="http://schemas.microsoft.com/office/powerpoint/2010/main" val="4052263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28</a:t>
            </a:fld>
            <a:endParaRPr/>
          </a:p>
        </p:txBody>
      </p:sp>
    </p:spTree>
    <p:extLst>
      <p:ext uri="{BB962C8B-B14F-4D97-AF65-F5344CB8AC3E}">
        <p14:creationId xmlns:p14="http://schemas.microsoft.com/office/powerpoint/2010/main" val="2636528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75030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30</a:t>
            </a:fld>
            <a:endParaRPr/>
          </a:p>
        </p:txBody>
      </p:sp>
    </p:spTree>
    <p:extLst>
      <p:ext uri="{BB962C8B-B14F-4D97-AF65-F5344CB8AC3E}">
        <p14:creationId xmlns:p14="http://schemas.microsoft.com/office/powerpoint/2010/main" val="1745908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35</a:t>
            </a:fld>
            <a:endParaRPr/>
          </a:p>
        </p:txBody>
      </p:sp>
    </p:spTree>
    <p:extLst>
      <p:ext uri="{BB962C8B-B14F-4D97-AF65-F5344CB8AC3E}">
        <p14:creationId xmlns:p14="http://schemas.microsoft.com/office/powerpoint/2010/main" val="3780582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60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extLst>
      <p:ext uri="{BB962C8B-B14F-4D97-AF65-F5344CB8AC3E}">
        <p14:creationId xmlns:p14="http://schemas.microsoft.com/office/powerpoint/2010/main" val="413403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8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430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5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6"/>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0" i="0" u="none" strike="noStrike" cap="none">
                <a:solidFill>
                  <a:srgbClr val="FFFFFF"/>
                </a:solidFill>
                <a:latin typeface="Impact"/>
                <a:ea typeface="Impact"/>
                <a:cs typeface="Impact"/>
                <a:sym typeface="Impact"/>
              </a:rPr>
              <a:t>2. Empower</a:t>
            </a:r>
            <a:endParaRPr/>
          </a:p>
        </p:txBody>
      </p:sp>
      <p:sp>
        <p:nvSpPr>
          <p:cNvPr id="20" name="Google Shape;20;p56"/>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0" i="0" u="none" strike="noStrike" cap="none">
                <a:solidFill>
                  <a:srgbClr val="FFFFFF"/>
                </a:solidFill>
                <a:latin typeface="Impact"/>
                <a:ea typeface="Impact"/>
                <a:cs typeface="Impact"/>
                <a:sym typeface="Impact"/>
              </a:rPr>
              <a:t>3. Participate</a:t>
            </a:r>
            <a:endParaRPr/>
          </a:p>
        </p:txBody>
      </p:sp>
      <p:sp>
        <p:nvSpPr>
          <p:cNvPr id="21" name="Google Shape;21;p56"/>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800" b="0" i="0" u="none" strike="noStrike" cap="none">
                <a:solidFill>
                  <a:srgbClr val="FFFFFF"/>
                </a:solidFill>
                <a:latin typeface="Impact"/>
                <a:ea typeface="Impact"/>
                <a:cs typeface="Impact"/>
                <a:sym typeface="Impact"/>
              </a:rPr>
              <a:t>1. Prevent</a:t>
            </a:r>
            <a:endParaRPr/>
          </a:p>
        </p:txBody>
      </p:sp>
      <p:pic>
        <p:nvPicPr>
          <p:cNvPr id="22" name="Google Shape;22;p5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56"/>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24"/>
        <p:cNvGrpSpPr/>
        <p:nvPr/>
      </p:nvGrpSpPr>
      <p:grpSpPr>
        <a:xfrm>
          <a:off x="0" y="0"/>
          <a:ext cx="0" cy="0"/>
          <a:chOff x="0" y="0"/>
          <a:chExt cx="0" cy="0"/>
        </a:xfrm>
      </p:grpSpPr>
      <p:sp>
        <p:nvSpPr>
          <p:cNvPr id="25" name="Google Shape;25;p5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5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5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29" name="Google Shape;29;p57"/>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30"/>
        <p:cNvGrpSpPr/>
        <p:nvPr/>
      </p:nvGrpSpPr>
      <p:grpSpPr>
        <a:xfrm>
          <a:off x="0" y="0"/>
          <a:ext cx="0" cy="0"/>
          <a:chOff x="0" y="0"/>
          <a:chExt cx="0" cy="0"/>
        </a:xfrm>
      </p:grpSpPr>
      <p:sp>
        <p:nvSpPr>
          <p:cNvPr id="31" name="Google Shape;31;p5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8"/>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8"/>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i="0" u="none" strike="noStrike" cap="none" dirty="0">
                <a:solidFill>
                  <a:schemeClr val="lt1"/>
                </a:solidFill>
                <a:highlight>
                  <a:srgbClr val="C01E24"/>
                </a:highlight>
                <a:latin typeface="Arial"/>
                <a:ea typeface="Arial"/>
                <a:cs typeface="Arial"/>
                <a:sym typeface="Arial"/>
              </a:rPr>
              <a:t> 1 </a:t>
            </a:r>
            <a:r>
              <a:rPr lang="de-DE" sz="1800" b="0" i="0" u="none" strike="noStrike" cap="none" dirty="0">
                <a:solidFill>
                  <a:srgbClr val="7F7F7F"/>
                </a:solidFill>
                <a:latin typeface="Arial"/>
                <a:ea typeface="Arial"/>
                <a:cs typeface="Arial"/>
                <a:sym typeface="Arial"/>
              </a:rPr>
              <a:t> </a:t>
            </a:r>
            <a:r>
              <a:rPr lang="de-DE" sz="1800" b="0" i="0" u="none" strike="noStrike" cap="none" dirty="0" err="1">
                <a:solidFill>
                  <a:srgbClr val="7F7F7F"/>
                </a:solidFill>
                <a:latin typeface="Arial"/>
                <a:ea typeface="Arial"/>
                <a:cs typeface="Arial"/>
                <a:sym typeface="Arial"/>
              </a:rPr>
              <a:t>What</a:t>
            </a:r>
            <a:r>
              <a:rPr lang="de-DE" sz="1800" b="0" i="0" u="none" strike="noStrike" cap="none" dirty="0">
                <a:solidFill>
                  <a:srgbClr val="7F7F7F"/>
                </a:solidFill>
                <a:latin typeface="Arial"/>
                <a:ea typeface="Arial"/>
                <a:cs typeface="Arial"/>
                <a:sym typeface="Arial"/>
              </a:rPr>
              <a:t> </a:t>
            </a:r>
            <a:r>
              <a:rPr lang="de-DE" sz="1800" b="0" i="0" u="none" strike="noStrike" cap="none" dirty="0" err="1">
                <a:solidFill>
                  <a:srgbClr val="7F7F7F"/>
                </a:solidFill>
                <a:latin typeface="Arial"/>
                <a:ea typeface="Arial"/>
                <a:cs typeface="Arial"/>
                <a:sym typeface="Arial"/>
              </a:rPr>
              <a:t>is</a:t>
            </a:r>
            <a:r>
              <a:rPr lang="de-DE" sz="1800" b="0" i="0" u="none" strike="noStrike" cap="none" dirty="0">
                <a:solidFill>
                  <a:srgbClr val="7F7F7F"/>
                </a:solidFill>
                <a:latin typeface="Arial"/>
                <a:ea typeface="Arial"/>
                <a:cs typeface="Arial"/>
                <a:sym typeface="Arial"/>
              </a:rPr>
              <a:t> Digital</a:t>
            </a:r>
            <a:r>
              <a:rPr lang="de-DE" sz="1800" b="0" i="0" u="none" strike="noStrike" cap="none" baseline="0" dirty="0">
                <a:solidFill>
                  <a:srgbClr val="7F7F7F"/>
                </a:solidFill>
                <a:latin typeface="Arial"/>
                <a:ea typeface="Arial"/>
                <a:cs typeface="Arial"/>
                <a:sym typeface="Arial"/>
              </a:rPr>
              <a:t> </a:t>
            </a:r>
            <a:r>
              <a:rPr lang="de-DE" sz="1800" b="0" i="0" u="none" strike="noStrike" cap="none" baseline="0" dirty="0" err="1">
                <a:solidFill>
                  <a:srgbClr val="7F7F7F"/>
                </a:solidFill>
                <a:latin typeface="Arial"/>
                <a:ea typeface="Arial"/>
                <a:cs typeface="Arial"/>
                <a:sym typeface="Arial"/>
              </a:rPr>
              <a:t>Health</a:t>
            </a:r>
            <a:r>
              <a:rPr lang="de-DE" sz="1800" b="0" i="0" u="none" strike="noStrike" cap="none" baseline="0" dirty="0">
                <a:solidFill>
                  <a:srgbClr val="7F7F7F"/>
                </a:solidFill>
                <a:latin typeface="Arial"/>
                <a:ea typeface="Arial"/>
                <a:cs typeface="Arial"/>
                <a:sym typeface="Arial"/>
              </a:rPr>
              <a:t> </a:t>
            </a:r>
            <a:r>
              <a:rPr lang="de-DE" sz="1800" b="0" i="0" u="none" strike="noStrike" cap="none" baseline="0" dirty="0" err="1">
                <a:solidFill>
                  <a:srgbClr val="7F7F7F"/>
                </a:solidFill>
                <a:latin typeface="Arial"/>
                <a:ea typeface="Arial"/>
                <a:cs typeface="Arial"/>
                <a:sym typeface="Arial"/>
              </a:rPr>
              <a:t>Literacy</a:t>
            </a:r>
            <a:r>
              <a:rPr lang="de-DE" sz="1800" b="0" i="0" u="none" strike="noStrike" cap="none" baseline="0" dirty="0">
                <a:solidFill>
                  <a:srgbClr val="7F7F7F"/>
                </a:solidFill>
                <a:latin typeface="Arial"/>
                <a:ea typeface="Arial"/>
                <a:cs typeface="Arial"/>
                <a:sym typeface="Arial"/>
              </a:rPr>
              <a:t> </a:t>
            </a:r>
            <a:r>
              <a:rPr lang="de-DE" sz="1800" b="0" i="0" u="none" strike="noStrike" cap="none" baseline="0" dirty="0" err="1">
                <a:solidFill>
                  <a:srgbClr val="7F7F7F"/>
                </a:solidFill>
                <a:latin typeface="Arial"/>
                <a:ea typeface="Arial"/>
                <a:cs typeface="Arial"/>
                <a:sym typeface="Arial"/>
              </a:rPr>
              <a:t>and</a:t>
            </a:r>
            <a:r>
              <a:rPr lang="de-DE" sz="1800" b="0" i="0" u="none" strike="noStrike" cap="none" baseline="0" dirty="0">
                <a:solidFill>
                  <a:srgbClr val="7F7F7F"/>
                </a:solidFill>
                <a:latin typeface="Arial"/>
                <a:ea typeface="Arial"/>
                <a:cs typeface="Arial"/>
                <a:sym typeface="Arial"/>
              </a:rPr>
              <a:t> </a:t>
            </a:r>
            <a:r>
              <a:rPr lang="de-DE" sz="1800" b="0" i="0" u="none" strike="noStrike" cap="none" baseline="0" dirty="0" err="1">
                <a:solidFill>
                  <a:srgbClr val="7F7F7F"/>
                </a:solidFill>
                <a:latin typeface="Arial"/>
                <a:ea typeface="Arial"/>
                <a:cs typeface="Arial"/>
                <a:sym typeface="Arial"/>
              </a:rPr>
              <a:t>its</a:t>
            </a:r>
            <a:r>
              <a:rPr lang="de-DE" sz="1800" b="0" i="0" u="none" strike="noStrike" cap="none" baseline="0" dirty="0">
                <a:solidFill>
                  <a:srgbClr val="7F7F7F"/>
                </a:solidFill>
                <a:latin typeface="Arial"/>
                <a:ea typeface="Arial"/>
                <a:cs typeface="Arial"/>
                <a:sym typeface="Arial"/>
              </a:rPr>
              <a:t> </a:t>
            </a:r>
            <a:r>
              <a:rPr lang="de-DE" sz="1800" b="0" i="0" u="none" strike="noStrike" cap="none" baseline="0" dirty="0" err="1">
                <a:solidFill>
                  <a:srgbClr val="7F7F7F"/>
                </a:solidFill>
                <a:latin typeface="Arial"/>
                <a:ea typeface="Arial"/>
                <a:cs typeface="Arial"/>
                <a:sym typeface="Arial"/>
              </a:rPr>
              <a:t>relevance</a:t>
            </a:r>
            <a:endParaRPr dirty="0"/>
          </a:p>
        </p:txBody>
      </p:sp>
      <p:pic>
        <p:nvPicPr>
          <p:cNvPr id="34" name="Google Shape;34;p58"/>
          <p:cNvPicPr preferRelativeResize="0"/>
          <p:nvPr/>
        </p:nvPicPr>
        <p:blipFill rotWithShape="1">
          <a:blip r:embed="rId2">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5"/>
        <p:cNvGrpSpPr/>
        <p:nvPr/>
      </p:nvGrpSpPr>
      <p:grpSpPr>
        <a:xfrm>
          <a:off x="0" y="0"/>
          <a:ext cx="0" cy="0"/>
          <a:chOff x="0" y="0"/>
          <a:chExt cx="0" cy="0"/>
        </a:xfrm>
      </p:grpSpPr>
      <p:sp>
        <p:nvSpPr>
          <p:cNvPr id="36" name="Google Shape;36;p59"/>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37" name="Google Shape;37;p5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9"/>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59"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59"/>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6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3"/>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3"/>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63"/>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50" name="Google Shape;50;p63"/>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a:solidFill>
                  <a:schemeClr val="lt1"/>
                </a:solidFill>
                <a:highlight>
                  <a:srgbClr val="C01E24"/>
                </a:highlight>
                <a:latin typeface="Arial"/>
                <a:ea typeface="Arial"/>
                <a:cs typeface="Arial"/>
                <a:sym typeface="Arial"/>
              </a:rPr>
              <a:t> 1 </a:t>
            </a:r>
            <a:r>
              <a:rPr lang="de-DE" sz="1800">
                <a:solidFill>
                  <a:srgbClr val="7F7F7F"/>
                </a:solidFill>
                <a:latin typeface="Arial"/>
                <a:ea typeface="Arial"/>
                <a:cs typeface="Arial"/>
                <a:sym typeface="Arial"/>
              </a:rPr>
              <a:t> What is Digital Health Literacy and its relevance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57"/>
        <p:cNvGrpSpPr/>
        <p:nvPr/>
      </p:nvGrpSpPr>
      <p:grpSpPr>
        <a:xfrm>
          <a:off x="0" y="0"/>
          <a:ext cx="0" cy="0"/>
          <a:chOff x="0" y="0"/>
          <a:chExt cx="0" cy="0"/>
        </a:xfrm>
      </p:grpSpPr>
      <p:pic>
        <p:nvPicPr>
          <p:cNvPr id="58" name="Google Shape;58;p6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
        <p:cNvGrpSpPr/>
        <p:nvPr/>
      </p:nvGrpSpPr>
      <p:grpSpPr>
        <a:xfrm>
          <a:off x="0" y="0"/>
          <a:ext cx="0" cy="0"/>
          <a:chOff x="0" y="0"/>
          <a:chExt cx="0" cy="0"/>
        </a:xfrm>
      </p:grpSpPr>
      <p:sp>
        <p:nvSpPr>
          <p:cNvPr id="52" name="Google Shape;52;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6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4" name="Google Shape;5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5" name="Google Shape;5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6" name="Google Shape;5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cdn.pixabay.com/photo/2017/03/10/08/57/questions-2132217_960_72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social-media-personal-245784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s/vectors/computadora-port%c3%a1til-computadora-2298286/"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s/illustrations/imac-ipad-iphone-macbook-1999636/"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photos/computadora-port%c3%a1til-mujer-educaci%c3%b3n-3087585/" TargetMode="Externa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punto-de-interrogatorio-150807/" TargetMode="Externa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photos/pregunta-signo-de-interrogaci%c3%b3n-2309042/" TargetMode="External"/><Relationship Id="rId1" Type="http://schemas.openxmlformats.org/officeDocument/2006/relationships/slideLayout" Target="../slideLayouts/slideLayout4.xml"/><Relationship Id="rId6" Type="http://schemas.openxmlformats.org/officeDocument/2006/relationships/hyperlink" Target="https://pixabay.com/es/vectors/titular-de-lugar-buscando-1566737/" TargetMode="External"/><Relationship Id="rId5" Type="http://schemas.openxmlformats.org/officeDocument/2006/relationships/image" Target="../media/image30.jp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bot%c3%b3n-s%c3%ad-no-rojo-verde-icono-32259/" TargetMode="Externa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confusi%c3%b3n-izquierda-derecho-311388/"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9.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1.jpg"/><Relationship Id="rId5" Type="http://schemas.openxmlformats.org/officeDocument/2006/relationships/image" Target="../media/image8.jpg"/><Relationship Id="rId15" Type="http://schemas.openxmlformats.org/officeDocument/2006/relationships/image" Target="../media/image13.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0.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chat-m%c3%baltiple-icono-s%c3%admbolo-2389223/" TargetMode="Externa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s/vectors/firmar-seguridad-proteccion-seguro-1086703/" TargetMode="External"/><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s/vectors/tos-en-el-codo-covid-19-coronavirus-584624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es/illustrations/realimentaci%c3%b3n-encuesta-cuestionario-323945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8/03/03/11/04/introduction-3195427_960_720.jp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s/illustrations/realimentaci%c3%b3n-encuesta-cuestionario-323945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pixabay.com/es/illustrations/signo-de-exclamaci%c3%b3n-materia-507768/" TargetMode="External"/><Relationship Id="rId7" Type="http://schemas.openxmlformats.org/officeDocument/2006/relationships/diagramQuickStyle" Target="../diagrams/quickStyle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8.png"/><Relationship Id="rId4" Type="http://schemas.openxmlformats.org/officeDocument/2006/relationships/hyperlink" Target="https://pixabay.com/service/license/" TargetMode="Externa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s/illustrations/realimentaci%c3%b3n-encuesta-cuestionario-323945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interfaz-gr%c3%a1fica-de-usuario-interfaz-2311259/" TargetMode="Externa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m%c3%a9dico-icono-icono-de-doctor-5569298/" TargetMode="Externa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tabletas-pastillas-medicamento-309742/" TargetMode="Externa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hyperlink" Target="https://pixabay.com/es/vectors/fr%c3%ado-m%c3%a1scara-rostro-hombre-mujer-3855761/" TargetMode="Externa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s/illustrations/realimentaci%c3%b3n-encuesta-cuestionario-3239454/"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p2guv2PFco" TargetMode="External"/><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hyperlink" Target="https://pixabay.com/service/license/" TargetMode="External"/><Relationship Id="rId4" Type="http://schemas.openxmlformats.org/officeDocument/2006/relationships/hyperlink" Target="https://pixabay.com/illustrations/social-media-personal-245784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1"/>
          <p:cNvSpPr txBox="1"/>
          <p:nvPr/>
        </p:nvSpPr>
        <p:spPr>
          <a:xfrm>
            <a:off x="1349531" y="4227707"/>
            <a:ext cx="5450662" cy="173494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de-DE" sz="3400" b="1" i="0" u="none" strike="noStrike" cap="none" dirty="0">
                <a:solidFill>
                  <a:srgbClr val="C01E24"/>
                </a:solidFill>
                <a:latin typeface="Calibri"/>
                <a:ea typeface="Calibri"/>
                <a:cs typeface="Calibri"/>
                <a:sym typeface="Calibri"/>
              </a:rPr>
              <a:t>Module 1</a:t>
            </a:r>
            <a:br>
              <a:rPr lang="de-DE" sz="3400" b="1" i="0" u="none" strike="noStrike" cap="none" dirty="0">
                <a:solidFill>
                  <a:schemeClr val="dk1"/>
                </a:solidFill>
                <a:latin typeface="Calibri"/>
                <a:ea typeface="Calibri"/>
                <a:cs typeface="Calibri"/>
                <a:sym typeface="Calibri"/>
              </a:rPr>
            </a:br>
            <a:r>
              <a:rPr lang="de-DE" sz="3400" b="0" i="0" u="none" strike="noStrike" cap="none" dirty="0" err="1">
                <a:solidFill>
                  <a:schemeClr val="dk1"/>
                </a:solidFill>
                <a:latin typeface="Calibri"/>
                <a:ea typeface="Calibri"/>
                <a:cs typeface="Calibri"/>
                <a:sym typeface="Calibri"/>
              </a:rPr>
              <a:t>Wha</a:t>
            </a:r>
            <a:r>
              <a:rPr lang="de-DE" sz="3400" dirty="0" err="1">
                <a:solidFill>
                  <a:schemeClr val="dk1"/>
                </a:solidFill>
                <a:latin typeface="Calibri"/>
                <a:ea typeface="Calibri"/>
                <a:cs typeface="Calibri"/>
                <a:sym typeface="Calibri"/>
              </a:rPr>
              <a:t>t</a:t>
            </a:r>
            <a:r>
              <a:rPr lang="de-DE" sz="3400" dirty="0">
                <a:solidFill>
                  <a:schemeClr val="dk1"/>
                </a:solidFill>
                <a:latin typeface="Calibri"/>
                <a:ea typeface="Calibri"/>
                <a:cs typeface="Calibri"/>
                <a:sym typeface="Calibri"/>
              </a:rPr>
              <a:t> </a:t>
            </a:r>
            <a:r>
              <a:rPr lang="de-DE" sz="3400" dirty="0" err="1">
                <a:solidFill>
                  <a:schemeClr val="dk1"/>
                </a:solidFill>
                <a:latin typeface="Calibri"/>
                <a:ea typeface="Calibri"/>
                <a:cs typeface="Calibri"/>
                <a:sym typeface="Calibri"/>
              </a:rPr>
              <a:t>is</a:t>
            </a:r>
            <a:r>
              <a:rPr lang="de-DE" sz="3400" dirty="0">
                <a:solidFill>
                  <a:schemeClr val="dk1"/>
                </a:solidFill>
                <a:latin typeface="Calibri"/>
                <a:ea typeface="Calibri"/>
                <a:cs typeface="Calibri"/>
                <a:sym typeface="Calibri"/>
              </a:rPr>
              <a:t> Digital </a:t>
            </a:r>
            <a:r>
              <a:rPr lang="de-DE" sz="3400" dirty="0" err="1">
                <a:solidFill>
                  <a:schemeClr val="dk1"/>
                </a:solidFill>
                <a:latin typeface="Calibri"/>
                <a:ea typeface="Calibri"/>
                <a:cs typeface="Calibri"/>
                <a:sym typeface="Calibri"/>
              </a:rPr>
              <a:t>Health</a:t>
            </a:r>
            <a:r>
              <a:rPr lang="de-DE" sz="3400" dirty="0">
                <a:solidFill>
                  <a:schemeClr val="dk1"/>
                </a:solidFill>
                <a:latin typeface="Calibri"/>
                <a:ea typeface="Calibri"/>
                <a:cs typeface="Calibri"/>
                <a:sym typeface="Calibri"/>
              </a:rPr>
              <a:t> </a:t>
            </a:r>
            <a:r>
              <a:rPr lang="de-DE" sz="3400" dirty="0" err="1">
                <a:solidFill>
                  <a:schemeClr val="dk1"/>
                </a:solidFill>
                <a:latin typeface="Calibri"/>
                <a:ea typeface="Calibri"/>
                <a:cs typeface="Calibri"/>
                <a:sym typeface="Calibri"/>
              </a:rPr>
              <a:t>Literacy</a:t>
            </a:r>
            <a:r>
              <a:rPr lang="de-DE" sz="3400" dirty="0">
                <a:solidFill>
                  <a:schemeClr val="dk1"/>
                </a:solidFill>
                <a:latin typeface="Calibri"/>
                <a:ea typeface="Calibri"/>
                <a:cs typeface="Calibri"/>
                <a:sym typeface="Calibri"/>
              </a:rPr>
              <a:t> </a:t>
            </a:r>
            <a:r>
              <a:rPr lang="de-DE" sz="3400" dirty="0" err="1">
                <a:solidFill>
                  <a:schemeClr val="dk1"/>
                </a:solidFill>
                <a:latin typeface="Calibri"/>
                <a:ea typeface="Calibri"/>
                <a:cs typeface="Calibri"/>
                <a:sym typeface="Calibri"/>
              </a:rPr>
              <a:t>and</a:t>
            </a:r>
            <a:r>
              <a:rPr lang="de-DE" sz="3400" dirty="0">
                <a:solidFill>
                  <a:schemeClr val="dk1"/>
                </a:solidFill>
                <a:latin typeface="Calibri"/>
                <a:ea typeface="Calibri"/>
                <a:cs typeface="Calibri"/>
                <a:sym typeface="Calibri"/>
              </a:rPr>
              <a:t> </a:t>
            </a:r>
            <a:r>
              <a:rPr lang="de-DE" sz="3400" dirty="0" err="1">
                <a:solidFill>
                  <a:schemeClr val="dk1"/>
                </a:solidFill>
                <a:latin typeface="Calibri"/>
                <a:ea typeface="Calibri"/>
                <a:cs typeface="Calibri"/>
                <a:sym typeface="Calibri"/>
              </a:rPr>
              <a:t>its</a:t>
            </a:r>
            <a:r>
              <a:rPr lang="de-DE" sz="3400" dirty="0">
                <a:solidFill>
                  <a:schemeClr val="dk1"/>
                </a:solidFill>
                <a:latin typeface="Calibri"/>
                <a:ea typeface="Calibri"/>
                <a:cs typeface="Calibri"/>
                <a:sym typeface="Calibri"/>
              </a:rPr>
              <a:t> </a:t>
            </a:r>
            <a:r>
              <a:rPr lang="de-DE" sz="3400" dirty="0" err="1">
                <a:solidFill>
                  <a:schemeClr val="dk1"/>
                </a:solidFill>
                <a:latin typeface="Calibri"/>
                <a:ea typeface="Calibri"/>
                <a:cs typeface="Calibri"/>
                <a:sym typeface="Calibri"/>
              </a:rPr>
              <a:t>relevance</a:t>
            </a:r>
            <a:r>
              <a:rPr lang="de-DE" sz="3400" dirty="0">
                <a:solidFill>
                  <a:schemeClr val="dk1"/>
                </a:solidFill>
                <a:latin typeface="Calibri"/>
                <a:ea typeface="Calibri"/>
                <a:cs typeface="Calibri"/>
                <a:sym typeface="Calibri"/>
              </a:rPr>
              <a:t>?</a:t>
            </a:r>
            <a:endParaRPr sz="3400" b="0" i="0" u="none" strike="noStrike" cap="none" dirty="0">
              <a:solidFill>
                <a:schemeClr val="dk1"/>
              </a:solidFill>
              <a:latin typeface="Calibri"/>
              <a:ea typeface="Calibri"/>
              <a:cs typeface="Calibri"/>
              <a:sym typeface="Calibri"/>
            </a:endParaRPr>
          </a:p>
        </p:txBody>
      </p:sp>
      <p:sp>
        <p:nvSpPr>
          <p:cNvPr id="65" name="Google Shape;65;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6" name="Google Shape;66;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901"/>
              </a:srgbClr>
            </a:outerShdw>
          </a:effectLst>
        </p:spPr>
      </p:pic>
      <p:sp>
        <p:nvSpPr>
          <p:cNvPr id="67" name="Google Shape;67;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de-DE" sz="900" b="0" i="0" u="none" strike="noStrike" cap="none">
                <a:solidFill>
                  <a:srgbClr val="7F7F7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7F7F7F"/>
              </a:solidFill>
              <a:latin typeface="Calibri"/>
              <a:ea typeface="Calibri"/>
              <a:cs typeface="Calibri"/>
              <a:sym typeface="Calibri"/>
            </a:endParaRPr>
          </a:p>
        </p:txBody>
      </p:sp>
      <p:pic>
        <p:nvPicPr>
          <p:cNvPr id="68" name="Google Shape;68;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69" name="Google Shape;69;p1"/>
          <p:cNvSpPr/>
          <p:nvPr/>
        </p:nvSpPr>
        <p:spPr>
          <a:xfrm>
            <a:off x="-2" y="862700"/>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a:solidFill>
                  <a:schemeClr val="bg1"/>
                </a:solidFill>
                <a:latin typeface="Calibri"/>
                <a:ea typeface="Calibri"/>
                <a:cs typeface="Calibri"/>
                <a:sym typeface="Calibri"/>
              </a:rPr>
              <a:t>1</a:t>
            </a:r>
            <a:endParaRPr sz="2400" b="0" i="0" u="none" strike="noStrike" cap="none" dirty="0">
              <a:solidFill>
                <a:schemeClr val="bg1"/>
              </a:solidFill>
              <a:latin typeface="Calibri"/>
              <a:ea typeface="Calibri"/>
              <a:cs typeface="Calibri"/>
              <a:sym typeface="Calibri"/>
            </a:endParaRPr>
          </a:p>
        </p:txBody>
      </p:sp>
      <p:sp>
        <p:nvSpPr>
          <p:cNvPr id="70" name="Google Shape;70;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2F5496"/>
                </a:solidFill>
                <a:latin typeface="Calibri"/>
                <a:ea typeface="Calibri"/>
                <a:cs typeface="Calibri"/>
                <a:sym typeface="Calibri"/>
              </a:rPr>
              <a:t>2</a:t>
            </a:r>
            <a:endParaRPr sz="2400" b="0" i="0" u="none" strike="noStrike" cap="none">
              <a:solidFill>
                <a:srgbClr val="2F5496"/>
              </a:solidFill>
              <a:latin typeface="Calibri"/>
              <a:ea typeface="Calibri"/>
              <a:cs typeface="Calibri"/>
              <a:sym typeface="Calibri"/>
            </a:endParaRPr>
          </a:p>
        </p:txBody>
      </p:sp>
      <p:sp>
        <p:nvSpPr>
          <p:cNvPr id="71" name="Google Shape;71;p1"/>
          <p:cNvSpPr/>
          <p:nvPr/>
        </p:nvSpPr>
        <p:spPr>
          <a:xfrm>
            <a:off x="-56" y="2493288"/>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2F5496"/>
                </a:solidFill>
                <a:latin typeface="Calibri"/>
                <a:ea typeface="Calibri"/>
                <a:cs typeface="Calibri"/>
                <a:sym typeface="Calibri"/>
              </a:rPr>
              <a:t>3</a:t>
            </a:r>
            <a:endParaRPr sz="2400" b="0" i="0" u="none" strike="noStrike" cap="none">
              <a:solidFill>
                <a:srgbClr val="2F5496"/>
              </a:solidFill>
              <a:latin typeface="Calibri"/>
              <a:ea typeface="Calibri"/>
              <a:cs typeface="Calibri"/>
              <a:sym typeface="Calibri"/>
            </a:endParaRPr>
          </a:p>
        </p:txBody>
      </p:sp>
      <p:sp>
        <p:nvSpPr>
          <p:cNvPr id="72" name="Google Shape;72;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lvl="0" algn="ctr"/>
            <a:r>
              <a:rPr lang="de-DE" sz="2400" dirty="0">
                <a:solidFill>
                  <a:srgbClr val="2F5496"/>
                </a:solidFill>
                <a:latin typeface="Calibri"/>
                <a:ea typeface="Calibri"/>
                <a:cs typeface="Calibri"/>
                <a:sym typeface="Calibri"/>
              </a:rPr>
              <a:t>4</a:t>
            </a:r>
          </a:p>
        </p:txBody>
      </p:sp>
      <p:sp>
        <p:nvSpPr>
          <p:cNvPr id="73" name="Google Shape;73;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dirty="0">
                <a:solidFill>
                  <a:srgbClr val="2F5496"/>
                </a:solidFill>
                <a:latin typeface="Calibri"/>
                <a:ea typeface="Calibri"/>
                <a:cs typeface="Calibri"/>
                <a:sym typeface="Calibri"/>
              </a:rPr>
              <a:t>5</a:t>
            </a:r>
            <a:endParaRPr sz="2400" b="0" i="0" u="none" strike="noStrike" cap="none" dirty="0">
              <a:solidFill>
                <a:srgbClr val="2F5496"/>
              </a:solidFill>
              <a:latin typeface="Calibri"/>
              <a:ea typeface="Calibri"/>
              <a:cs typeface="Calibri"/>
              <a:sym typeface="Calibri"/>
            </a:endParaRPr>
          </a:p>
        </p:txBody>
      </p:sp>
      <p:sp>
        <p:nvSpPr>
          <p:cNvPr id="74" name="Google Shape;74;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0" i="0" u="none" strike="noStrike" cap="none">
                <a:solidFill>
                  <a:srgbClr val="2F5496"/>
                </a:solidFill>
                <a:latin typeface="Calibri"/>
                <a:ea typeface="Calibri"/>
                <a:cs typeface="Calibri"/>
                <a:sym typeface="Calibri"/>
              </a:rPr>
              <a:t>6</a:t>
            </a:r>
            <a:endParaRPr sz="2400" b="0" i="0" u="none" strike="noStrike" cap="none">
              <a:solidFill>
                <a:srgbClr val="2F5496"/>
              </a:solidFill>
              <a:latin typeface="Calibri"/>
              <a:ea typeface="Calibri"/>
              <a:cs typeface="Calibri"/>
              <a:sym typeface="Calibri"/>
            </a:endParaRPr>
          </a:p>
        </p:txBody>
      </p:sp>
      <p:pic>
        <p:nvPicPr>
          <p:cNvPr id="16" name="Picture 2">
            <a:extLst>
              <a:ext uri="{FF2B5EF4-FFF2-40B4-BE49-F238E27FC236}">
                <a16:creationId xmlns:a16="http://schemas.microsoft.com/office/drawing/2014/main" id="{10D238C8-7957-4E58-928A-A709BE291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9" name="Google Shape;117;p4"/>
          <p:cNvGrpSpPr/>
          <p:nvPr/>
        </p:nvGrpSpPr>
        <p:grpSpPr>
          <a:xfrm>
            <a:off x="2525315" y="2105079"/>
            <a:ext cx="7125062" cy="3475914"/>
            <a:chOff x="-23587" y="158831"/>
            <a:chExt cx="6274697" cy="3089382"/>
          </a:xfrm>
          <a:solidFill>
            <a:srgbClr val="0070C0"/>
          </a:solidFill>
        </p:grpSpPr>
        <p:sp>
          <p:nvSpPr>
            <p:cNvPr id="10" name="Google Shape;118;p4"/>
            <p:cNvSpPr/>
            <p:nvPr/>
          </p:nvSpPr>
          <p:spPr>
            <a:xfrm>
              <a:off x="0" y="158831"/>
              <a:ext cx="6251110" cy="479700"/>
            </a:xfrm>
            <a:prstGeom prst="roundRect">
              <a:avLst>
                <a:gd name="adj" fmla="val 16667"/>
              </a:avLst>
            </a:prstGeom>
            <a:grp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1" name="Google Shape;119;p4"/>
            <p:cNvSpPr txBox="1"/>
            <p:nvPr/>
          </p:nvSpPr>
          <p:spPr>
            <a:xfrm>
              <a:off x="23417" y="182248"/>
              <a:ext cx="6204276" cy="432866"/>
            </a:xfrm>
            <a:prstGeom prst="rect">
              <a:avLst/>
            </a:prstGeom>
            <a:grp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1.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What</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is</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Digital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Health</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Literacy</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and</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its</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relevance</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endParaRPr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 name="Google Shape;120;p4"/>
            <p:cNvSpPr/>
            <p:nvPr/>
          </p:nvSpPr>
          <p:spPr>
            <a:xfrm>
              <a:off x="0" y="696131"/>
              <a:ext cx="6251110" cy="479700"/>
            </a:xfrm>
            <a:prstGeom prst="roundRect">
              <a:avLst>
                <a:gd name="adj" fmla="val 16667"/>
              </a:avLst>
            </a:prstGeom>
            <a:grp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3" name="Google Shape;121;p4"/>
            <p:cNvSpPr txBox="1"/>
            <p:nvPr/>
          </p:nvSpPr>
          <p:spPr>
            <a:xfrm>
              <a:off x="23417" y="719548"/>
              <a:ext cx="6204276" cy="432866"/>
            </a:xfrm>
            <a:prstGeom prst="rect">
              <a:avLst/>
            </a:prstGeom>
            <a:grp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a:solidFill>
                    <a:schemeClr val="lt1"/>
                  </a:solidFill>
                  <a:effectLst>
                    <a:outerShdw blurRad="38100" dist="38100" dir="2700000" algn="tl">
                      <a:srgbClr val="000000">
                        <a:alpha val="43137"/>
                      </a:srgbClr>
                    </a:outerShdw>
                  </a:effectLst>
                  <a:latin typeface="Calibri"/>
                  <a:ea typeface="Calibri"/>
                  <a:cs typeface="Calibri"/>
                  <a:sym typeface="Calibri"/>
                </a:rPr>
                <a:t>2. Main health issues when landing in a new country</a:t>
              </a:r>
              <a:endParaRPr sz="2000" b="0" i="0" u="none" strike="noStrike" cap="none">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4" name="Google Shape;122;p4"/>
            <p:cNvSpPr/>
            <p:nvPr/>
          </p:nvSpPr>
          <p:spPr>
            <a:xfrm>
              <a:off x="0" y="1233432"/>
              <a:ext cx="6251110" cy="479700"/>
            </a:xfrm>
            <a:prstGeom prst="roundRect">
              <a:avLst>
                <a:gd name="adj" fmla="val 16667"/>
              </a:avLst>
            </a:prstGeom>
            <a:grp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5" name="Google Shape;123;p4"/>
            <p:cNvSpPr txBox="1"/>
            <p:nvPr/>
          </p:nvSpPr>
          <p:spPr>
            <a:xfrm>
              <a:off x="23417" y="1256849"/>
              <a:ext cx="6204276" cy="432866"/>
            </a:xfrm>
            <a:prstGeom prst="rect">
              <a:avLst/>
            </a:prstGeom>
            <a:grp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3.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Health</a:t>
              </a:r>
              <a:r>
                <a:rPr lang="de-DE" sz="2000" dirty="0" err="1">
                  <a:solidFill>
                    <a:schemeClr val="lt1"/>
                  </a:solidFill>
                  <a:effectLst>
                    <a:outerShdw blurRad="38100" dist="38100" dir="2700000" algn="tl">
                      <a:srgbClr val="000000">
                        <a:alpha val="43137"/>
                      </a:srgbClr>
                    </a:outerShdw>
                  </a:effectLst>
                  <a:latin typeface="Calibri"/>
                  <a:ea typeface="Calibri"/>
                  <a:cs typeface="Calibri"/>
                  <a:sym typeface="Calibri"/>
                </a:rPr>
                <a:t>care</a:t>
              </a:r>
              <a:r>
                <a:rPr lang="de-DE" sz="2000" dirty="0">
                  <a:solidFill>
                    <a:schemeClr val="lt1"/>
                  </a:solidFill>
                  <a:effectLst>
                    <a:outerShdw blurRad="38100" dist="38100" dir="2700000" algn="tl">
                      <a:srgbClr val="000000">
                        <a:alpha val="43137"/>
                      </a:srgbClr>
                    </a:outerShdw>
                  </a:effectLst>
                  <a:latin typeface="Calibri"/>
                  <a:ea typeface="Calibri"/>
                  <a:cs typeface="Calibri"/>
                  <a:sym typeface="Calibri"/>
                </a:rPr>
                <a:t> Services</a:t>
              </a:r>
              <a:endParaRPr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6" name="Google Shape;124;p4"/>
            <p:cNvSpPr/>
            <p:nvPr/>
          </p:nvSpPr>
          <p:spPr>
            <a:xfrm>
              <a:off x="-23586" y="1734444"/>
              <a:ext cx="6251110" cy="479700"/>
            </a:xfrm>
            <a:prstGeom prst="roundRect">
              <a:avLst>
                <a:gd name="adj" fmla="val 16667"/>
              </a:avLst>
            </a:prstGeom>
            <a:grp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7" name="Google Shape;125;p4"/>
            <p:cNvSpPr txBox="1"/>
            <p:nvPr/>
          </p:nvSpPr>
          <p:spPr>
            <a:xfrm>
              <a:off x="-23587" y="1781432"/>
              <a:ext cx="6204276" cy="432866"/>
            </a:xfrm>
            <a:prstGeom prst="rect">
              <a:avLst/>
            </a:prstGeom>
            <a:grp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4.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Turning</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digitally</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literate</a:t>
              </a:r>
              <a:endParaRPr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8" name="Google Shape;126;p4"/>
            <p:cNvSpPr/>
            <p:nvPr/>
          </p:nvSpPr>
          <p:spPr>
            <a:xfrm>
              <a:off x="-18270" y="2235456"/>
              <a:ext cx="6251110" cy="479700"/>
            </a:xfrm>
            <a:prstGeom prst="roundRect">
              <a:avLst>
                <a:gd name="adj" fmla="val 16667"/>
              </a:avLst>
            </a:prstGeom>
            <a:grp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9" name="Google Shape;127;p4"/>
            <p:cNvSpPr txBox="1"/>
            <p:nvPr/>
          </p:nvSpPr>
          <p:spPr>
            <a:xfrm>
              <a:off x="23248" y="2294620"/>
              <a:ext cx="6204276" cy="432866"/>
            </a:xfrm>
            <a:prstGeom prst="rect">
              <a:avLst/>
            </a:prstGeom>
            <a:grp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5.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Exploring</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Digital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Health</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tools</a:t>
              </a:r>
              <a:endParaRPr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20" name="Google Shape;128;p4"/>
            <p:cNvSpPr/>
            <p:nvPr/>
          </p:nvSpPr>
          <p:spPr>
            <a:xfrm>
              <a:off x="0" y="2768513"/>
              <a:ext cx="6251110" cy="479700"/>
            </a:xfrm>
            <a:prstGeom prst="roundRect">
              <a:avLst>
                <a:gd name="adj" fmla="val 16667"/>
              </a:avLst>
            </a:prstGeom>
            <a:grp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21" name="Google Shape;129;p4"/>
            <p:cNvSpPr txBox="1"/>
            <p:nvPr/>
          </p:nvSpPr>
          <p:spPr>
            <a:xfrm>
              <a:off x="-1" y="2815347"/>
              <a:ext cx="6204276" cy="432866"/>
            </a:xfrm>
            <a:prstGeom prst="rect">
              <a:avLst/>
            </a:prstGeom>
            <a:grp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6.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Being</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active</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in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the</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digital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health</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environment</a:t>
              </a:r>
              <a:endParaRPr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grpSp>
      <p:sp>
        <p:nvSpPr>
          <p:cNvPr id="2" name="Τίτλος 1">
            <a:extLst>
              <a:ext uri="{FF2B5EF4-FFF2-40B4-BE49-F238E27FC236}">
                <a16:creationId xmlns:a16="http://schemas.microsoft.com/office/drawing/2014/main" id="{687D8036-B967-435D-B4D8-B9E62CAF94E0}"/>
              </a:ext>
            </a:extLst>
          </p:cNvPr>
          <p:cNvSpPr>
            <a:spLocks noGrp="1"/>
          </p:cNvSpPr>
          <p:nvPr>
            <p:ph type="title"/>
          </p:nvPr>
        </p:nvSpPr>
        <p:spPr/>
        <p:txBody>
          <a:bodyPr/>
          <a:lstStyle/>
          <a:p>
            <a:r>
              <a:rPr lang="en-US" dirty="0"/>
              <a:t>Overview of the project - content</a:t>
            </a:r>
            <a:endParaRPr lang="en-GB" dirty="0"/>
          </a:p>
        </p:txBody>
      </p:sp>
      <p:sp>
        <p:nvSpPr>
          <p:cNvPr id="23" name="Google Shape;182;p7">
            <a:extLst>
              <a:ext uri="{FF2B5EF4-FFF2-40B4-BE49-F238E27FC236}">
                <a16:creationId xmlns:a16="http://schemas.microsoft.com/office/drawing/2014/main" id="{B0350D60-83F4-4FF4-B408-C3B3EF6E4344}"/>
              </a:ext>
            </a:extLst>
          </p:cNvPr>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Opening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03396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Τίτλος 3">
            <a:extLst>
              <a:ext uri="{FF2B5EF4-FFF2-40B4-BE49-F238E27FC236}">
                <a16:creationId xmlns:a16="http://schemas.microsoft.com/office/drawing/2014/main" id="{E06C8E73-A4A5-49CD-90D8-A5A76976041F}"/>
              </a:ext>
            </a:extLst>
          </p:cNvPr>
          <p:cNvSpPr>
            <a:spLocks noGrp="1"/>
          </p:cNvSpPr>
          <p:nvPr>
            <p:ph type="title"/>
          </p:nvPr>
        </p:nvSpPr>
        <p:spPr/>
        <p:txBody>
          <a:bodyPr/>
          <a:lstStyle/>
          <a:p>
            <a:r>
              <a:rPr lang="en-US" dirty="0"/>
              <a:t>Overview of the project- organizational structure of the modules</a:t>
            </a:r>
            <a:endParaRPr lang="en-GB" dirty="0"/>
          </a:p>
        </p:txBody>
      </p:sp>
      <p:sp>
        <p:nvSpPr>
          <p:cNvPr id="22" name="Google Shape;179;p7"/>
          <p:cNvSpPr txBox="1">
            <a:spLocks noGrp="1"/>
          </p:cNvSpPr>
          <p:nvPr>
            <p:ph type="body" idx="1"/>
          </p:nvPr>
        </p:nvSpPr>
        <p:spPr>
          <a:xfrm>
            <a:off x="557998" y="1799999"/>
            <a:ext cx="6497225" cy="4865977"/>
          </a:xfrm>
          <a:prstGeom prst="rect">
            <a:avLst/>
          </a:prstGeom>
          <a:noFill/>
          <a:ln>
            <a:noFill/>
          </a:ln>
        </p:spPr>
        <p:txBody>
          <a:bodyPr spcFirstLastPara="1" wrap="square" lIns="91425" tIns="45700" rIns="91425" bIns="45700" anchor="t" anchorCtr="0">
            <a:normAutofit/>
          </a:bodyPr>
          <a:lstStyle/>
          <a:p>
            <a:pPr marL="342900" indent="-342900">
              <a:lnSpc>
                <a:spcPct val="110000"/>
              </a:lnSpc>
              <a:spcAft>
                <a:spcPts val="600"/>
              </a:spcAft>
            </a:pPr>
            <a:r>
              <a:rPr lang="de-DE" dirty="0" err="1"/>
              <a:t>Each</a:t>
            </a:r>
            <a:r>
              <a:rPr lang="de-DE" dirty="0"/>
              <a:t> </a:t>
            </a:r>
            <a:r>
              <a:rPr lang="de-DE" dirty="0" err="1"/>
              <a:t>module</a:t>
            </a:r>
            <a:r>
              <a:rPr lang="de-DE" dirty="0"/>
              <a:t> </a:t>
            </a:r>
            <a:r>
              <a:rPr lang="de-DE" dirty="0" err="1"/>
              <a:t>has</a:t>
            </a:r>
            <a:r>
              <a:rPr lang="de-DE" dirty="0"/>
              <a:t> a </a:t>
            </a:r>
            <a:r>
              <a:rPr lang="de-DE" dirty="0" err="1"/>
              <a:t>duration</a:t>
            </a:r>
            <a:r>
              <a:rPr lang="de-DE" dirty="0"/>
              <a:t> </a:t>
            </a:r>
            <a:r>
              <a:rPr lang="de-DE" dirty="0" err="1"/>
              <a:t>between</a:t>
            </a:r>
            <a:r>
              <a:rPr lang="de-DE" dirty="0"/>
              <a:t> 4.5 </a:t>
            </a:r>
            <a:r>
              <a:rPr lang="de-DE" dirty="0" err="1"/>
              <a:t>hours</a:t>
            </a:r>
            <a:r>
              <a:rPr lang="de-DE" dirty="0"/>
              <a:t> (</a:t>
            </a:r>
            <a:r>
              <a:rPr lang="de-DE" dirty="0" err="1"/>
              <a:t>shortest</a:t>
            </a:r>
            <a:r>
              <a:rPr lang="de-DE" dirty="0"/>
              <a:t> </a:t>
            </a:r>
            <a:r>
              <a:rPr lang="de-DE" dirty="0" err="1"/>
              <a:t>module</a:t>
            </a:r>
            <a:r>
              <a:rPr lang="de-DE" dirty="0"/>
              <a:t>) </a:t>
            </a:r>
            <a:r>
              <a:rPr lang="de-DE" dirty="0" err="1"/>
              <a:t>and</a:t>
            </a:r>
            <a:r>
              <a:rPr lang="de-DE" dirty="0"/>
              <a:t> 9 (</a:t>
            </a:r>
            <a:r>
              <a:rPr lang="de-DE" dirty="0" err="1"/>
              <a:t>longest</a:t>
            </a:r>
            <a:r>
              <a:rPr lang="de-DE" dirty="0"/>
              <a:t> </a:t>
            </a:r>
            <a:r>
              <a:rPr lang="de-DE" dirty="0" err="1"/>
              <a:t>module</a:t>
            </a:r>
            <a:r>
              <a:rPr lang="de-DE" dirty="0"/>
              <a:t>)</a:t>
            </a:r>
          </a:p>
          <a:p>
            <a:pPr marL="342900" indent="-342900">
              <a:lnSpc>
                <a:spcPct val="110000"/>
              </a:lnSpc>
              <a:spcAft>
                <a:spcPts val="600"/>
              </a:spcAft>
            </a:pPr>
            <a:r>
              <a:rPr lang="de-DE" dirty="0" err="1"/>
              <a:t>Each</a:t>
            </a:r>
            <a:r>
              <a:rPr lang="de-DE" dirty="0"/>
              <a:t> </a:t>
            </a:r>
            <a:r>
              <a:rPr lang="de-DE" dirty="0" err="1"/>
              <a:t>module</a:t>
            </a:r>
            <a:r>
              <a:rPr lang="de-DE" dirty="0"/>
              <a:t> </a:t>
            </a:r>
            <a:r>
              <a:rPr lang="de-DE" dirty="0" err="1"/>
              <a:t>consists</a:t>
            </a:r>
            <a:r>
              <a:rPr lang="de-DE" dirty="0"/>
              <a:t> </a:t>
            </a:r>
            <a:r>
              <a:rPr lang="de-DE" dirty="0" err="1"/>
              <a:t>of</a:t>
            </a:r>
            <a:r>
              <a:rPr lang="de-DE" dirty="0"/>
              <a:t> face-2-face </a:t>
            </a:r>
            <a:r>
              <a:rPr lang="de-DE" dirty="0" err="1"/>
              <a:t>sessions</a:t>
            </a:r>
            <a:r>
              <a:rPr lang="de-DE" dirty="0"/>
              <a:t> and online </a:t>
            </a:r>
            <a:r>
              <a:rPr lang="de-DE" dirty="0" err="1"/>
              <a:t>sessions</a:t>
            </a:r>
            <a:r>
              <a:rPr lang="de-DE" dirty="0"/>
              <a:t>. </a:t>
            </a:r>
          </a:p>
          <a:p>
            <a:pPr marL="800100" lvl="1" indent="-342900">
              <a:lnSpc>
                <a:spcPct val="110000"/>
              </a:lnSpc>
              <a:spcAft>
                <a:spcPts val="600"/>
              </a:spcAft>
              <a:buFont typeface="Courier New" panose="02070309020205020404" pitchFamily="49" charset="0"/>
              <a:buChar char="o"/>
            </a:pPr>
            <a:r>
              <a:rPr lang="de-DE" dirty="0"/>
              <a:t>The </a:t>
            </a:r>
            <a:r>
              <a:rPr lang="de-DE" b="1" dirty="0"/>
              <a:t>face-2-face </a:t>
            </a:r>
            <a:r>
              <a:rPr lang="de-DE" b="1" dirty="0" err="1"/>
              <a:t>sessions</a:t>
            </a:r>
            <a:r>
              <a:rPr lang="de-DE" b="1" dirty="0"/>
              <a:t> </a:t>
            </a:r>
            <a:r>
              <a:rPr lang="de-DE" dirty="0" err="1"/>
              <a:t>consists</a:t>
            </a:r>
            <a:r>
              <a:rPr lang="de-DE" dirty="0"/>
              <a:t> </a:t>
            </a:r>
            <a:r>
              <a:rPr lang="de-DE" dirty="0" err="1"/>
              <a:t>of</a:t>
            </a:r>
            <a:r>
              <a:rPr lang="de-DE" dirty="0"/>
              <a:t> </a:t>
            </a:r>
            <a:r>
              <a:rPr lang="de-DE" dirty="0" err="1"/>
              <a:t>short</a:t>
            </a:r>
            <a:r>
              <a:rPr lang="de-DE" dirty="0"/>
              <a:t> </a:t>
            </a:r>
            <a:r>
              <a:rPr lang="de-DE" dirty="0" err="1"/>
              <a:t>presentation</a:t>
            </a:r>
            <a:r>
              <a:rPr lang="de-DE" dirty="0"/>
              <a:t>, </a:t>
            </a:r>
            <a:r>
              <a:rPr lang="de-DE" dirty="0" err="1"/>
              <a:t>group-dynamic</a:t>
            </a:r>
            <a:r>
              <a:rPr lang="de-DE" dirty="0"/>
              <a:t> </a:t>
            </a:r>
            <a:r>
              <a:rPr lang="de-DE" dirty="0" err="1"/>
              <a:t>activities</a:t>
            </a:r>
            <a:r>
              <a:rPr lang="de-DE" dirty="0"/>
              <a:t> and </a:t>
            </a:r>
            <a:r>
              <a:rPr lang="de-DE" dirty="0" err="1"/>
              <a:t>practical</a:t>
            </a:r>
            <a:r>
              <a:rPr lang="de-DE" dirty="0"/>
              <a:t> </a:t>
            </a:r>
            <a:r>
              <a:rPr lang="de-DE" dirty="0" err="1"/>
              <a:t>activities</a:t>
            </a:r>
            <a:r>
              <a:rPr lang="de-DE" dirty="0"/>
              <a:t>. </a:t>
            </a:r>
          </a:p>
          <a:p>
            <a:pPr marL="800100" lvl="1" indent="-342900">
              <a:lnSpc>
                <a:spcPct val="110000"/>
              </a:lnSpc>
              <a:spcAft>
                <a:spcPts val="600"/>
              </a:spcAft>
              <a:buFont typeface="Courier New" panose="02070309020205020404" pitchFamily="49" charset="0"/>
              <a:buChar char="o"/>
            </a:pPr>
            <a:r>
              <a:rPr lang="de-DE" b="1" dirty="0"/>
              <a:t>Online </a:t>
            </a:r>
            <a:r>
              <a:rPr lang="de-DE" b="1" dirty="0" err="1"/>
              <a:t>sessions</a:t>
            </a:r>
            <a:r>
              <a:rPr lang="de-DE" b="1" dirty="0"/>
              <a:t> </a:t>
            </a:r>
            <a:r>
              <a:rPr lang="de-DE" b="1" dirty="0" err="1"/>
              <a:t>are</a:t>
            </a:r>
            <a:r>
              <a:rPr lang="de-DE" b="1" dirty="0"/>
              <a:t> </a:t>
            </a:r>
            <a:r>
              <a:rPr lang="de-DE" dirty="0"/>
              <a:t>individual </a:t>
            </a:r>
            <a:r>
              <a:rPr lang="de-DE" dirty="0" err="1"/>
              <a:t>tasks</a:t>
            </a:r>
            <a:r>
              <a:rPr lang="de-DE" dirty="0"/>
              <a:t> </a:t>
            </a:r>
            <a:r>
              <a:rPr lang="de-DE" dirty="0" err="1"/>
              <a:t>which</a:t>
            </a:r>
            <a:r>
              <a:rPr lang="de-DE" dirty="0"/>
              <a:t> </a:t>
            </a:r>
            <a:r>
              <a:rPr lang="de-DE" dirty="0" err="1"/>
              <a:t>can</a:t>
            </a:r>
            <a:r>
              <a:rPr lang="de-DE" dirty="0"/>
              <a:t> </a:t>
            </a:r>
            <a:r>
              <a:rPr lang="de-DE" dirty="0" err="1"/>
              <a:t>be</a:t>
            </a:r>
            <a:r>
              <a:rPr lang="de-DE" dirty="0"/>
              <a:t> </a:t>
            </a:r>
            <a:r>
              <a:rPr lang="de-DE" dirty="0" err="1"/>
              <a:t>done</a:t>
            </a:r>
            <a:r>
              <a:rPr lang="de-DE" dirty="0"/>
              <a:t> </a:t>
            </a:r>
            <a:r>
              <a:rPr lang="de-DE" dirty="0" err="1"/>
              <a:t>detached</a:t>
            </a:r>
            <a:r>
              <a:rPr lang="de-DE" dirty="0"/>
              <a:t> </a:t>
            </a:r>
            <a:r>
              <a:rPr lang="de-DE" dirty="0" err="1"/>
              <a:t>from</a:t>
            </a:r>
            <a:r>
              <a:rPr lang="de-DE" dirty="0"/>
              <a:t> </a:t>
            </a:r>
            <a:r>
              <a:rPr lang="de-DE" dirty="0" err="1"/>
              <a:t>the</a:t>
            </a:r>
            <a:r>
              <a:rPr lang="de-DE" dirty="0"/>
              <a:t> </a:t>
            </a:r>
            <a:r>
              <a:rPr lang="de-DE" dirty="0" err="1"/>
              <a:t>place</a:t>
            </a:r>
            <a:r>
              <a:rPr lang="de-DE" dirty="0"/>
              <a:t> and time </a:t>
            </a:r>
            <a:r>
              <a:rPr lang="de-DE" dirty="0" err="1"/>
              <a:t>of</a:t>
            </a:r>
            <a:r>
              <a:rPr lang="de-DE" dirty="0"/>
              <a:t> </a:t>
            </a:r>
            <a:r>
              <a:rPr lang="de-DE" dirty="0" err="1"/>
              <a:t>the</a:t>
            </a:r>
            <a:r>
              <a:rPr lang="de-DE" dirty="0"/>
              <a:t> face-2-face </a:t>
            </a:r>
            <a:r>
              <a:rPr lang="de-DE" dirty="0" err="1"/>
              <a:t>sessions</a:t>
            </a:r>
            <a:r>
              <a:rPr lang="de-DE" dirty="0"/>
              <a:t>.</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739" y="2203604"/>
            <a:ext cx="4682014" cy="3399337"/>
          </a:xfrm>
          <a:prstGeom prst="rect">
            <a:avLst/>
          </a:prstGeom>
          <a:ln>
            <a:noFill/>
          </a:ln>
          <a:effectLst>
            <a:outerShdw blurRad="190500" algn="tl" rotWithShape="0">
              <a:srgbClr val="000000">
                <a:alpha val="70000"/>
              </a:srgbClr>
            </a:outerShdw>
          </a:effectLst>
        </p:spPr>
      </p:pic>
      <p:sp>
        <p:nvSpPr>
          <p:cNvPr id="2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82;p7">
            <a:extLst>
              <a:ext uri="{FF2B5EF4-FFF2-40B4-BE49-F238E27FC236}">
                <a16:creationId xmlns:a16="http://schemas.microsoft.com/office/drawing/2014/main" id="{10BF92F8-EDEA-4691-9455-B5F86ADB1763}"/>
              </a:ext>
            </a:extLst>
          </p:cNvPr>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Opening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28220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2" name="Τίτλος 1">
            <a:extLst>
              <a:ext uri="{FF2B5EF4-FFF2-40B4-BE49-F238E27FC236}">
                <a16:creationId xmlns:a16="http://schemas.microsoft.com/office/drawing/2014/main" id="{6772B263-0DD2-499C-B968-09F72BE0431D}"/>
              </a:ext>
            </a:extLst>
          </p:cNvPr>
          <p:cNvSpPr>
            <a:spLocks noGrp="1"/>
          </p:cNvSpPr>
          <p:nvPr>
            <p:ph type="title"/>
          </p:nvPr>
        </p:nvSpPr>
        <p:spPr/>
        <p:txBody>
          <a:bodyPr/>
          <a:lstStyle/>
          <a:p>
            <a:r>
              <a:rPr lang="en-GB" dirty="0"/>
              <a:t>Presenting Ourselves</a:t>
            </a:r>
          </a:p>
        </p:txBody>
      </p:sp>
      <p:sp>
        <p:nvSpPr>
          <p:cNvPr id="179" name="Google Shape;179;p7"/>
          <p:cNvSpPr txBox="1">
            <a:spLocks noGrp="1"/>
          </p:cNvSpPr>
          <p:nvPr>
            <p:ph type="body" idx="1"/>
          </p:nvPr>
        </p:nvSpPr>
        <p:spPr>
          <a:xfrm>
            <a:off x="557998" y="1799999"/>
            <a:ext cx="7770213"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GB" dirty="0"/>
              <a:t>What is my name</a:t>
            </a:r>
          </a:p>
          <a:p>
            <a:pPr marL="228600" lvl="0" indent="-228600" algn="l" rtl="0">
              <a:lnSpc>
                <a:spcPct val="150000"/>
              </a:lnSpc>
              <a:spcBef>
                <a:spcPts val="0"/>
              </a:spcBef>
              <a:spcAft>
                <a:spcPts val="0"/>
              </a:spcAft>
              <a:buSzPts val="2000"/>
              <a:buChar char="▪"/>
            </a:pPr>
            <a:r>
              <a:rPr lang="en-GB" dirty="0"/>
              <a:t>Which country I come from</a:t>
            </a:r>
          </a:p>
          <a:p>
            <a:pPr marL="228600" lvl="0" indent="-228600" algn="l" rtl="0">
              <a:lnSpc>
                <a:spcPct val="150000"/>
              </a:lnSpc>
              <a:spcBef>
                <a:spcPts val="0"/>
              </a:spcBef>
              <a:spcAft>
                <a:spcPts val="0"/>
              </a:spcAft>
              <a:buSzPts val="2000"/>
              <a:buChar char="▪"/>
            </a:pPr>
            <a:r>
              <a:rPr lang="en-GB" dirty="0"/>
              <a:t>Why I came to this country</a:t>
            </a:r>
          </a:p>
          <a:p>
            <a:pPr marL="228600" lvl="0" indent="-228600" algn="l" rtl="0">
              <a:lnSpc>
                <a:spcPct val="150000"/>
              </a:lnSpc>
              <a:spcBef>
                <a:spcPts val="0"/>
              </a:spcBef>
              <a:spcAft>
                <a:spcPts val="0"/>
              </a:spcAft>
              <a:buSzPts val="2000"/>
              <a:buChar char="▪"/>
            </a:pPr>
            <a:r>
              <a:rPr lang="en-GB" dirty="0"/>
              <a:t>What are my hobbies </a:t>
            </a:r>
          </a:p>
          <a:p>
            <a:pPr marL="228600" lvl="0" indent="-228600" algn="l" rtl="0">
              <a:lnSpc>
                <a:spcPct val="150000"/>
              </a:lnSpc>
              <a:spcBef>
                <a:spcPts val="0"/>
              </a:spcBef>
              <a:spcAft>
                <a:spcPts val="0"/>
              </a:spcAft>
              <a:buSzPts val="2000"/>
              <a:buChar char="▪"/>
            </a:pPr>
            <a:r>
              <a:rPr lang="en-GB" dirty="0"/>
              <a:t>What are my motivations and goals for this course</a:t>
            </a:r>
            <a:r>
              <a:rPr lang="en-GB" sz="2000" dirty="0"/>
              <a:t>?</a:t>
            </a:r>
          </a:p>
        </p:txBody>
      </p:sp>
      <p:pic>
        <p:nvPicPr>
          <p:cNvPr id="180" name="Google Shape;180;p7" descr="Social Media, Personal, Social Networks, Media, System"/>
          <p:cNvPicPr preferRelativeResize="0"/>
          <p:nvPr/>
        </p:nvPicPr>
        <p:blipFill rotWithShape="1">
          <a:blip r:embed="rId3">
            <a:alphaModFix/>
          </a:blip>
          <a:srcRect/>
          <a:stretch/>
        </p:blipFill>
        <p:spPr>
          <a:xfrm>
            <a:off x="7590302" y="1799999"/>
            <a:ext cx="4675852" cy="3117234"/>
          </a:xfrm>
          <a:prstGeom prst="rect">
            <a:avLst/>
          </a:prstGeom>
          <a:noFill/>
          <a:ln>
            <a:noFill/>
          </a:ln>
        </p:spPr>
      </p:pic>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a:solidFill>
                  <a:schemeClr val="dk1"/>
                </a:solidFill>
                <a:latin typeface="Calibri"/>
                <a:ea typeface="Calibri"/>
                <a:cs typeface="Calibri"/>
                <a:sym typeface="Calibri"/>
              </a:rPr>
              <a:t> |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a:solidFill>
                <a:schemeClr val="dk1"/>
              </a:solidFill>
              <a:latin typeface="Calibri"/>
              <a:ea typeface="Calibri"/>
              <a:cs typeface="Calibri"/>
              <a:sym typeface="Calibri"/>
            </a:endParaRPr>
          </a:p>
        </p:txBody>
      </p:sp>
      <p:sp>
        <p:nvSpPr>
          <p:cNvPr id="8" name="Google Shape;182;p7">
            <a:extLst>
              <a:ext uri="{FF2B5EF4-FFF2-40B4-BE49-F238E27FC236}">
                <a16:creationId xmlns:a16="http://schemas.microsoft.com/office/drawing/2014/main" id="{8E257D9B-B503-48C0-B908-4FC064807EDF}"/>
              </a:ext>
            </a:extLst>
          </p:cNvPr>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Opening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17240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Action 1.1.2</a:t>
            </a:r>
            <a:br>
              <a:rPr lang="de-DE" dirty="0">
                <a:solidFill>
                  <a:srgbClr val="C01E24"/>
                </a:solidFill>
              </a:rPr>
            </a:br>
            <a:r>
              <a:rPr lang="en-US" dirty="0">
                <a:solidFill>
                  <a:srgbClr val="C01E24"/>
                </a:solidFill>
              </a:rPr>
              <a:t>Group Dynamic - Concept of Digital Health Literacy</a:t>
            </a:r>
            <a:r>
              <a:rPr lang="de-DE" dirty="0">
                <a:solidFill>
                  <a:srgbClr val="C01E24"/>
                </a:solidFill>
              </a:rPr>
              <a:t> </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err="1"/>
              <a:t>You</a:t>
            </a:r>
            <a:r>
              <a:rPr lang="de-DE" sz="2000" dirty="0"/>
              <a:t> will </a:t>
            </a:r>
            <a:r>
              <a:rPr lang="de-DE" sz="2000" dirty="0" err="1"/>
              <a:t>learn</a:t>
            </a:r>
            <a:r>
              <a:rPr lang="de-DE" sz="2000" dirty="0"/>
              <a:t> </a:t>
            </a:r>
            <a:r>
              <a:rPr lang="de-DE" sz="2000" dirty="0" err="1"/>
              <a:t>about</a:t>
            </a:r>
            <a:r>
              <a:rPr lang="de-DE" sz="2000" dirty="0"/>
              <a:t> </a:t>
            </a:r>
            <a:r>
              <a:rPr lang="de-DE" sz="2000" dirty="0" err="1"/>
              <a:t>the</a:t>
            </a:r>
            <a:r>
              <a:rPr lang="de-DE" sz="2000" dirty="0"/>
              <a:t> </a:t>
            </a:r>
            <a:r>
              <a:rPr lang="de-DE" sz="2000" dirty="0" err="1"/>
              <a:t>concept</a:t>
            </a:r>
            <a:r>
              <a:rPr lang="de-DE" sz="2000" dirty="0"/>
              <a:t> </a:t>
            </a:r>
            <a:r>
              <a:rPr lang="de-DE" sz="2000" dirty="0" err="1"/>
              <a:t>of</a:t>
            </a:r>
            <a:r>
              <a:rPr lang="de-DE" sz="2000" dirty="0"/>
              <a:t> </a:t>
            </a:r>
            <a:r>
              <a:rPr lang="de-DE" sz="2000" dirty="0" err="1"/>
              <a:t>the</a:t>
            </a:r>
            <a:r>
              <a:rPr lang="de-DE" sz="2000" dirty="0"/>
              <a:t> Digital Health </a:t>
            </a:r>
            <a:r>
              <a:rPr lang="de-DE" sz="2000" dirty="0" err="1"/>
              <a:t>Literacy</a:t>
            </a:r>
            <a:r>
              <a:rPr lang="de-DE" sz="2000" dirty="0"/>
              <a:t> and </a:t>
            </a:r>
            <a:r>
              <a:rPr lang="de-DE" sz="2000" dirty="0" err="1"/>
              <a:t>the</a:t>
            </a:r>
            <a:r>
              <a:rPr lang="de-DE" sz="2000" dirty="0"/>
              <a:t> </a:t>
            </a:r>
            <a:r>
              <a:rPr lang="de-DE" sz="2000" dirty="0" err="1"/>
              <a:t>skills</a:t>
            </a:r>
            <a:r>
              <a:rPr lang="de-DE" sz="2000" dirty="0"/>
              <a:t> </a:t>
            </a:r>
            <a:r>
              <a:rPr lang="de-DE" sz="2000" dirty="0" err="1"/>
              <a:t>needed</a:t>
            </a:r>
            <a:r>
              <a:rPr lang="de-DE" sz="2000" dirty="0"/>
              <a:t>:</a:t>
            </a:r>
          </a:p>
          <a:p>
            <a:pPr marL="800100" lvl="1" indent="-342900">
              <a:lnSpc>
                <a:spcPct val="120000"/>
              </a:lnSpc>
              <a:spcBef>
                <a:spcPts val="1200"/>
              </a:spcBef>
              <a:buSzPts val="2000"/>
            </a:pPr>
            <a:r>
              <a:rPr lang="en-GB" sz="1800" dirty="0"/>
              <a:t>Operational skills</a:t>
            </a:r>
          </a:p>
          <a:p>
            <a:pPr marL="800100" lvl="1" indent="-342900">
              <a:lnSpc>
                <a:spcPct val="120000"/>
              </a:lnSpc>
              <a:spcBef>
                <a:spcPts val="1200"/>
              </a:spcBef>
              <a:buSzPts val="2000"/>
            </a:pPr>
            <a:r>
              <a:rPr lang="en-GB" sz="1800" dirty="0"/>
              <a:t>Navigation skills</a:t>
            </a:r>
          </a:p>
          <a:p>
            <a:pPr marL="800100" lvl="1" indent="-342900">
              <a:lnSpc>
                <a:spcPct val="120000"/>
              </a:lnSpc>
              <a:spcBef>
                <a:spcPts val="1200"/>
              </a:spcBef>
              <a:buSzPts val="2000"/>
            </a:pPr>
            <a:r>
              <a:rPr lang="en-GB" sz="1800" dirty="0"/>
              <a:t>Information searching</a:t>
            </a:r>
          </a:p>
          <a:p>
            <a:pPr marL="800100" lvl="1" indent="-342900">
              <a:lnSpc>
                <a:spcPct val="120000"/>
              </a:lnSpc>
              <a:spcBef>
                <a:spcPts val="1200"/>
              </a:spcBef>
              <a:buSzPts val="2000"/>
            </a:pPr>
            <a:r>
              <a:rPr lang="en-GB" sz="1800" dirty="0"/>
              <a:t>Evaluating reliability, determining relevance</a:t>
            </a:r>
          </a:p>
          <a:p>
            <a:pPr marL="800100" lvl="1" indent="-342900">
              <a:lnSpc>
                <a:spcPct val="120000"/>
              </a:lnSpc>
              <a:spcBef>
                <a:spcPts val="1200"/>
              </a:spcBef>
              <a:buSzPts val="2000"/>
            </a:pPr>
            <a:r>
              <a:rPr lang="en-GB" sz="1800" dirty="0"/>
              <a:t>Adding content</a:t>
            </a:r>
          </a:p>
          <a:p>
            <a:pPr marL="800100" lvl="1" indent="-342900">
              <a:lnSpc>
                <a:spcPct val="120000"/>
              </a:lnSpc>
              <a:spcBef>
                <a:spcPts val="1200"/>
              </a:spcBef>
              <a:buSzPts val="2000"/>
            </a:pPr>
            <a:r>
              <a:rPr lang="en-GB" sz="1800" dirty="0"/>
              <a:t>Protecting privacy.</a:t>
            </a:r>
          </a:p>
          <a:p>
            <a:pPr marL="342900" indent="-342900">
              <a:lnSpc>
                <a:spcPct val="120000"/>
              </a:lnSpc>
              <a:spcBef>
                <a:spcPts val="1200"/>
              </a:spcBef>
              <a:buSzPts val="2000"/>
            </a:pPr>
            <a:endParaRPr sz="2000" dirty="0"/>
          </a:p>
        </p:txBody>
      </p:sp>
      <p:sp>
        <p:nvSpPr>
          <p:cNvPr id="13" name="Google Shape;183;p7">
            <a:extLst>
              <a:ext uri="{FF2B5EF4-FFF2-40B4-BE49-F238E27FC236}">
                <a16:creationId xmlns:a16="http://schemas.microsoft.com/office/drawing/2014/main" id="{FD1339D8-E772-47E8-9B5F-FF69D38D8134}"/>
              </a:ext>
            </a:extLst>
          </p:cNvPr>
          <p:cNvSpPr/>
          <p:nvPr/>
        </p:nvSpPr>
        <p:spPr>
          <a:xfrm>
            <a:off x="-2956288" y="653807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14" name="Picture 2" descr="Icon&#10;&#10;Description automatically generated with low confidence">
            <a:extLst>
              <a:ext uri="{FF2B5EF4-FFF2-40B4-BE49-F238E27FC236}">
                <a16:creationId xmlns:a16="http://schemas.microsoft.com/office/drawing/2014/main" id="{78CD0932-2A3E-4780-8AA8-42A8F6E8F8C7}"/>
              </a:ext>
            </a:extLst>
          </p:cNvPr>
          <p:cNvPicPr>
            <a:picLocks noChangeAspect="1"/>
          </p:cNvPicPr>
          <p:nvPr/>
        </p:nvPicPr>
        <p:blipFill>
          <a:blip r:embed="rId5"/>
          <a:stretch>
            <a:fillRect/>
          </a:stretch>
        </p:blipFill>
        <p:spPr>
          <a:xfrm>
            <a:off x="5390265" y="2160000"/>
            <a:ext cx="5575543" cy="4660805"/>
          </a:xfrm>
          <a:prstGeom prst="rect">
            <a:avLst/>
          </a:prstGeom>
        </p:spPr>
      </p:pic>
      <p:sp>
        <p:nvSpPr>
          <p:cNvPr id="23" name="Google Shape;168;p7">
            <a:extLst>
              <a:ext uri="{FF2B5EF4-FFF2-40B4-BE49-F238E27FC236}">
                <a16:creationId xmlns:a16="http://schemas.microsoft.com/office/drawing/2014/main" id="{A77E56FB-1FA8-5D06-F50F-B18C9F23ADA6}"/>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24" name="Google Shape;168;p7">
            <a:extLst>
              <a:ext uri="{FF2B5EF4-FFF2-40B4-BE49-F238E27FC236}">
                <a16:creationId xmlns:a16="http://schemas.microsoft.com/office/drawing/2014/main" id="{671C4E39-7C0D-2296-7B4A-ADF33AC3DE36}"/>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1.1.2</a:t>
            </a:r>
            <a:endParaRPr sz="2000" dirty="0">
              <a:solidFill>
                <a:srgbClr val="C01E24"/>
              </a:solidFill>
              <a:latin typeface="Calibri"/>
              <a:cs typeface="Calibri"/>
              <a:sym typeface="Calibri"/>
            </a:endParaRPr>
          </a:p>
        </p:txBody>
      </p:sp>
      <p:sp>
        <p:nvSpPr>
          <p:cNvPr id="25" name="Google Shape;168;p7">
            <a:extLst>
              <a:ext uri="{FF2B5EF4-FFF2-40B4-BE49-F238E27FC236}">
                <a16:creationId xmlns:a16="http://schemas.microsoft.com/office/drawing/2014/main" id="{A8CAFCB9-1A88-61D4-938C-C474CE439A0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26" name="Google Shape;168;p7">
            <a:extLst>
              <a:ext uri="{FF2B5EF4-FFF2-40B4-BE49-F238E27FC236}">
                <a16:creationId xmlns:a16="http://schemas.microsoft.com/office/drawing/2014/main" id="{6920129C-5540-9634-9C85-58D22B9973A2}"/>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27" name="Google Shape;168;p7">
            <a:extLst>
              <a:ext uri="{FF2B5EF4-FFF2-40B4-BE49-F238E27FC236}">
                <a16:creationId xmlns:a16="http://schemas.microsoft.com/office/drawing/2014/main" id="{3C8A5069-8E7B-7702-6EFD-95C100F74B8C}"/>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28" name="Google Shape;168;p7">
            <a:extLst>
              <a:ext uri="{FF2B5EF4-FFF2-40B4-BE49-F238E27FC236}">
                <a16:creationId xmlns:a16="http://schemas.microsoft.com/office/drawing/2014/main" id="{0AC240B2-F2C8-34D5-104B-E82BCE0C67A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29" name="Google Shape;168;p7">
            <a:extLst>
              <a:ext uri="{FF2B5EF4-FFF2-40B4-BE49-F238E27FC236}">
                <a16:creationId xmlns:a16="http://schemas.microsoft.com/office/drawing/2014/main" id="{20B689B9-29C1-B1E9-B629-6E6BC772BD0D}"/>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82794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dirty="0"/>
              <a:t>The Concept of Digital Health Literacy</a:t>
            </a:r>
            <a:endParaRPr dirty="0"/>
          </a:p>
        </p:txBody>
      </p:sp>
      <p:sp>
        <p:nvSpPr>
          <p:cNvPr id="4" name="Oval 3">
            <a:extLst>
              <a:ext uri="{FF2B5EF4-FFF2-40B4-BE49-F238E27FC236}">
                <a16:creationId xmlns:a16="http://schemas.microsoft.com/office/drawing/2014/main" id="{09073E45-B511-4CF3-B56F-E667B083CF88}"/>
              </a:ext>
            </a:extLst>
          </p:cNvPr>
          <p:cNvSpPr/>
          <p:nvPr/>
        </p:nvSpPr>
        <p:spPr>
          <a:xfrm>
            <a:off x="261902" y="1857375"/>
            <a:ext cx="5834098" cy="4792527"/>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lnSpc>
                <a:spcPct val="120000"/>
              </a:lnSpc>
              <a:spcBef>
                <a:spcPts val="0"/>
              </a:spcBef>
              <a:spcAft>
                <a:spcPts val="0"/>
              </a:spcAft>
              <a:buSzPct val="100000"/>
            </a:pPr>
            <a:r>
              <a:rPr lang="en-GB" sz="2400" b="1" dirty="0">
                <a:solidFill>
                  <a:srgbClr val="0070C0"/>
                </a:solidFill>
                <a:latin typeface="Calibri" panose="020F0502020204030204" pitchFamily="34" charset="0"/>
                <a:cs typeface="Calibri" panose="020F0502020204030204" pitchFamily="34" charset="0"/>
              </a:rPr>
              <a:t>Digital Health Literacy (DHL) </a:t>
            </a:r>
          </a:p>
          <a:p>
            <a:pPr lvl="0" algn="ctr" rtl="0">
              <a:lnSpc>
                <a:spcPct val="120000"/>
              </a:lnSpc>
              <a:spcBef>
                <a:spcPts val="0"/>
              </a:spcBef>
              <a:spcAft>
                <a:spcPts val="0"/>
              </a:spcAft>
              <a:buSzPct val="100000"/>
            </a:pPr>
            <a:r>
              <a:rPr lang="en-GB" sz="2400" dirty="0">
                <a:solidFill>
                  <a:srgbClr val="0070C0"/>
                </a:solidFill>
                <a:latin typeface="Calibri" panose="020F0502020204030204" pitchFamily="34" charset="0"/>
                <a:cs typeface="Calibri" panose="020F0502020204030204" pitchFamily="34" charset="0"/>
              </a:rPr>
              <a:t>is the ability to seek, find, understand, and appraise health information from electronic sources and apply the knowledge gained to addressing or solving a health problem.</a:t>
            </a:r>
            <a:endParaRPr lang="en-US" sz="2400" dirty="0">
              <a:solidFill>
                <a:srgbClr val="0070C0"/>
              </a:solidFill>
              <a:latin typeface="Calibri" panose="020F0502020204030204" pitchFamily="34" charset="0"/>
              <a:cs typeface="Calibri" panose="020F0502020204030204" pitchFamily="34" charset="0"/>
            </a:endParaRPr>
          </a:p>
        </p:txBody>
      </p:sp>
      <p:sp>
        <p:nvSpPr>
          <p:cNvPr id="6" name="Google Shape;183;p7">
            <a:extLst>
              <a:ext uri="{FF2B5EF4-FFF2-40B4-BE49-F238E27FC236}">
                <a16:creationId xmlns:a16="http://schemas.microsoft.com/office/drawing/2014/main" id="{3DABB675-150C-47D6-8022-FE034CECD204}"/>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9218" name="Picture 2" descr="Imac, Ipad, Iphone, Macbook, Computadora Portátil, Ios">
            <a:extLst>
              <a:ext uri="{FF2B5EF4-FFF2-40B4-BE49-F238E27FC236}">
                <a16:creationId xmlns:a16="http://schemas.microsoft.com/office/drawing/2014/main" id="{CFEB3300-BD1C-4138-815E-495AD5E8B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996" y="1701444"/>
            <a:ext cx="5834098" cy="317836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a:extLst>
              <a:ext uri="{FF2B5EF4-FFF2-40B4-BE49-F238E27FC236}">
                <a16:creationId xmlns:a16="http://schemas.microsoft.com/office/drawing/2014/main" id="{DF28BDD1-C3C1-4B27-8553-7FB99181BE67}"/>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The concept of DHL</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55690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D0A9374-1DB3-4034-BF31-4E81F668C161}"/>
              </a:ext>
            </a:extLst>
          </p:cNvPr>
          <p:cNvSpPr>
            <a:spLocks noGrp="1"/>
          </p:cNvSpPr>
          <p:nvPr>
            <p:ph type="title"/>
          </p:nvPr>
        </p:nvSpPr>
        <p:spPr/>
        <p:txBody>
          <a:bodyPr>
            <a:normAutofit/>
          </a:bodyPr>
          <a:lstStyle/>
          <a:p>
            <a:r>
              <a:rPr lang="en-GB" dirty="0"/>
              <a:t>Operational skills</a:t>
            </a:r>
          </a:p>
        </p:txBody>
      </p:sp>
      <p:sp>
        <p:nvSpPr>
          <p:cNvPr id="6" name="Θέση κειμένου 5">
            <a:extLst>
              <a:ext uri="{FF2B5EF4-FFF2-40B4-BE49-F238E27FC236}">
                <a16:creationId xmlns:a16="http://schemas.microsoft.com/office/drawing/2014/main" id="{7E878CB9-40C0-4A51-A17C-0D74F8C741A2}"/>
              </a:ext>
            </a:extLst>
          </p:cNvPr>
          <p:cNvSpPr>
            <a:spLocks noGrp="1"/>
          </p:cNvSpPr>
          <p:nvPr>
            <p:ph type="body" idx="1"/>
          </p:nvPr>
        </p:nvSpPr>
        <p:spPr>
          <a:xfrm>
            <a:off x="557999" y="1799999"/>
            <a:ext cx="4859603" cy="4865977"/>
          </a:xfrm>
        </p:spPr>
        <p:txBody>
          <a:bodyPr/>
          <a:lstStyle/>
          <a:p>
            <a:pPr marL="76200" indent="0">
              <a:spcAft>
                <a:spcPts val="600"/>
              </a:spcAft>
              <a:buNone/>
            </a:pPr>
            <a:r>
              <a:rPr lang="en-US" dirty="0"/>
              <a:t>How easy or difficult is it for you: </a:t>
            </a:r>
          </a:p>
          <a:p>
            <a:pPr marL="533400" indent="-457200">
              <a:spcAft>
                <a:spcPts val="600"/>
              </a:spcAft>
              <a:buFont typeface="+mj-lt"/>
              <a:buAutoNum type="arabicPeriod"/>
            </a:pPr>
            <a:r>
              <a:rPr lang="en-US" dirty="0"/>
              <a:t>to use your computer and web browser?</a:t>
            </a:r>
          </a:p>
          <a:p>
            <a:pPr marL="533400" indent="-457200">
              <a:spcAft>
                <a:spcPts val="600"/>
              </a:spcAft>
              <a:buFont typeface="+mj-lt"/>
              <a:buAutoNum type="arabicPeriod"/>
            </a:pPr>
            <a:r>
              <a:rPr lang="en-US" dirty="0"/>
              <a:t>to show/teach this to others/to guide someone else to do so?</a:t>
            </a:r>
          </a:p>
          <a:p>
            <a:pPr>
              <a:spcAft>
                <a:spcPts val="600"/>
              </a:spcAft>
            </a:pPr>
            <a:endParaRPr lang="en-GB" dirty="0"/>
          </a:p>
        </p:txBody>
      </p:sp>
      <p:sp>
        <p:nvSpPr>
          <p:cNvPr id="7" name="Google Shape;183;p7">
            <a:extLst>
              <a:ext uri="{FF2B5EF4-FFF2-40B4-BE49-F238E27FC236}">
                <a16:creationId xmlns:a16="http://schemas.microsoft.com/office/drawing/2014/main" id="{2E4D8ACC-7E36-42AA-8CD4-4402624ECBCF}"/>
              </a:ext>
            </a:extLst>
          </p:cNvPr>
          <p:cNvSpPr/>
          <p:nvPr/>
        </p:nvSpPr>
        <p:spPr>
          <a:xfrm>
            <a:off x="3088218" y="6388977"/>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8" name="Picture 6" descr="A picture containing person&#10;&#10;Description automatically generated">
            <a:extLst>
              <a:ext uri="{FF2B5EF4-FFF2-40B4-BE49-F238E27FC236}">
                <a16:creationId xmlns:a16="http://schemas.microsoft.com/office/drawing/2014/main" id="{46A5F209-362F-4832-9A6A-2D4065D77CE4}"/>
              </a:ext>
            </a:extLst>
          </p:cNvPr>
          <p:cNvPicPr>
            <a:picLocks noChangeAspect="1"/>
          </p:cNvPicPr>
          <p:nvPr/>
        </p:nvPicPr>
        <p:blipFill>
          <a:blip r:embed="rId4"/>
          <a:stretch>
            <a:fillRect/>
          </a:stretch>
        </p:blipFill>
        <p:spPr>
          <a:xfrm>
            <a:off x="6505458" y="1685096"/>
            <a:ext cx="5238307" cy="3492204"/>
          </a:xfrm>
          <a:prstGeom prst="rect">
            <a:avLst/>
          </a:prstGeom>
        </p:spPr>
      </p:pic>
      <p:sp>
        <p:nvSpPr>
          <p:cNvPr id="9" name="Google Shape;182;p7">
            <a:extLst>
              <a:ext uri="{FF2B5EF4-FFF2-40B4-BE49-F238E27FC236}">
                <a16:creationId xmlns:a16="http://schemas.microsoft.com/office/drawing/2014/main" id="{D1A6220B-C92D-443C-8383-2DE629EF8468}"/>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The concept of DHL</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22886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D0A9374-1DB3-4034-BF31-4E81F668C161}"/>
              </a:ext>
            </a:extLst>
          </p:cNvPr>
          <p:cNvSpPr>
            <a:spLocks noGrp="1"/>
          </p:cNvSpPr>
          <p:nvPr>
            <p:ph type="title"/>
          </p:nvPr>
        </p:nvSpPr>
        <p:spPr/>
        <p:txBody>
          <a:bodyPr>
            <a:normAutofit/>
          </a:bodyPr>
          <a:lstStyle/>
          <a:p>
            <a:r>
              <a:rPr lang="en-GB" dirty="0"/>
              <a:t>Navigation skills</a:t>
            </a:r>
          </a:p>
        </p:txBody>
      </p:sp>
      <p:sp>
        <p:nvSpPr>
          <p:cNvPr id="6" name="Θέση κειμένου 5">
            <a:extLst>
              <a:ext uri="{FF2B5EF4-FFF2-40B4-BE49-F238E27FC236}">
                <a16:creationId xmlns:a16="http://schemas.microsoft.com/office/drawing/2014/main" id="{7E878CB9-40C0-4A51-A17C-0D74F8C741A2}"/>
              </a:ext>
            </a:extLst>
          </p:cNvPr>
          <p:cNvSpPr>
            <a:spLocks noGrp="1"/>
          </p:cNvSpPr>
          <p:nvPr>
            <p:ph type="body" idx="1"/>
          </p:nvPr>
        </p:nvSpPr>
        <p:spPr>
          <a:xfrm>
            <a:off x="557999" y="1799999"/>
            <a:ext cx="5600754" cy="4865977"/>
          </a:xfrm>
        </p:spPr>
        <p:txBody>
          <a:bodyPr/>
          <a:lstStyle/>
          <a:p>
            <a:pPr marL="76200" indent="0">
              <a:spcAft>
                <a:spcPts val="600"/>
              </a:spcAft>
              <a:buNone/>
            </a:pPr>
            <a:r>
              <a:rPr lang="en-US" dirty="0"/>
              <a:t>How easy or difficult is it for you to find your way around the internet?</a:t>
            </a:r>
          </a:p>
          <a:p>
            <a:pPr marL="76200" indent="0">
              <a:spcAft>
                <a:spcPts val="600"/>
              </a:spcAft>
              <a:buNone/>
            </a:pPr>
            <a:endParaRPr lang="en-US" dirty="0"/>
          </a:p>
          <a:p>
            <a:pPr>
              <a:spcAft>
                <a:spcPts val="600"/>
              </a:spcAft>
            </a:pPr>
            <a:endParaRPr lang="en-GB" dirty="0"/>
          </a:p>
        </p:txBody>
      </p:sp>
      <p:sp>
        <p:nvSpPr>
          <p:cNvPr id="4" name="Google Shape;183;p7">
            <a:extLst>
              <a:ext uri="{FF2B5EF4-FFF2-40B4-BE49-F238E27FC236}">
                <a16:creationId xmlns:a16="http://schemas.microsoft.com/office/drawing/2014/main" id="{746B8D23-B5FE-47BD-8DFA-7D57ED094B47}"/>
              </a:ext>
            </a:extLst>
          </p:cNvPr>
          <p:cNvSpPr/>
          <p:nvPr/>
        </p:nvSpPr>
        <p:spPr>
          <a:xfrm>
            <a:off x="9387296" y="6389017"/>
            <a:ext cx="1969905"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7" name="Picture 2" descr="Icon&#10;&#10;Description automatically generated">
            <a:extLst>
              <a:ext uri="{FF2B5EF4-FFF2-40B4-BE49-F238E27FC236}">
                <a16:creationId xmlns:a16="http://schemas.microsoft.com/office/drawing/2014/main" id="{134F71A6-2FF6-4A8F-8290-2578FB551560}"/>
              </a:ext>
            </a:extLst>
          </p:cNvPr>
          <p:cNvPicPr>
            <a:picLocks noChangeAspect="1"/>
          </p:cNvPicPr>
          <p:nvPr/>
        </p:nvPicPr>
        <p:blipFill>
          <a:blip r:embed="rId4"/>
          <a:stretch>
            <a:fillRect/>
          </a:stretch>
        </p:blipFill>
        <p:spPr>
          <a:xfrm>
            <a:off x="8194469" y="1382548"/>
            <a:ext cx="2385653" cy="3865362"/>
          </a:xfrm>
          <a:prstGeom prst="rect">
            <a:avLst/>
          </a:prstGeom>
        </p:spPr>
      </p:pic>
      <p:sp>
        <p:nvSpPr>
          <p:cNvPr id="10" name="Google Shape;182;p7">
            <a:extLst>
              <a:ext uri="{FF2B5EF4-FFF2-40B4-BE49-F238E27FC236}">
                <a16:creationId xmlns:a16="http://schemas.microsoft.com/office/drawing/2014/main" id="{6C3DCAFF-A4FC-45E2-ACC8-9C5D95C84A66}"/>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The concept of DHL</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5118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D0A9374-1DB3-4034-BF31-4E81F668C161}"/>
              </a:ext>
            </a:extLst>
          </p:cNvPr>
          <p:cNvSpPr>
            <a:spLocks noGrp="1"/>
          </p:cNvSpPr>
          <p:nvPr>
            <p:ph type="title"/>
          </p:nvPr>
        </p:nvSpPr>
        <p:spPr/>
        <p:txBody>
          <a:bodyPr>
            <a:normAutofit/>
          </a:bodyPr>
          <a:lstStyle/>
          <a:p>
            <a:r>
              <a:rPr lang="en-GB" dirty="0"/>
              <a:t>Information searching</a:t>
            </a:r>
          </a:p>
        </p:txBody>
      </p:sp>
      <p:sp>
        <p:nvSpPr>
          <p:cNvPr id="6" name="Θέση κειμένου 5">
            <a:extLst>
              <a:ext uri="{FF2B5EF4-FFF2-40B4-BE49-F238E27FC236}">
                <a16:creationId xmlns:a16="http://schemas.microsoft.com/office/drawing/2014/main" id="{7E878CB9-40C0-4A51-A17C-0D74F8C741A2}"/>
              </a:ext>
            </a:extLst>
          </p:cNvPr>
          <p:cNvSpPr>
            <a:spLocks noGrp="1"/>
          </p:cNvSpPr>
          <p:nvPr>
            <p:ph type="body" idx="1"/>
          </p:nvPr>
        </p:nvSpPr>
        <p:spPr>
          <a:xfrm>
            <a:off x="557999" y="1799999"/>
            <a:ext cx="5600754" cy="4865977"/>
          </a:xfrm>
        </p:spPr>
        <p:txBody>
          <a:bodyPr/>
          <a:lstStyle/>
          <a:p>
            <a:pPr>
              <a:spcAft>
                <a:spcPts val="600"/>
              </a:spcAft>
              <a:buFont typeface="Wingdings" panose="05000000000000000000" pitchFamily="2" charset="2"/>
              <a:buChar char="§"/>
            </a:pPr>
            <a:r>
              <a:rPr lang="en-US" dirty="0"/>
              <a:t>How easy or difficult is it for you to find information on the internet? (Related to health issues, specific diseases, etc.) </a:t>
            </a:r>
          </a:p>
          <a:p>
            <a:pPr>
              <a:spcAft>
                <a:spcPts val="600"/>
              </a:spcAft>
              <a:buFont typeface="Wingdings" panose="05000000000000000000" pitchFamily="2" charset="2"/>
              <a:buChar char="§"/>
            </a:pPr>
            <a:endParaRPr lang="en-US" dirty="0"/>
          </a:p>
          <a:p>
            <a:pPr>
              <a:spcAft>
                <a:spcPts val="600"/>
              </a:spcAft>
              <a:buFont typeface="Wingdings" panose="05000000000000000000" pitchFamily="2" charset="2"/>
              <a:buChar char="§"/>
            </a:pPr>
            <a:r>
              <a:rPr lang="en-US" dirty="0"/>
              <a:t>Would you say you know how to look for information on the internet?</a:t>
            </a:r>
          </a:p>
          <a:p>
            <a:pPr marL="76200" indent="0">
              <a:spcAft>
                <a:spcPts val="600"/>
              </a:spcAft>
              <a:buNone/>
            </a:pPr>
            <a:endParaRPr lang="en-US" dirty="0"/>
          </a:p>
          <a:p>
            <a:pPr marL="76200" indent="0">
              <a:spcAft>
                <a:spcPts val="600"/>
              </a:spcAft>
              <a:buNone/>
            </a:pPr>
            <a:endParaRPr lang="en-US" dirty="0"/>
          </a:p>
          <a:p>
            <a:pPr>
              <a:spcAft>
                <a:spcPts val="600"/>
              </a:spcAft>
            </a:pPr>
            <a:endParaRPr lang="en-GB" dirty="0"/>
          </a:p>
        </p:txBody>
      </p:sp>
      <p:sp>
        <p:nvSpPr>
          <p:cNvPr id="10" name="Google Shape;182;p7">
            <a:extLst>
              <a:ext uri="{FF2B5EF4-FFF2-40B4-BE49-F238E27FC236}">
                <a16:creationId xmlns:a16="http://schemas.microsoft.com/office/drawing/2014/main" id="{6C3DCAFF-A4FC-45E2-ACC8-9C5D95C84A66}"/>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The concept of DHL</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
        <p:nvSpPr>
          <p:cNvPr id="8" name="Google Shape;173;p6">
            <a:extLst>
              <a:ext uri="{FF2B5EF4-FFF2-40B4-BE49-F238E27FC236}">
                <a16:creationId xmlns:a16="http://schemas.microsoft.com/office/drawing/2014/main" id="{E38A9ECE-2381-429B-A994-939380265743}"/>
              </a:ext>
            </a:extLst>
          </p:cNvPr>
          <p:cNvSpPr/>
          <p:nvPr/>
        </p:nvSpPr>
        <p:spPr>
          <a:xfrm>
            <a:off x="9780282" y="624482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9" name="Picture 9" descr="Shape, arrow, rectangle&#10;&#10;Description automatically generated">
            <a:extLst>
              <a:ext uri="{FF2B5EF4-FFF2-40B4-BE49-F238E27FC236}">
                <a16:creationId xmlns:a16="http://schemas.microsoft.com/office/drawing/2014/main" id="{FE9BD6B6-AE0C-4179-95DB-FFF5E4548429}"/>
              </a:ext>
            </a:extLst>
          </p:cNvPr>
          <p:cNvPicPr>
            <a:picLocks noChangeAspect="1"/>
          </p:cNvPicPr>
          <p:nvPr/>
        </p:nvPicPr>
        <p:blipFill>
          <a:blip r:embed="rId4"/>
          <a:stretch>
            <a:fillRect/>
          </a:stretch>
        </p:blipFill>
        <p:spPr>
          <a:xfrm>
            <a:off x="6453216" y="1083618"/>
            <a:ext cx="5164476" cy="2582238"/>
          </a:xfrm>
          <a:prstGeom prst="rect">
            <a:avLst/>
          </a:prstGeom>
        </p:spPr>
      </p:pic>
      <p:pic>
        <p:nvPicPr>
          <p:cNvPr id="11" name="Picture 2" descr="Icon&#10;&#10;Description automatically generated with medium confidence">
            <a:extLst>
              <a:ext uri="{FF2B5EF4-FFF2-40B4-BE49-F238E27FC236}">
                <a16:creationId xmlns:a16="http://schemas.microsoft.com/office/drawing/2014/main" id="{219B4D9D-B45C-496C-BAF5-9B33193A6A73}"/>
              </a:ext>
            </a:extLst>
          </p:cNvPr>
          <p:cNvPicPr>
            <a:picLocks noChangeAspect="1"/>
          </p:cNvPicPr>
          <p:nvPr/>
        </p:nvPicPr>
        <p:blipFill>
          <a:blip r:embed="rId5"/>
          <a:stretch>
            <a:fillRect/>
          </a:stretch>
        </p:blipFill>
        <p:spPr>
          <a:xfrm>
            <a:off x="7279341" y="3662238"/>
            <a:ext cx="2931460" cy="2931460"/>
          </a:xfrm>
          <a:prstGeom prst="rect">
            <a:avLst/>
          </a:prstGeom>
        </p:spPr>
      </p:pic>
      <p:sp>
        <p:nvSpPr>
          <p:cNvPr id="12" name="Google Shape;183;p7">
            <a:extLst>
              <a:ext uri="{FF2B5EF4-FFF2-40B4-BE49-F238E27FC236}">
                <a16:creationId xmlns:a16="http://schemas.microsoft.com/office/drawing/2014/main" id="{2C98EB84-A824-48E2-8ABA-F370C636774B}"/>
              </a:ext>
            </a:extLst>
          </p:cNvPr>
          <p:cNvSpPr/>
          <p:nvPr/>
        </p:nvSpPr>
        <p:spPr>
          <a:xfrm>
            <a:off x="3358376" y="293869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370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B518C4-AD8E-4022-8185-26A572091399}"/>
              </a:ext>
            </a:extLst>
          </p:cNvPr>
          <p:cNvSpPr>
            <a:spLocks noGrp="1"/>
          </p:cNvSpPr>
          <p:nvPr>
            <p:ph type="title"/>
          </p:nvPr>
        </p:nvSpPr>
        <p:spPr/>
        <p:txBody>
          <a:bodyPr>
            <a:normAutofit/>
          </a:bodyPr>
          <a:lstStyle/>
          <a:p>
            <a:r>
              <a:rPr lang="en-GB" dirty="0"/>
              <a:t>Evaluating reliability</a:t>
            </a:r>
          </a:p>
        </p:txBody>
      </p:sp>
      <p:sp>
        <p:nvSpPr>
          <p:cNvPr id="3" name="Θέση κειμένου 2">
            <a:extLst>
              <a:ext uri="{FF2B5EF4-FFF2-40B4-BE49-F238E27FC236}">
                <a16:creationId xmlns:a16="http://schemas.microsoft.com/office/drawing/2014/main" id="{6EC85CBF-25BD-472C-8437-40F1648A3B9D}"/>
              </a:ext>
            </a:extLst>
          </p:cNvPr>
          <p:cNvSpPr>
            <a:spLocks noGrp="1"/>
          </p:cNvSpPr>
          <p:nvPr>
            <p:ph type="body" idx="1"/>
          </p:nvPr>
        </p:nvSpPr>
        <p:spPr>
          <a:xfrm>
            <a:off x="6653999" y="2248575"/>
            <a:ext cx="5035977" cy="4865977"/>
          </a:xfrm>
        </p:spPr>
        <p:txBody>
          <a:bodyPr/>
          <a:lstStyle/>
          <a:p>
            <a:pPr marL="76200" indent="0">
              <a:buNone/>
            </a:pPr>
            <a:r>
              <a:rPr lang="en-GB" dirty="0"/>
              <a:t>When you search for health information on the Internet, do you find it easy or difficult to decide whether the information is reliable or not?</a:t>
            </a:r>
            <a:endParaRPr lang="en-GB" sz="3600" dirty="0"/>
          </a:p>
          <a:p>
            <a:endParaRPr lang="en-GB" dirty="0"/>
          </a:p>
        </p:txBody>
      </p:sp>
      <p:sp>
        <p:nvSpPr>
          <p:cNvPr id="4" name="Google Shape;173;p6">
            <a:extLst>
              <a:ext uri="{FF2B5EF4-FFF2-40B4-BE49-F238E27FC236}">
                <a16:creationId xmlns:a16="http://schemas.microsoft.com/office/drawing/2014/main" id="{86E7F801-EF98-4C70-A5C2-EDB2E3BDCA66}"/>
              </a:ext>
            </a:extLst>
          </p:cNvPr>
          <p:cNvSpPr/>
          <p:nvPr/>
        </p:nvSpPr>
        <p:spPr>
          <a:xfrm>
            <a:off x="9590935" y="6388977"/>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5" name="Picture 2" descr="Botón, Sí, No, Rojo, Verde, Icono, Símbolo, Positivo">
            <a:extLst>
              <a:ext uri="{FF2B5EF4-FFF2-40B4-BE49-F238E27FC236}">
                <a16:creationId xmlns:a16="http://schemas.microsoft.com/office/drawing/2014/main" id="{77B520E8-B158-43C5-99DD-1EBEC5CA8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75" y="1891284"/>
            <a:ext cx="5580560" cy="279028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82;p7">
            <a:extLst>
              <a:ext uri="{FF2B5EF4-FFF2-40B4-BE49-F238E27FC236}">
                <a16:creationId xmlns:a16="http://schemas.microsoft.com/office/drawing/2014/main" id="{8559C7FE-4D1A-4FBC-9892-448607BF2733}"/>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The concept of DHL</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80392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5E0CAD-F043-41CB-8515-BAE5FB86A578}"/>
              </a:ext>
            </a:extLst>
          </p:cNvPr>
          <p:cNvSpPr>
            <a:spLocks noGrp="1"/>
          </p:cNvSpPr>
          <p:nvPr>
            <p:ph type="title"/>
          </p:nvPr>
        </p:nvSpPr>
        <p:spPr/>
        <p:txBody>
          <a:bodyPr>
            <a:normAutofit/>
          </a:bodyPr>
          <a:lstStyle/>
          <a:p>
            <a:r>
              <a:rPr lang="en-GB" dirty="0"/>
              <a:t>Determining relevance</a:t>
            </a:r>
          </a:p>
        </p:txBody>
      </p:sp>
      <p:sp>
        <p:nvSpPr>
          <p:cNvPr id="3" name="Θέση κειμένου 2">
            <a:extLst>
              <a:ext uri="{FF2B5EF4-FFF2-40B4-BE49-F238E27FC236}">
                <a16:creationId xmlns:a16="http://schemas.microsoft.com/office/drawing/2014/main" id="{B6BCAA2D-9822-400E-AA30-1BB4DC52E477}"/>
              </a:ext>
            </a:extLst>
          </p:cNvPr>
          <p:cNvSpPr>
            <a:spLocks noGrp="1"/>
          </p:cNvSpPr>
          <p:nvPr>
            <p:ph type="body" idx="1"/>
          </p:nvPr>
        </p:nvSpPr>
        <p:spPr/>
        <p:txBody>
          <a:bodyPr/>
          <a:lstStyle/>
          <a:p>
            <a:r>
              <a:rPr lang="en-GB" dirty="0"/>
              <a:t>When you search for health information on the Internet, do you find it easy or difficult to choose between all the information you find?</a:t>
            </a:r>
            <a:endParaRPr lang="en-GB" sz="3600" dirty="0"/>
          </a:p>
          <a:p>
            <a:endParaRPr lang="en-GB" dirty="0"/>
          </a:p>
        </p:txBody>
      </p:sp>
      <p:sp>
        <p:nvSpPr>
          <p:cNvPr id="4" name="Google Shape;173;p6">
            <a:extLst>
              <a:ext uri="{FF2B5EF4-FFF2-40B4-BE49-F238E27FC236}">
                <a16:creationId xmlns:a16="http://schemas.microsoft.com/office/drawing/2014/main" id="{C28843DD-9F3D-44D9-920A-43BFE22E720B}"/>
              </a:ext>
            </a:extLst>
          </p:cNvPr>
          <p:cNvSpPr/>
          <p:nvPr/>
        </p:nvSpPr>
        <p:spPr>
          <a:xfrm>
            <a:off x="3884293" y="6455291"/>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5" name="Picture 2" descr="Confusión, Izquierda, Derecho, Confundido, Elección">
            <a:extLst>
              <a:ext uri="{FF2B5EF4-FFF2-40B4-BE49-F238E27FC236}">
                <a16:creationId xmlns:a16="http://schemas.microsoft.com/office/drawing/2014/main" id="{BF53CC06-BEF2-405A-AF1C-99B2A5B01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306" y="1900518"/>
            <a:ext cx="5604709" cy="4957482"/>
          </a:xfrm>
          <a:prstGeom prst="rect">
            <a:avLst/>
          </a:prstGeom>
          <a:solidFill>
            <a:schemeClr val="accent6">
              <a:lumMod val="20000"/>
              <a:lumOff val="80000"/>
            </a:schemeClr>
          </a:solidFill>
        </p:spPr>
      </p:pic>
      <p:sp>
        <p:nvSpPr>
          <p:cNvPr id="6" name="Google Shape;182;p7">
            <a:extLst>
              <a:ext uri="{FF2B5EF4-FFF2-40B4-BE49-F238E27FC236}">
                <a16:creationId xmlns:a16="http://schemas.microsoft.com/office/drawing/2014/main" id="{FB95D6A7-B1C8-4AE9-9747-D679D244BAF3}"/>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The concept of DHL</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8410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2"/>
          <p:cNvGrpSpPr/>
          <p:nvPr/>
        </p:nvGrpSpPr>
        <p:grpSpPr>
          <a:xfrm>
            <a:off x="9587789" y="3777625"/>
            <a:ext cx="2245582" cy="2759937"/>
            <a:chOff x="7061107" y="2775080"/>
            <a:chExt cx="2245582" cy="2759937"/>
          </a:xfrm>
        </p:grpSpPr>
        <p:pic>
          <p:nvPicPr>
            <p:cNvPr id="81" name="Google Shape;81;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82" name="Google Shape;82;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AKADIMAIKO DIADIKTYO (GUnet)</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u="none" strike="noStrike" cap="none">
                <a:solidFill>
                  <a:srgbClr val="414042"/>
                </a:solidFill>
                <a:latin typeface="Roboto"/>
                <a:ea typeface="Roboto"/>
                <a:cs typeface="Roboto"/>
                <a:sym typeface="Roboto"/>
              </a:endParaRPr>
            </a:p>
          </p:txBody>
        </p:sp>
      </p:grpSp>
      <p:sp>
        <p:nvSpPr>
          <p:cNvPr id="83" name="Google Shape;8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de-DE"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84" name="Google Shape;84;p2"/>
          <p:cNvGrpSpPr/>
          <p:nvPr/>
        </p:nvGrpSpPr>
        <p:grpSpPr>
          <a:xfrm>
            <a:off x="-583724" y="2027730"/>
            <a:ext cx="6096000" cy="1677637"/>
            <a:chOff x="-1066801" y="1523553"/>
            <a:chExt cx="6096000" cy="1677637"/>
          </a:xfrm>
        </p:grpSpPr>
        <p:pic>
          <p:nvPicPr>
            <p:cNvPr id="85" name="Google Shape;85;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86" name="Google Shape;8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50" b="0" i="0" u="none" strike="noStrike" cap="none">
                  <a:solidFill>
                    <a:srgbClr val="203864"/>
                  </a:solidFill>
                  <a:latin typeface="Roboto"/>
                  <a:ea typeface="Roboto"/>
                  <a:cs typeface="Roboto"/>
                  <a:sym typeface="Roboto"/>
                </a:rPr>
                <a:t>WESTFALISCHE </a:t>
              </a:r>
              <a:r>
                <a:rPr lang="de-DE" sz="1000" b="0" i="0" u="none" strike="noStrike" cap="none">
                  <a:solidFill>
                    <a:srgbClr val="203864"/>
                  </a:solidFill>
                  <a:latin typeface="Roboto"/>
                  <a:ea typeface="Roboto"/>
                  <a:cs typeface="Roboto"/>
                  <a:sym typeface="Roboto"/>
                </a:rPr>
                <a:t>HOCHSCHULE</a:t>
              </a:r>
              <a:r>
                <a:rPr lang="de-DE" sz="1050" b="0" i="0" u="none" strike="noStrike" cap="none">
                  <a:solidFill>
                    <a:srgbClr val="203864"/>
                  </a:solidFill>
                  <a:latin typeface="Roboto"/>
                  <a:ea typeface="Roboto"/>
                  <a:cs typeface="Roboto"/>
                  <a:sym typeface="Roboto"/>
                </a:rPr>
                <a:t> GELSENKIRCHEN,</a:t>
              </a:r>
              <a:br>
                <a:rPr lang="de-DE" sz="1050" b="0" i="0" u="none" strike="noStrike" cap="none">
                  <a:solidFill>
                    <a:srgbClr val="203864"/>
                  </a:solidFill>
                  <a:latin typeface="Roboto"/>
                  <a:ea typeface="Roboto"/>
                  <a:cs typeface="Roboto"/>
                  <a:sym typeface="Roboto"/>
                </a:rPr>
              </a:br>
              <a:r>
                <a:rPr lang="de-DE"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de-DE" sz="1050" b="0" i="0" u="none" strike="noStrike" cap="none">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de-DE" sz="105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7" name="Google Shape;87;p2"/>
          <p:cNvGrpSpPr/>
          <p:nvPr/>
        </p:nvGrpSpPr>
        <p:grpSpPr>
          <a:xfrm>
            <a:off x="4111945" y="4542257"/>
            <a:ext cx="6629400" cy="1738414"/>
            <a:chOff x="2579204" y="1882706"/>
            <a:chExt cx="6629400" cy="1738414"/>
          </a:xfrm>
        </p:grpSpPr>
        <p:pic>
          <p:nvPicPr>
            <p:cNvPr id="88" name="Google Shape;88;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89" name="Google Shape;8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COORDINA ORGANIZACIÓN DE EMPRESAS Y</a:t>
              </a:r>
              <a:br>
                <a:rPr lang="de-DE" sz="1000" b="0" i="0" u="none" strike="noStrike" cap="none">
                  <a:solidFill>
                    <a:srgbClr val="203864"/>
                  </a:solidFill>
                  <a:latin typeface="Roboto"/>
                  <a:ea typeface="Roboto"/>
                  <a:cs typeface="Roboto"/>
                  <a:sym typeface="Roboto"/>
                </a:rPr>
              </a:br>
              <a:r>
                <a:rPr lang="de-DE"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0" name="Google Shape;90;p2"/>
          <p:cNvGrpSpPr/>
          <p:nvPr/>
        </p:nvGrpSpPr>
        <p:grpSpPr>
          <a:xfrm>
            <a:off x="6186067" y="2015292"/>
            <a:ext cx="6634368" cy="1584248"/>
            <a:chOff x="6639106" y="2919412"/>
            <a:chExt cx="6634368" cy="1584248"/>
          </a:xfrm>
        </p:grpSpPr>
        <p:pic>
          <p:nvPicPr>
            <p:cNvPr id="91" name="Google Shape;91;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92" name="Google Shape;9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PROLIPSIS</a:t>
              </a:r>
              <a:endParaRPr/>
            </a:p>
            <a:p>
              <a:pPr marL="0" marR="0" lvl="0" indent="0" algn="ctr" rtl="0">
                <a:spcBef>
                  <a:spcPts val="0"/>
                </a:spcBef>
                <a:spcAft>
                  <a:spcPts val="0"/>
                </a:spcAft>
                <a:buNone/>
              </a:pPr>
              <a:r>
                <a:rPr lang="de-DE" sz="1000" b="0" i="0" u="none" strike="noStrike" cap="none">
                  <a:solidFill>
                    <a:srgbClr val="666666"/>
                  </a:solidFill>
                  <a:latin typeface="Roboto"/>
                  <a:ea typeface="Roboto"/>
                  <a:cs typeface="Roboto"/>
                  <a:sym typeface="Roboto"/>
                </a:rPr>
                <a:t>ATHENS, GREECE</a:t>
              </a:r>
              <a:br>
                <a:rPr lang="de-DE" sz="1000" b="0" i="0" u="none" strike="noStrike" cap="none">
                  <a:solidFill>
                    <a:srgbClr val="666666"/>
                  </a:solidFill>
                  <a:latin typeface="Roboto"/>
                  <a:ea typeface="Roboto"/>
                  <a:cs typeface="Roboto"/>
                  <a:sym typeface="Roboto"/>
                </a:rPr>
              </a:br>
              <a:r>
                <a:rPr lang="de-DE"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93" name="Google Shape;93;p2"/>
          <p:cNvGrpSpPr/>
          <p:nvPr/>
        </p:nvGrpSpPr>
        <p:grpSpPr>
          <a:xfrm>
            <a:off x="-1845822" y="4591510"/>
            <a:ext cx="6952420" cy="1601615"/>
            <a:chOff x="-1240501" y="3160643"/>
            <a:chExt cx="6952420" cy="1601615"/>
          </a:xfrm>
        </p:grpSpPr>
        <p:pic>
          <p:nvPicPr>
            <p:cNvPr id="94" name="Google Shape;94;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95" name="Google Shape;9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332429" y="4600164"/>
            <a:ext cx="2543175" cy="1592961"/>
            <a:chOff x="4517932" y="3531206"/>
            <a:chExt cx="2543175" cy="1592961"/>
          </a:xfrm>
        </p:grpSpPr>
        <p:pic>
          <p:nvPicPr>
            <p:cNvPr id="97" name="Google Shape;97;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98" name="Google Shape;9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5019359" y="1427085"/>
            <a:ext cx="1973150" cy="2726448"/>
            <a:chOff x="9320178" y="2976204"/>
            <a:chExt cx="1973150" cy="2726448"/>
          </a:xfrm>
        </p:grpSpPr>
        <p:pic>
          <p:nvPicPr>
            <p:cNvPr id="100" name="Google Shape;100;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101" name="Google Shape;10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de-DE" sz="1000" b="0" i="0" u="none" strike="noStrike" cap="none">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de-DE" sz="1000" b="0" i="0" u="sng" strike="noStrike" cap="none">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3EF135-A293-48C8-9DAC-BD13B759579F}"/>
              </a:ext>
            </a:extLst>
          </p:cNvPr>
          <p:cNvSpPr>
            <a:spLocks noGrp="1"/>
          </p:cNvSpPr>
          <p:nvPr>
            <p:ph type="title"/>
          </p:nvPr>
        </p:nvSpPr>
        <p:spPr/>
        <p:txBody>
          <a:bodyPr>
            <a:normAutofit/>
          </a:bodyPr>
          <a:lstStyle/>
          <a:p>
            <a:r>
              <a:rPr lang="en-GB" dirty="0"/>
              <a:t>Adding content</a:t>
            </a:r>
          </a:p>
        </p:txBody>
      </p:sp>
      <p:sp>
        <p:nvSpPr>
          <p:cNvPr id="3" name="Θέση κειμένου 2">
            <a:extLst>
              <a:ext uri="{FF2B5EF4-FFF2-40B4-BE49-F238E27FC236}">
                <a16:creationId xmlns:a16="http://schemas.microsoft.com/office/drawing/2014/main" id="{6D47A450-8B7D-4919-A059-AEC1D4704FBF}"/>
              </a:ext>
            </a:extLst>
          </p:cNvPr>
          <p:cNvSpPr>
            <a:spLocks noGrp="1"/>
          </p:cNvSpPr>
          <p:nvPr>
            <p:ph type="body" idx="1"/>
          </p:nvPr>
        </p:nvSpPr>
        <p:spPr>
          <a:xfrm>
            <a:off x="5847176" y="2068941"/>
            <a:ext cx="5852132" cy="4865977"/>
          </a:xfrm>
        </p:spPr>
        <p:txBody>
          <a:bodyPr/>
          <a:lstStyle/>
          <a:p>
            <a:pPr marL="0" indent="0">
              <a:spcBef>
                <a:spcPts val="0"/>
              </a:spcBef>
              <a:buSzPts val="2000"/>
              <a:buNone/>
            </a:pPr>
            <a:r>
              <a:rPr lang="en-GB" dirty="0"/>
              <a:t>Have you ever…</a:t>
            </a:r>
          </a:p>
          <a:p>
            <a:pPr indent="-457200">
              <a:spcBef>
                <a:spcPts val="0"/>
              </a:spcBef>
              <a:buSzPts val="2000"/>
              <a:buAutoNum type="arabicParenBoth"/>
            </a:pPr>
            <a:r>
              <a:rPr lang="en-GB" dirty="0"/>
              <a:t>posted a medical review? </a:t>
            </a:r>
          </a:p>
          <a:p>
            <a:pPr indent="-457200">
              <a:spcAft>
                <a:spcPts val="600"/>
              </a:spcAft>
              <a:buSzPts val="2000"/>
              <a:buAutoNum type="arabicParenBoth"/>
            </a:pPr>
            <a:r>
              <a:rPr lang="en-GB" dirty="0"/>
              <a:t>Posted a message on a peer support forum or social networking website?</a:t>
            </a:r>
            <a:endParaRPr lang="en-GB" sz="3600" dirty="0"/>
          </a:p>
          <a:p>
            <a:endParaRPr lang="en-GB" dirty="0"/>
          </a:p>
        </p:txBody>
      </p:sp>
      <p:sp>
        <p:nvSpPr>
          <p:cNvPr id="4" name="Google Shape;173;p6">
            <a:extLst>
              <a:ext uri="{FF2B5EF4-FFF2-40B4-BE49-F238E27FC236}">
                <a16:creationId xmlns:a16="http://schemas.microsoft.com/office/drawing/2014/main" id="{6D8383D3-E46B-4B34-9671-FB414B401AE8}"/>
              </a:ext>
            </a:extLst>
          </p:cNvPr>
          <p:cNvSpPr/>
          <p:nvPr/>
        </p:nvSpPr>
        <p:spPr>
          <a:xfrm>
            <a:off x="9658830" y="652747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5" name="Picture 2" descr="Chat, Múltiple, Icono, Símbolo, Mensaje, Burbuja">
            <a:extLst>
              <a:ext uri="{FF2B5EF4-FFF2-40B4-BE49-F238E27FC236}">
                <a16:creationId xmlns:a16="http://schemas.microsoft.com/office/drawing/2014/main" id="{D7741C2C-28C9-4624-AF97-68E8AC3B6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08" y="1685096"/>
            <a:ext cx="4369981" cy="436998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82;p7">
            <a:extLst>
              <a:ext uri="{FF2B5EF4-FFF2-40B4-BE49-F238E27FC236}">
                <a16:creationId xmlns:a16="http://schemas.microsoft.com/office/drawing/2014/main" id="{79D350B6-E72B-4906-9A3D-E2967E20BA91}"/>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The concept of DHL</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18037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2D693-261F-4C2E-9DF2-C0A679603E1F}"/>
              </a:ext>
            </a:extLst>
          </p:cNvPr>
          <p:cNvSpPr>
            <a:spLocks noGrp="1"/>
          </p:cNvSpPr>
          <p:nvPr>
            <p:ph type="title"/>
          </p:nvPr>
        </p:nvSpPr>
        <p:spPr/>
        <p:txBody>
          <a:bodyPr>
            <a:normAutofit/>
          </a:bodyPr>
          <a:lstStyle/>
          <a:p>
            <a:r>
              <a:rPr lang="en-GB" dirty="0"/>
              <a:t>Protecting Privacy</a:t>
            </a:r>
          </a:p>
        </p:txBody>
      </p:sp>
      <p:sp>
        <p:nvSpPr>
          <p:cNvPr id="3" name="Θέση κειμένου 2">
            <a:extLst>
              <a:ext uri="{FF2B5EF4-FFF2-40B4-BE49-F238E27FC236}">
                <a16:creationId xmlns:a16="http://schemas.microsoft.com/office/drawing/2014/main" id="{F31AAC29-4BC4-41E4-BBE7-3CCA986A91D8}"/>
              </a:ext>
            </a:extLst>
          </p:cNvPr>
          <p:cNvSpPr>
            <a:spLocks noGrp="1"/>
          </p:cNvSpPr>
          <p:nvPr>
            <p:ph type="body" idx="1"/>
          </p:nvPr>
        </p:nvSpPr>
        <p:spPr/>
        <p:txBody>
          <a:bodyPr/>
          <a:lstStyle/>
          <a:p>
            <a:pPr marL="0" indent="0">
              <a:spcAft>
                <a:spcPts val="600"/>
              </a:spcAft>
              <a:buSzPts val="2000"/>
              <a:buNone/>
            </a:pPr>
            <a:r>
              <a:rPr lang="en-GB" dirty="0"/>
              <a:t>Have you ever…</a:t>
            </a:r>
          </a:p>
          <a:p>
            <a:pPr indent="-457200">
              <a:spcAft>
                <a:spcPts val="600"/>
              </a:spcAft>
              <a:buSzPts val="2000"/>
              <a:buAutoNum type="arabicParenBoth"/>
            </a:pPr>
            <a:r>
              <a:rPr lang="en-GB" dirty="0"/>
              <a:t>Shared personal health information (yours, or others) with others on the internet?</a:t>
            </a:r>
          </a:p>
          <a:p>
            <a:pPr indent="-457200">
              <a:spcAft>
                <a:spcPts val="600"/>
              </a:spcAft>
              <a:buSzPts val="2000"/>
              <a:buAutoNum type="arabicParenBoth"/>
            </a:pPr>
            <a:r>
              <a:rPr lang="en-GB" dirty="0"/>
              <a:t>Accessed your own electronic health record?</a:t>
            </a:r>
            <a:endParaRPr lang="en-GB" sz="3600" dirty="0"/>
          </a:p>
          <a:p>
            <a:pPr>
              <a:spcAft>
                <a:spcPts val="600"/>
              </a:spcAft>
            </a:pPr>
            <a:endParaRPr lang="en-GB" dirty="0"/>
          </a:p>
        </p:txBody>
      </p:sp>
      <p:pic>
        <p:nvPicPr>
          <p:cNvPr id="8" name="Picture 2" descr="Firmar, Seguridad, Proteccion, Seguro">
            <a:extLst>
              <a:ext uri="{FF2B5EF4-FFF2-40B4-BE49-F238E27FC236}">
                <a16:creationId xmlns:a16="http://schemas.microsoft.com/office/drawing/2014/main" id="{94DB91EE-12D8-47B6-9492-CEB506332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40" y="1095152"/>
            <a:ext cx="4359349" cy="435934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73;p6">
            <a:extLst>
              <a:ext uri="{FF2B5EF4-FFF2-40B4-BE49-F238E27FC236}">
                <a16:creationId xmlns:a16="http://schemas.microsoft.com/office/drawing/2014/main" id="{C49FB23C-B4DD-416C-BAB6-2B81CB0A7930}"/>
              </a:ext>
            </a:extLst>
          </p:cNvPr>
          <p:cNvSpPr/>
          <p:nvPr/>
        </p:nvSpPr>
        <p:spPr>
          <a:xfrm>
            <a:off x="9609214" y="6464254"/>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10" name="Google Shape;182;p7">
            <a:extLst>
              <a:ext uri="{FF2B5EF4-FFF2-40B4-BE49-F238E27FC236}">
                <a16:creationId xmlns:a16="http://schemas.microsoft.com/office/drawing/2014/main" id="{354DAAAB-0A73-4B6E-A51E-CD3B26154F33}"/>
              </a:ext>
            </a:extLst>
          </p:cNvPr>
          <p:cNvSpPr/>
          <p:nvPr/>
        </p:nvSpPr>
        <p:spPr>
          <a:xfrm>
            <a:off x="10130119" y="0"/>
            <a:ext cx="2061882" cy="398569"/>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1.2 The concept of DHL</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123096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Action 1.1.3</a:t>
            </a:r>
            <a:br>
              <a:rPr lang="de-DE" dirty="0">
                <a:solidFill>
                  <a:srgbClr val="C01E24"/>
                </a:solidFill>
              </a:rPr>
            </a:br>
            <a:r>
              <a:rPr lang="en-US" dirty="0">
                <a:solidFill>
                  <a:srgbClr val="C01E24"/>
                </a:solidFill>
              </a:rPr>
              <a:t>Group Dynamic – Practical Example</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err="1"/>
              <a:t>You</a:t>
            </a:r>
            <a:r>
              <a:rPr lang="de-DE" sz="2000" dirty="0"/>
              <a:t> will </a:t>
            </a:r>
            <a:r>
              <a:rPr lang="de-DE" sz="2000" dirty="0" err="1"/>
              <a:t>be</a:t>
            </a:r>
            <a:r>
              <a:rPr lang="de-DE" sz="2000" dirty="0"/>
              <a:t> </a:t>
            </a:r>
            <a:r>
              <a:rPr lang="de-DE" sz="2000" dirty="0" err="1"/>
              <a:t>introduced</a:t>
            </a:r>
            <a:r>
              <a:rPr lang="de-DE" sz="2000" dirty="0"/>
              <a:t> an </a:t>
            </a:r>
            <a:r>
              <a:rPr lang="de-DE" sz="2000" dirty="0" err="1"/>
              <a:t>examble</a:t>
            </a:r>
            <a:r>
              <a:rPr lang="de-DE" sz="2000" dirty="0"/>
              <a:t> on </a:t>
            </a:r>
            <a:r>
              <a:rPr lang="en-GB" sz="2000" b="1" dirty="0"/>
              <a:t>Symptoms: Fever and dry cough:</a:t>
            </a:r>
          </a:p>
          <a:p>
            <a:pPr marL="228600" lvl="0" indent="-228600" algn="l" rtl="0">
              <a:lnSpc>
                <a:spcPct val="150000"/>
              </a:lnSpc>
              <a:spcBef>
                <a:spcPts val="0"/>
              </a:spcBef>
              <a:spcAft>
                <a:spcPts val="0"/>
              </a:spcAft>
              <a:buSzPts val="2000"/>
              <a:buChar char="▪"/>
            </a:pPr>
            <a:r>
              <a:rPr lang="en-US" sz="1800" i="1" dirty="0"/>
              <a:t>Do I have COVID? Where do I look for information?</a:t>
            </a:r>
          </a:p>
          <a:p>
            <a:pPr marL="228600" lvl="0" indent="-228600" algn="l" rtl="0">
              <a:lnSpc>
                <a:spcPct val="150000"/>
              </a:lnSpc>
              <a:spcBef>
                <a:spcPts val="0"/>
              </a:spcBef>
              <a:spcAft>
                <a:spcPts val="0"/>
              </a:spcAft>
              <a:buSzPts val="2000"/>
              <a:buChar char="▪"/>
            </a:pPr>
            <a:r>
              <a:rPr lang="en-US" sz="1800" i="1" dirty="0"/>
              <a:t>What should I do if I have COVID?</a:t>
            </a:r>
          </a:p>
          <a:p>
            <a:pPr marL="228600" lvl="0" indent="-228600" algn="l" rtl="0">
              <a:lnSpc>
                <a:spcPct val="150000"/>
              </a:lnSpc>
              <a:spcBef>
                <a:spcPts val="0"/>
              </a:spcBef>
              <a:spcAft>
                <a:spcPts val="0"/>
              </a:spcAft>
              <a:buSzPts val="2000"/>
              <a:buChar char="▪"/>
            </a:pPr>
            <a:r>
              <a:rPr lang="en-US" sz="1800" i="1" dirty="0"/>
              <a:t>How do I look for information on the internet?</a:t>
            </a:r>
          </a:p>
          <a:p>
            <a:pPr marL="228600" lvl="0" indent="-228600" algn="l" rtl="0">
              <a:lnSpc>
                <a:spcPct val="150000"/>
              </a:lnSpc>
              <a:spcBef>
                <a:spcPts val="0"/>
              </a:spcBef>
              <a:spcAft>
                <a:spcPts val="0"/>
              </a:spcAft>
              <a:buSzPts val="2000"/>
              <a:buChar char="▪"/>
            </a:pPr>
            <a:r>
              <a:rPr lang="en-US" sz="1800" i="1" dirty="0"/>
              <a:t>On which website do I look for the information?</a:t>
            </a:r>
          </a:p>
          <a:p>
            <a:pPr marL="228600" lvl="0" indent="-228600" algn="l" rtl="0">
              <a:lnSpc>
                <a:spcPct val="150000"/>
              </a:lnSpc>
              <a:spcBef>
                <a:spcPts val="0"/>
              </a:spcBef>
              <a:spcAft>
                <a:spcPts val="0"/>
              </a:spcAft>
              <a:buSzPts val="2000"/>
              <a:buChar char="▪"/>
            </a:pPr>
            <a:r>
              <a:rPr lang="en-US" sz="1800" i="1" dirty="0"/>
              <a:t>How do I find out the next steps?</a:t>
            </a:r>
          </a:p>
          <a:p>
            <a:pPr marL="342900" indent="-342900">
              <a:lnSpc>
                <a:spcPct val="120000"/>
              </a:lnSpc>
              <a:spcBef>
                <a:spcPts val="1200"/>
              </a:spcBef>
              <a:buSzPts val="2000"/>
            </a:pPr>
            <a:endParaRPr sz="2000" dirty="0"/>
          </a:p>
        </p:txBody>
      </p:sp>
      <p:sp>
        <p:nvSpPr>
          <p:cNvPr id="15" name="Google Shape;183;p7">
            <a:extLst>
              <a:ext uri="{FF2B5EF4-FFF2-40B4-BE49-F238E27FC236}">
                <a16:creationId xmlns:a16="http://schemas.microsoft.com/office/drawing/2014/main" id="{BDAEE63F-7E49-4339-B5DA-E0CF8872D9D2}"/>
              </a:ext>
            </a:extLst>
          </p:cNvPr>
          <p:cNvSpPr/>
          <p:nvPr/>
        </p:nvSpPr>
        <p:spPr>
          <a:xfrm>
            <a:off x="8561479" y="6411258"/>
            <a:ext cx="1969905"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16" name="Picture 2" descr="Tos En El Codo, Covid-19, Coronavirus, Máscara, Corona">
            <a:extLst>
              <a:ext uri="{FF2B5EF4-FFF2-40B4-BE49-F238E27FC236}">
                <a16:creationId xmlns:a16="http://schemas.microsoft.com/office/drawing/2014/main" id="{7A219F5C-3010-427F-99EF-28A69FA89A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004" y="1973178"/>
            <a:ext cx="3675871" cy="3510116"/>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68;p7">
            <a:extLst>
              <a:ext uri="{FF2B5EF4-FFF2-40B4-BE49-F238E27FC236}">
                <a16:creationId xmlns:a16="http://schemas.microsoft.com/office/drawing/2014/main" id="{9261BF40-547F-3B7A-27E0-BB70E4685FBF}"/>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24" name="Google Shape;168;p7">
            <a:extLst>
              <a:ext uri="{FF2B5EF4-FFF2-40B4-BE49-F238E27FC236}">
                <a16:creationId xmlns:a16="http://schemas.microsoft.com/office/drawing/2014/main" id="{9B4852E6-2438-4DC0-3DF1-2E0459324067}"/>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25" name="Google Shape;168;p7">
            <a:extLst>
              <a:ext uri="{FF2B5EF4-FFF2-40B4-BE49-F238E27FC236}">
                <a16:creationId xmlns:a16="http://schemas.microsoft.com/office/drawing/2014/main" id="{62EE2C8F-94D1-52CF-2FB8-5008EE4E71C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1.1.3</a:t>
            </a:r>
            <a:endParaRPr sz="2000" dirty="0">
              <a:solidFill>
                <a:srgbClr val="C01E24"/>
              </a:solidFill>
              <a:latin typeface="Calibri"/>
              <a:cs typeface="Calibri"/>
              <a:sym typeface="Calibri"/>
            </a:endParaRPr>
          </a:p>
        </p:txBody>
      </p:sp>
      <p:sp>
        <p:nvSpPr>
          <p:cNvPr id="26" name="Google Shape;168;p7">
            <a:extLst>
              <a:ext uri="{FF2B5EF4-FFF2-40B4-BE49-F238E27FC236}">
                <a16:creationId xmlns:a16="http://schemas.microsoft.com/office/drawing/2014/main" id="{09064661-4BD9-E9B9-8919-2ECAEC37A75C}"/>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27" name="Google Shape;168;p7">
            <a:extLst>
              <a:ext uri="{FF2B5EF4-FFF2-40B4-BE49-F238E27FC236}">
                <a16:creationId xmlns:a16="http://schemas.microsoft.com/office/drawing/2014/main" id="{A81E7F40-B605-B718-B753-BC37CB01D238}"/>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28" name="Google Shape;168;p7">
            <a:extLst>
              <a:ext uri="{FF2B5EF4-FFF2-40B4-BE49-F238E27FC236}">
                <a16:creationId xmlns:a16="http://schemas.microsoft.com/office/drawing/2014/main" id="{B7094045-C616-0037-C771-1EFF27C38778}"/>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29" name="Google Shape;168;p7">
            <a:extLst>
              <a:ext uri="{FF2B5EF4-FFF2-40B4-BE49-F238E27FC236}">
                <a16:creationId xmlns:a16="http://schemas.microsoft.com/office/drawing/2014/main" id="{BEFEFE83-C2D8-88A8-4232-225EA864EED1}"/>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93017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Action 1.1.4</a:t>
            </a:r>
            <a:br>
              <a:rPr lang="de-DE" dirty="0">
                <a:solidFill>
                  <a:srgbClr val="C01E24"/>
                </a:solidFill>
              </a:rPr>
            </a:br>
            <a:r>
              <a:rPr lang="en-US" dirty="0">
                <a:solidFill>
                  <a:srgbClr val="C01E24"/>
                </a:solidFill>
              </a:rPr>
              <a:t>Survey on previous knowledge </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err="1"/>
              <a:t>You</a:t>
            </a:r>
            <a:r>
              <a:rPr lang="de-DE" sz="2000" dirty="0"/>
              <a:t> will </a:t>
            </a:r>
            <a:r>
              <a:rPr lang="de-DE" sz="2000" dirty="0" err="1"/>
              <a:t>complete</a:t>
            </a:r>
            <a:r>
              <a:rPr lang="de-DE" sz="2000" dirty="0"/>
              <a:t> a </a:t>
            </a:r>
            <a:r>
              <a:rPr lang="de-DE" sz="2000" dirty="0" err="1"/>
              <a:t>questionnaire</a:t>
            </a:r>
            <a:r>
              <a:rPr lang="de-DE" sz="2000" dirty="0"/>
              <a:t> </a:t>
            </a:r>
            <a:r>
              <a:rPr lang="de-DE" sz="2000" dirty="0" err="1"/>
              <a:t>for</a:t>
            </a:r>
            <a:r>
              <a:rPr lang="de-DE" sz="2000" dirty="0"/>
              <a:t> </a:t>
            </a:r>
            <a:r>
              <a:rPr lang="de-DE" sz="2000" dirty="0" err="1"/>
              <a:t>gathering</a:t>
            </a:r>
            <a:r>
              <a:rPr lang="de-DE" sz="2000" dirty="0"/>
              <a:t> </a:t>
            </a:r>
            <a:r>
              <a:rPr lang="de-DE" sz="2000" dirty="0" err="1"/>
              <a:t>information</a:t>
            </a:r>
            <a:r>
              <a:rPr lang="de-DE" sz="2000" dirty="0"/>
              <a:t> </a:t>
            </a:r>
            <a:r>
              <a:rPr lang="de-DE" sz="2000" dirty="0" err="1"/>
              <a:t>about</a:t>
            </a:r>
            <a:r>
              <a:rPr lang="de-DE" sz="2000" dirty="0"/>
              <a:t> </a:t>
            </a:r>
            <a:r>
              <a:rPr lang="de-DE" sz="2000" dirty="0" err="1"/>
              <a:t>your</a:t>
            </a:r>
            <a:r>
              <a:rPr lang="de-DE" sz="2000" dirty="0"/>
              <a:t> DHL </a:t>
            </a:r>
            <a:r>
              <a:rPr lang="de-DE" sz="2000" dirty="0" err="1"/>
              <a:t>skills</a:t>
            </a:r>
            <a:r>
              <a:rPr lang="de-DE" sz="2000" dirty="0"/>
              <a:t>.</a:t>
            </a:r>
            <a:endParaRPr lang="en-US" sz="1800" i="1" dirty="0"/>
          </a:p>
          <a:p>
            <a:pPr marL="342900" indent="-342900">
              <a:lnSpc>
                <a:spcPct val="120000"/>
              </a:lnSpc>
              <a:spcBef>
                <a:spcPts val="1200"/>
              </a:spcBef>
              <a:buSzPts val="2000"/>
            </a:pPr>
            <a:endParaRPr sz="2000" dirty="0"/>
          </a:p>
        </p:txBody>
      </p:sp>
      <p:pic>
        <p:nvPicPr>
          <p:cNvPr id="13" name="Picture 8" descr="A picture containing text&#10;&#10;Description automatically generated">
            <a:extLst>
              <a:ext uri="{FF2B5EF4-FFF2-40B4-BE49-F238E27FC236}">
                <a16:creationId xmlns:a16="http://schemas.microsoft.com/office/drawing/2014/main" id="{5C2B4835-E742-47D6-BBE9-FBBCF0A96C77}"/>
              </a:ext>
            </a:extLst>
          </p:cNvPr>
          <p:cNvPicPr>
            <a:picLocks noChangeAspect="1"/>
          </p:cNvPicPr>
          <p:nvPr/>
        </p:nvPicPr>
        <p:blipFill>
          <a:blip r:embed="rId3"/>
          <a:stretch>
            <a:fillRect/>
          </a:stretch>
        </p:blipFill>
        <p:spPr>
          <a:xfrm>
            <a:off x="6704537" y="1508156"/>
            <a:ext cx="3636675" cy="4376791"/>
          </a:xfrm>
          <a:prstGeom prst="rect">
            <a:avLst/>
          </a:prstGeom>
        </p:spPr>
      </p:pic>
      <p:sp>
        <p:nvSpPr>
          <p:cNvPr id="14" name="Google Shape;183;p7">
            <a:extLst>
              <a:ext uri="{FF2B5EF4-FFF2-40B4-BE49-F238E27FC236}">
                <a16:creationId xmlns:a16="http://schemas.microsoft.com/office/drawing/2014/main" id="{041E9B86-3673-4031-AADB-91B1631C0969}"/>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23" name="Google Shape;168;p7">
            <a:extLst>
              <a:ext uri="{FF2B5EF4-FFF2-40B4-BE49-F238E27FC236}">
                <a16:creationId xmlns:a16="http://schemas.microsoft.com/office/drawing/2014/main" id="{83B75CD4-2C47-A63E-2010-B5AE1AF139E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24" name="Google Shape;168;p7">
            <a:extLst>
              <a:ext uri="{FF2B5EF4-FFF2-40B4-BE49-F238E27FC236}">
                <a16:creationId xmlns:a16="http://schemas.microsoft.com/office/drawing/2014/main" id="{341B4F61-B766-2DF5-61F2-1F9DC63F96E0}"/>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25" name="Google Shape;168;p7">
            <a:extLst>
              <a:ext uri="{FF2B5EF4-FFF2-40B4-BE49-F238E27FC236}">
                <a16:creationId xmlns:a16="http://schemas.microsoft.com/office/drawing/2014/main" id="{AC7F2260-043A-3F22-A2A2-C9508EB9BF01}"/>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26" name="Google Shape;168;p7">
            <a:extLst>
              <a:ext uri="{FF2B5EF4-FFF2-40B4-BE49-F238E27FC236}">
                <a16:creationId xmlns:a16="http://schemas.microsoft.com/office/drawing/2014/main" id="{10AE4437-D59E-4018-A9F7-08F2693E4C6D}"/>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1.1.4</a:t>
            </a:r>
            <a:endParaRPr sz="2000" dirty="0">
              <a:solidFill>
                <a:srgbClr val="C01E24"/>
              </a:solidFill>
              <a:latin typeface="Calibri"/>
              <a:cs typeface="Calibri"/>
              <a:sym typeface="Calibri"/>
            </a:endParaRPr>
          </a:p>
        </p:txBody>
      </p:sp>
      <p:sp>
        <p:nvSpPr>
          <p:cNvPr id="27" name="Google Shape;168;p7">
            <a:extLst>
              <a:ext uri="{FF2B5EF4-FFF2-40B4-BE49-F238E27FC236}">
                <a16:creationId xmlns:a16="http://schemas.microsoft.com/office/drawing/2014/main" id="{21D92866-5FB8-E7F6-CCAB-C720A32E57CC}"/>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28" name="Google Shape;168;p7">
            <a:extLst>
              <a:ext uri="{FF2B5EF4-FFF2-40B4-BE49-F238E27FC236}">
                <a16:creationId xmlns:a16="http://schemas.microsoft.com/office/drawing/2014/main" id="{321AFE52-0380-DCEF-21E6-DE93FBD6563C}"/>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29" name="Google Shape;168;p7">
            <a:extLst>
              <a:ext uri="{FF2B5EF4-FFF2-40B4-BE49-F238E27FC236}">
                <a16:creationId xmlns:a16="http://schemas.microsoft.com/office/drawing/2014/main" id="{E52B9C2C-9435-4442-23BA-102D7FC435D7}"/>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00309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8"/>
          <p:cNvSpPr/>
          <p:nvPr/>
        </p:nvSpPr>
        <p:spPr>
          <a:xfrm>
            <a:off x="9771529" y="-3933"/>
            <a:ext cx="2419211"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1.4 Survey Administration</a:t>
            </a:r>
            <a:endParaRPr sz="1275" dirty="0">
              <a:solidFill>
                <a:schemeClr val="lt1"/>
              </a:solidFill>
              <a:latin typeface="Arial"/>
              <a:ea typeface="Arial"/>
              <a:cs typeface="Arial"/>
              <a:sym typeface="Arial"/>
            </a:endParaRPr>
          </a:p>
        </p:txBody>
      </p:sp>
      <p:sp>
        <p:nvSpPr>
          <p:cNvPr id="6" name="Oval 5">
            <a:extLst>
              <a:ext uri="{FF2B5EF4-FFF2-40B4-BE49-F238E27FC236}">
                <a16:creationId xmlns:a16="http://schemas.microsoft.com/office/drawing/2014/main" id="{5284AF4A-0EDC-4671-A659-C1F0123E5E29}"/>
              </a:ext>
            </a:extLst>
          </p:cNvPr>
          <p:cNvSpPr/>
          <p:nvPr/>
        </p:nvSpPr>
        <p:spPr>
          <a:xfrm>
            <a:off x="3018689" y="1124062"/>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n w="22225">
                  <a:solidFill>
                    <a:schemeClr val="accent2"/>
                  </a:solidFill>
                  <a:prstDash val="solid"/>
                </a:ln>
                <a:solidFill>
                  <a:srgbClr val="FAACAC"/>
                </a:solidFill>
              </a:rPr>
              <a:t>IT’S SURVEY TIME!</a:t>
            </a:r>
            <a:endParaRPr lang="en-GB" sz="6000" b="1" dirty="0">
              <a:ln w="22225">
                <a:solidFill>
                  <a:schemeClr val="accent2"/>
                </a:solidFill>
                <a:prstDash val="solid"/>
              </a:ln>
              <a:solidFill>
                <a:srgbClr val="FAACAC"/>
              </a:solidFill>
            </a:endParaRPr>
          </a:p>
        </p:txBody>
      </p:sp>
    </p:spTree>
    <p:extLst>
      <p:ext uri="{BB962C8B-B14F-4D97-AF65-F5344CB8AC3E}">
        <p14:creationId xmlns:p14="http://schemas.microsoft.com/office/powerpoint/2010/main" val="312188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Action 1.1.5</a:t>
            </a:r>
            <a:br>
              <a:rPr lang="de-DE" dirty="0">
                <a:solidFill>
                  <a:srgbClr val="C01E24"/>
                </a:solidFill>
              </a:rPr>
            </a:br>
            <a:r>
              <a:rPr lang="en-US" dirty="0">
                <a:solidFill>
                  <a:srgbClr val="C01E24"/>
                </a:solidFill>
              </a:rPr>
              <a:t>Closing - debriefing</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err="1"/>
              <a:t>You</a:t>
            </a:r>
            <a:r>
              <a:rPr lang="de-DE" sz="2000" dirty="0"/>
              <a:t> will </a:t>
            </a:r>
            <a:r>
              <a:rPr lang="de-DE" sz="2000" dirty="0" err="1"/>
              <a:t>be</a:t>
            </a:r>
            <a:r>
              <a:rPr lang="de-DE" sz="2000" dirty="0"/>
              <a:t> </a:t>
            </a:r>
            <a:r>
              <a:rPr lang="de-DE" sz="2000" dirty="0" err="1"/>
              <a:t>provided</a:t>
            </a:r>
            <a:r>
              <a:rPr lang="de-DE" sz="2000" dirty="0"/>
              <a:t> </a:t>
            </a:r>
            <a:r>
              <a:rPr lang="de-DE" sz="2000" dirty="0" err="1"/>
              <a:t>with</a:t>
            </a:r>
            <a:r>
              <a:rPr lang="de-DE" sz="2000" dirty="0"/>
              <a:t> a </a:t>
            </a:r>
            <a:r>
              <a:rPr lang="de-DE" sz="2000" dirty="0" err="1"/>
              <a:t>summary</a:t>
            </a:r>
            <a:r>
              <a:rPr lang="de-DE" sz="2000" dirty="0"/>
              <a:t> and </a:t>
            </a:r>
            <a:r>
              <a:rPr lang="de-DE" sz="2000" dirty="0" err="1"/>
              <a:t>explanations</a:t>
            </a:r>
            <a:r>
              <a:rPr lang="de-DE" sz="2000" dirty="0"/>
              <a:t>  </a:t>
            </a:r>
            <a:r>
              <a:rPr lang="de-DE" sz="2000" dirty="0" err="1"/>
              <a:t>of</a:t>
            </a:r>
            <a:r>
              <a:rPr lang="de-DE" sz="2000" dirty="0"/>
              <a:t> </a:t>
            </a:r>
            <a:r>
              <a:rPr lang="de-DE" sz="2000" dirty="0" err="1"/>
              <a:t>the</a:t>
            </a:r>
            <a:r>
              <a:rPr lang="de-DE" sz="2000" dirty="0"/>
              <a:t> </a:t>
            </a:r>
            <a:r>
              <a:rPr lang="de-DE" sz="2000" dirty="0" err="1"/>
              <a:t>activities</a:t>
            </a:r>
            <a:r>
              <a:rPr lang="de-DE" sz="2000" dirty="0"/>
              <a:t> </a:t>
            </a:r>
            <a:r>
              <a:rPr lang="de-DE" sz="2000" dirty="0" err="1"/>
              <a:t>you</a:t>
            </a:r>
            <a:r>
              <a:rPr lang="de-DE" sz="2000" dirty="0"/>
              <a:t> </a:t>
            </a:r>
            <a:r>
              <a:rPr lang="de-DE" sz="2000" dirty="0" err="1"/>
              <a:t>have</a:t>
            </a:r>
            <a:r>
              <a:rPr lang="de-DE" sz="2000" dirty="0"/>
              <a:t> </a:t>
            </a:r>
            <a:r>
              <a:rPr lang="de-DE" sz="2000" dirty="0" err="1"/>
              <a:t>to</a:t>
            </a:r>
            <a:r>
              <a:rPr lang="de-DE" sz="2000" dirty="0"/>
              <a:t> carry out, outside </a:t>
            </a:r>
            <a:r>
              <a:rPr lang="de-DE" sz="2000" dirty="0" err="1"/>
              <a:t>the</a:t>
            </a:r>
            <a:r>
              <a:rPr lang="de-DE" sz="2000" dirty="0"/>
              <a:t> </a:t>
            </a:r>
            <a:r>
              <a:rPr lang="de-DE" sz="2000" dirty="0" err="1"/>
              <a:t>classroom</a:t>
            </a:r>
            <a:r>
              <a:rPr lang="de-DE" sz="2000" dirty="0"/>
              <a:t>.</a:t>
            </a:r>
            <a:endParaRPr lang="en-US" sz="1800" i="1" dirty="0"/>
          </a:p>
          <a:p>
            <a:pPr marL="342900" indent="-342900">
              <a:lnSpc>
                <a:spcPct val="120000"/>
              </a:lnSpc>
              <a:spcBef>
                <a:spcPts val="1200"/>
              </a:spcBef>
              <a:buSzPts val="2000"/>
            </a:pPr>
            <a:endParaRPr sz="2000" dirty="0"/>
          </a:p>
        </p:txBody>
      </p:sp>
      <p:sp>
        <p:nvSpPr>
          <p:cNvPr id="19" name="Google Shape;168;p7">
            <a:extLst>
              <a:ext uri="{FF2B5EF4-FFF2-40B4-BE49-F238E27FC236}">
                <a16:creationId xmlns:a16="http://schemas.microsoft.com/office/drawing/2014/main" id="{84BD64A8-A04B-CA91-26F4-17952D2A786C}"/>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1.1.1</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C7FEA74E-046D-D280-B9D6-198911B19BAD}"/>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49B4CED8-4C84-50A4-903F-82B9DCE614AB}"/>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639557D8-DFE6-2E91-7C1A-12731044630B}"/>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23" name="Google Shape;168;p7">
            <a:extLst>
              <a:ext uri="{FF2B5EF4-FFF2-40B4-BE49-F238E27FC236}">
                <a16:creationId xmlns:a16="http://schemas.microsoft.com/office/drawing/2014/main" id="{94D3A8A7-264F-928E-01AA-BF517C6189E7}"/>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1.1.5</a:t>
            </a:r>
            <a:endParaRPr sz="2000" dirty="0">
              <a:solidFill>
                <a:srgbClr val="C01E24"/>
              </a:solidFill>
              <a:latin typeface="Calibri"/>
              <a:cs typeface="Calibri"/>
              <a:sym typeface="Calibri"/>
            </a:endParaRPr>
          </a:p>
        </p:txBody>
      </p:sp>
      <p:sp>
        <p:nvSpPr>
          <p:cNvPr id="24" name="Google Shape;168;p7">
            <a:extLst>
              <a:ext uri="{FF2B5EF4-FFF2-40B4-BE49-F238E27FC236}">
                <a16:creationId xmlns:a16="http://schemas.microsoft.com/office/drawing/2014/main" id="{B81ABDB8-606E-6E8A-2E45-9607DDBA1BF7}"/>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
        <p:nvSpPr>
          <p:cNvPr id="25" name="Google Shape;168;p7">
            <a:extLst>
              <a:ext uri="{FF2B5EF4-FFF2-40B4-BE49-F238E27FC236}">
                <a16:creationId xmlns:a16="http://schemas.microsoft.com/office/drawing/2014/main" id="{24CD457C-A60F-C77A-199E-E78932575A3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2048888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8"/>
          <p:cNvSpPr/>
          <p:nvPr/>
        </p:nvSpPr>
        <p:spPr>
          <a:xfrm>
            <a:off x="9771529" y="-3933"/>
            <a:ext cx="2419211"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1.5 Summary &amp; Activities</a:t>
            </a:r>
            <a:endParaRPr sz="1275" dirty="0">
              <a:solidFill>
                <a:schemeClr val="lt1"/>
              </a:solidFill>
              <a:latin typeface="Arial"/>
              <a:ea typeface="Arial"/>
              <a:cs typeface="Arial"/>
              <a:sym typeface="Arial"/>
            </a:endParaRPr>
          </a:p>
        </p:txBody>
      </p:sp>
      <p:sp>
        <p:nvSpPr>
          <p:cNvPr id="6" name="Oval 5">
            <a:extLst>
              <a:ext uri="{FF2B5EF4-FFF2-40B4-BE49-F238E27FC236}">
                <a16:creationId xmlns:a16="http://schemas.microsoft.com/office/drawing/2014/main" id="{5284AF4A-0EDC-4671-A659-C1F0123E5E29}"/>
              </a:ext>
            </a:extLst>
          </p:cNvPr>
          <p:cNvSpPr/>
          <p:nvPr/>
        </p:nvSpPr>
        <p:spPr>
          <a:xfrm>
            <a:off x="87230" y="974407"/>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Summary</a:t>
            </a:r>
            <a:endParaRPr lang="en-GB" sz="6000" b="1" dirty="0">
              <a:ln w="22225">
                <a:solidFill>
                  <a:schemeClr val="accent2"/>
                </a:solidFill>
                <a:prstDash val="solid"/>
              </a:ln>
              <a:solidFill>
                <a:srgbClr val="FAACAC"/>
              </a:solidFill>
            </a:endParaRPr>
          </a:p>
        </p:txBody>
      </p:sp>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Explanations</a:t>
            </a:r>
            <a:r>
              <a:rPr lang="es-ES" sz="6000" b="1" dirty="0">
                <a:ln w="22225">
                  <a:solidFill>
                    <a:schemeClr val="accent2"/>
                  </a:solidFill>
                  <a:prstDash val="solid"/>
                </a:ln>
                <a:solidFill>
                  <a:srgbClr val="FAACAC"/>
                </a:solidFill>
              </a:rPr>
              <a:t> </a:t>
            </a:r>
            <a:r>
              <a:rPr lang="es-ES" sz="6000" b="1" dirty="0" err="1">
                <a:ln w="22225">
                  <a:solidFill>
                    <a:schemeClr val="accent2"/>
                  </a:solidFill>
                  <a:prstDash val="solid"/>
                </a:ln>
                <a:solidFill>
                  <a:srgbClr val="FAACAC"/>
                </a:solidFill>
              </a:rPr>
              <a:t>on</a:t>
            </a:r>
            <a:r>
              <a:rPr lang="es-ES" sz="6000" b="1" dirty="0">
                <a:ln w="22225">
                  <a:solidFill>
                    <a:schemeClr val="accent2"/>
                  </a:solidFill>
                  <a:prstDash val="solid"/>
                </a:ln>
                <a:solidFill>
                  <a:srgbClr val="FAACAC"/>
                </a:solidFill>
              </a:rPr>
              <a:t> </a:t>
            </a:r>
            <a:r>
              <a:rPr lang="es-ES" sz="6000" b="1" dirty="0" err="1">
                <a:ln w="22225">
                  <a:solidFill>
                    <a:schemeClr val="accent2"/>
                  </a:solidFill>
                  <a:prstDash val="solid"/>
                </a:ln>
                <a:solidFill>
                  <a:srgbClr val="FAACAC"/>
                </a:solidFill>
              </a:rPr>
              <a:t>the</a:t>
            </a:r>
            <a:r>
              <a:rPr lang="es-ES" sz="6000" b="1" dirty="0">
                <a:ln w="22225">
                  <a:solidFill>
                    <a:schemeClr val="accent2"/>
                  </a:solidFill>
                  <a:prstDash val="solid"/>
                </a:ln>
                <a:solidFill>
                  <a:srgbClr val="FAACAC"/>
                </a:solidFill>
              </a:rPr>
              <a:t> </a:t>
            </a:r>
            <a:r>
              <a:rPr lang="es-ES" sz="6000" b="1" dirty="0" err="1">
                <a:ln w="22225">
                  <a:solidFill>
                    <a:schemeClr val="accent2"/>
                  </a:solidFill>
                  <a:prstDash val="solid"/>
                </a:ln>
                <a:solidFill>
                  <a:srgbClr val="FAACAC"/>
                </a:solidFill>
              </a:rPr>
              <a:t>activities</a:t>
            </a:r>
            <a:endParaRPr lang="en-GB" sz="6000" b="1" dirty="0">
              <a:ln w="22225">
                <a:solidFill>
                  <a:schemeClr val="accent2"/>
                </a:solidFill>
                <a:prstDash val="solid"/>
              </a:ln>
              <a:solidFill>
                <a:srgbClr val="FAACAC"/>
              </a:solidFill>
            </a:endParaRPr>
          </a:p>
        </p:txBody>
      </p:sp>
    </p:spTree>
    <p:extLst>
      <p:ext uri="{BB962C8B-B14F-4D97-AF65-F5344CB8AC3E}">
        <p14:creationId xmlns:p14="http://schemas.microsoft.com/office/powerpoint/2010/main" val="3041186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Action 1.</a:t>
            </a:r>
            <a:r>
              <a:rPr lang="el-GR" sz="2700" dirty="0">
                <a:solidFill>
                  <a:srgbClr val="C01E24"/>
                </a:solidFill>
              </a:rPr>
              <a:t>2.1</a:t>
            </a:r>
            <a:br>
              <a:rPr lang="de-DE" dirty="0">
                <a:solidFill>
                  <a:srgbClr val="C01E24"/>
                </a:solidFill>
              </a:rPr>
            </a:br>
            <a:r>
              <a:rPr lang="en-US" dirty="0">
                <a:solidFill>
                  <a:srgbClr val="C01E24"/>
                </a:solidFill>
              </a:rPr>
              <a:t>Opening – Introduction to the session</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26586" y="2669232"/>
            <a:ext cx="5671917"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err="1"/>
              <a:t>You</a:t>
            </a:r>
            <a:r>
              <a:rPr lang="de-DE" sz="2000" dirty="0"/>
              <a:t> will </a:t>
            </a:r>
            <a:r>
              <a:rPr lang="de-DE" sz="2000" dirty="0" err="1"/>
              <a:t>be</a:t>
            </a:r>
            <a:r>
              <a:rPr lang="de-DE" sz="2000" dirty="0"/>
              <a:t> </a:t>
            </a:r>
            <a:r>
              <a:rPr lang="de-DE" sz="2000" dirty="0" err="1"/>
              <a:t>informed</a:t>
            </a:r>
            <a:r>
              <a:rPr lang="de-DE" sz="2000" dirty="0"/>
              <a:t> </a:t>
            </a:r>
            <a:r>
              <a:rPr lang="de-DE" sz="2000" dirty="0" err="1"/>
              <a:t>about</a:t>
            </a:r>
            <a:r>
              <a:rPr lang="de-DE" sz="2000" dirty="0"/>
              <a:t>: </a:t>
            </a:r>
            <a:r>
              <a:rPr lang="en-US" b="1" dirty="0">
                <a:solidFill>
                  <a:schemeClr val="tx1"/>
                </a:solidFill>
              </a:rPr>
              <a:t>what are we going to do today?</a:t>
            </a:r>
          </a:p>
          <a:p>
            <a:pPr marL="342900" indent="-342900">
              <a:spcBef>
                <a:spcPts val="0"/>
              </a:spcBef>
              <a:buSzPts val="2000"/>
            </a:pPr>
            <a:r>
              <a:rPr lang="en-GB" dirty="0"/>
              <a:t>Pooling of the homework</a:t>
            </a:r>
          </a:p>
          <a:p>
            <a:pPr marL="342900" indent="-342900">
              <a:spcBef>
                <a:spcPts val="0"/>
              </a:spcBef>
              <a:buSzPts val="2000"/>
            </a:pPr>
            <a:r>
              <a:rPr lang="en-GB" dirty="0"/>
              <a:t>How to manage one’s own health</a:t>
            </a:r>
            <a:endParaRPr lang="en-US" i="1" dirty="0">
              <a:solidFill>
                <a:schemeClr val="tx1"/>
              </a:solidFill>
            </a:endParaRPr>
          </a:p>
          <a:p>
            <a:pPr marL="342900" indent="-342900">
              <a:lnSpc>
                <a:spcPct val="120000"/>
              </a:lnSpc>
              <a:spcBef>
                <a:spcPts val="1200"/>
              </a:spcBef>
              <a:buSzPts val="2000"/>
            </a:pPr>
            <a:endParaRPr sz="2000" dirty="0"/>
          </a:p>
        </p:txBody>
      </p:sp>
      <p:pic>
        <p:nvPicPr>
          <p:cNvPr id="1026" name="Picture 2" descr="Introducción, Negocio, Mostrar, Blanco, Presentación">
            <a:extLst>
              <a:ext uri="{FF2B5EF4-FFF2-40B4-BE49-F238E27FC236}">
                <a16:creationId xmlns:a16="http://schemas.microsoft.com/office/drawing/2014/main" id="{94FA93D7-9A15-4710-A64F-287C0695C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906" y="2395037"/>
            <a:ext cx="4335939" cy="2881593"/>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83;p7">
            <a:extLst>
              <a:ext uri="{FF2B5EF4-FFF2-40B4-BE49-F238E27FC236}">
                <a16:creationId xmlns:a16="http://schemas.microsoft.com/office/drawing/2014/main" id="{9076DB01-D004-4D7A-AE16-4A3CCB021CED}"/>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16" name="Google Shape;168;p7">
            <a:extLst>
              <a:ext uri="{FF2B5EF4-FFF2-40B4-BE49-F238E27FC236}">
                <a16:creationId xmlns:a16="http://schemas.microsoft.com/office/drawing/2014/main" id="{881110ED-FBD6-B114-121D-B8F0A5BF63B4}"/>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.1</a:t>
            </a:r>
            <a:endParaRPr sz="2000" dirty="0">
              <a:solidFill>
                <a:srgbClr val="C01E24"/>
              </a:solidFill>
              <a:latin typeface="Calibri"/>
              <a:cs typeface="Calibri"/>
              <a:sym typeface="Calibri"/>
            </a:endParaRPr>
          </a:p>
        </p:txBody>
      </p:sp>
      <p:sp>
        <p:nvSpPr>
          <p:cNvPr id="17" name="Google Shape;168;p7">
            <a:extLst>
              <a:ext uri="{FF2B5EF4-FFF2-40B4-BE49-F238E27FC236}">
                <a16:creationId xmlns:a16="http://schemas.microsoft.com/office/drawing/2014/main" id="{1096C0C3-D10A-F0C5-A83E-54E8B3E70E3B}"/>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.2</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9CB10487-CA93-807F-2445-F05CADA8DFA8}"/>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.3</a:t>
            </a:r>
            <a:endParaRPr sz="1800" dirty="0">
              <a:solidFill>
                <a:schemeClr val="lt1"/>
              </a:solidFill>
              <a:latin typeface="Calibri"/>
              <a:cs typeface="Calibri"/>
              <a:sym typeface="Calibri"/>
            </a:endParaRPr>
          </a:p>
        </p:txBody>
      </p:sp>
      <p:sp>
        <p:nvSpPr>
          <p:cNvPr id="27" name="Google Shape;168;p7">
            <a:extLst>
              <a:ext uri="{FF2B5EF4-FFF2-40B4-BE49-F238E27FC236}">
                <a16:creationId xmlns:a16="http://schemas.microsoft.com/office/drawing/2014/main" id="{62FB5801-5C40-2B26-E769-6093227B59DD}"/>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.4</a:t>
            </a:r>
            <a:endParaRPr sz="1800" dirty="0">
              <a:solidFill>
                <a:schemeClr val="lt1"/>
              </a:solidFill>
              <a:latin typeface="Calibri"/>
              <a:cs typeface="Calibri"/>
              <a:sym typeface="Calibri"/>
            </a:endParaRPr>
          </a:p>
        </p:txBody>
      </p:sp>
      <p:sp>
        <p:nvSpPr>
          <p:cNvPr id="28" name="Google Shape;168;p7">
            <a:extLst>
              <a:ext uri="{FF2B5EF4-FFF2-40B4-BE49-F238E27FC236}">
                <a16:creationId xmlns:a16="http://schemas.microsoft.com/office/drawing/2014/main" id="{88DED393-BCA2-B8B7-616A-58319D8D465E}"/>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.5</a:t>
            </a:r>
            <a:endParaRPr sz="1800" dirty="0">
              <a:solidFill>
                <a:schemeClr val="lt1"/>
              </a:solidFill>
              <a:latin typeface="Calibri"/>
              <a:cs typeface="Calibri"/>
              <a:sym typeface="Calibri"/>
            </a:endParaRPr>
          </a:p>
        </p:txBody>
      </p:sp>
      <p:sp>
        <p:nvSpPr>
          <p:cNvPr id="29" name="Google Shape;168;p7">
            <a:extLst>
              <a:ext uri="{FF2B5EF4-FFF2-40B4-BE49-F238E27FC236}">
                <a16:creationId xmlns:a16="http://schemas.microsoft.com/office/drawing/2014/main" id="{A58EB7EA-569A-5C4D-21BF-FCFC72DB8E9D}"/>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30" name="Google Shape;168;p7">
            <a:extLst>
              <a:ext uri="{FF2B5EF4-FFF2-40B4-BE49-F238E27FC236}">
                <a16:creationId xmlns:a16="http://schemas.microsoft.com/office/drawing/2014/main" id="{4A122B0D-E451-7909-6951-D0A70FA1A4CA}"/>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475530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Action 1.</a:t>
            </a:r>
            <a:r>
              <a:rPr lang="el-GR" sz="2700" dirty="0">
                <a:solidFill>
                  <a:srgbClr val="C01E24"/>
                </a:solidFill>
              </a:rPr>
              <a:t>2.2</a:t>
            </a:r>
            <a:br>
              <a:rPr lang="de-DE" dirty="0">
                <a:solidFill>
                  <a:srgbClr val="C01E24"/>
                </a:solidFill>
              </a:rPr>
            </a:br>
            <a:r>
              <a:rPr lang="en-US" dirty="0">
                <a:solidFill>
                  <a:srgbClr val="C01E24"/>
                </a:solidFill>
              </a:rPr>
              <a:t>Pooling of the homework</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err="1"/>
              <a:t>You</a:t>
            </a:r>
            <a:r>
              <a:rPr lang="de-DE" sz="2000" dirty="0"/>
              <a:t> will </a:t>
            </a:r>
            <a:r>
              <a:rPr lang="de-DE" sz="2000" dirty="0" err="1"/>
              <a:t>discuss</a:t>
            </a:r>
            <a:r>
              <a:rPr lang="de-DE" sz="2000" dirty="0"/>
              <a:t> </a:t>
            </a:r>
            <a:r>
              <a:rPr lang="de-DE" sz="2000" dirty="0" err="1"/>
              <a:t>about</a:t>
            </a:r>
            <a:r>
              <a:rPr lang="de-DE" sz="2000" dirty="0"/>
              <a:t> </a:t>
            </a:r>
            <a:r>
              <a:rPr lang="de-DE" sz="2000" dirty="0" err="1"/>
              <a:t>the</a:t>
            </a:r>
            <a:r>
              <a:rPr lang="de-DE" sz="2000" dirty="0"/>
              <a:t> </a:t>
            </a:r>
            <a:r>
              <a:rPr lang="de-DE" sz="2000" dirty="0" err="1"/>
              <a:t>reflections</a:t>
            </a:r>
            <a:r>
              <a:rPr lang="de-DE" sz="2000" dirty="0"/>
              <a:t> </a:t>
            </a:r>
            <a:r>
              <a:rPr lang="de-DE" sz="2000" dirty="0" err="1"/>
              <a:t>made</a:t>
            </a:r>
            <a:r>
              <a:rPr lang="de-DE" sz="2000" dirty="0"/>
              <a:t> </a:t>
            </a:r>
            <a:r>
              <a:rPr lang="de-DE" sz="2000" dirty="0" err="1"/>
              <a:t>during</a:t>
            </a:r>
            <a:r>
              <a:rPr lang="de-DE" sz="2000" dirty="0"/>
              <a:t> </a:t>
            </a:r>
            <a:r>
              <a:rPr lang="de-DE" sz="2000" dirty="0" err="1"/>
              <a:t>the</a:t>
            </a:r>
            <a:r>
              <a:rPr lang="de-DE" sz="2000" dirty="0"/>
              <a:t> </a:t>
            </a:r>
            <a:r>
              <a:rPr lang="de-DE" sz="2000" dirty="0" err="1"/>
              <a:t>week</a:t>
            </a:r>
            <a:r>
              <a:rPr lang="de-DE" sz="2000" dirty="0"/>
              <a:t> </a:t>
            </a:r>
            <a:r>
              <a:rPr lang="de-DE" sz="2000" dirty="0" err="1"/>
              <a:t>about</a:t>
            </a:r>
            <a:r>
              <a:rPr lang="de-DE" sz="2000" dirty="0"/>
              <a:t>:</a:t>
            </a:r>
          </a:p>
          <a:p>
            <a:pPr marL="342900" indent="-342900">
              <a:lnSpc>
                <a:spcPct val="120000"/>
              </a:lnSpc>
              <a:spcBef>
                <a:spcPts val="1200"/>
              </a:spcBef>
              <a:buSzPts val="2000"/>
            </a:pPr>
            <a:r>
              <a:rPr lang="de-DE" sz="2000" dirty="0" err="1"/>
              <a:t>the</a:t>
            </a:r>
            <a:r>
              <a:rPr lang="de-DE" sz="2000" dirty="0"/>
              <a:t> </a:t>
            </a:r>
            <a:r>
              <a:rPr lang="de-DE" sz="2000" dirty="0" err="1"/>
              <a:t>contents</a:t>
            </a:r>
            <a:r>
              <a:rPr lang="de-DE" sz="2000" dirty="0"/>
              <a:t> </a:t>
            </a:r>
            <a:r>
              <a:rPr lang="de-DE" sz="2000" dirty="0" err="1"/>
              <a:t>of</a:t>
            </a:r>
            <a:r>
              <a:rPr lang="de-DE" sz="2000" dirty="0"/>
              <a:t> </a:t>
            </a:r>
            <a:r>
              <a:rPr lang="de-DE" sz="2000" dirty="0" err="1"/>
              <a:t>the</a:t>
            </a:r>
            <a:r>
              <a:rPr lang="de-DE" sz="2000" dirty="0"/>
              <a:t> </a:t>
            </a:r>
            <a:r>
              <a:rPr lang="de-DE" sz="2000" dirty="0" err="1"/>
              <a:t>training</a:t>
            </a:r>
            <a:endParaRPr lang="de-DE" sz="2000" dirty="0"/>
          </a:p>
          <a:p>
            <a:pPr marL="342900" indent="-342900">
              <a:lnSpc>
                <a:spcPct val="120000"/>
              </a:lnSpc>
              <a:spcBef>
                <a:spcPts val="1200"/>
              </a:spcBef>
              <a:buSzPts val="2000"/>
            </a:pPr>
            <a:r>
              <a:rPr lang="de-DE" sz="2000" dirty="0" err="1"/>
              <a:t>health</a:t>
            </a:r>
            <a:r>
              <a:rPr lang="de-DE" sz="2000" dirty="0"/>
              <a:t> </a:t>
            </a:r>
            <a:r>
              <a:rPr lang="de-DE" sz="2000" dirty="0" err="1"/>
              <a:t>self-assessment</a:t>
            </a:r>
            <a:endParaRPr sz="2000" dirty="0"/>
          </a:p>
        </p:txBody>
      </p:sp>
      <p:sp>
        <p:nvSpPr>
          <p:cNvPr id="14" name="Google Shape;183;p7">
            <a:extLst>
              <a:ext uri="{FF2B5EF4-FFF2-40B4-BE49-F238E27FC236}">
                <a16:creationId xmlns:a16="http://schemas.microsoft.com/office/drawing/2014/main" id="{041E9B86-3673-4031-AADB-91B1631C0969}"/>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20" name="Google Shape;168;p7">
            <a:extLst>
              <a:ext uri="{FF2B5EF4-FFF2-40B4-BE49-F238E27FC236}">
                <a16:creationId xmlns:a16="http://schemas.microsoft.com/office/drawing/2014/main" id="{4830B2C4-490B-6EDA-0E19-35514C6C1552}"/>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.1</a:t>
            </a:r>
            <a:endParaRPr sz="1800"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7DDA9518-299A-46FD-8456-80100B25C4D0}"/>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.2</a:t>
            </a:r>
            <a:endParaRPr sz="2000" dirty="0">
              <a:solidFill>
                <a:srgbClr val="C01E24"/>
              </a:solidFill>
              <a:latin typeface="Calibri"/>
              <a:cs typeface="Calibri"/>
              <a:sym typeface="Calibri"/>
            </a:endParaRPr>
          </a:p>
        </p:txBody>
      </p:sp>
      <p:sp>
        <p:nvSpPr>
          <p:cNvPr id="22" name="Google Shape;168;p7">
            <a:extLst>
              <a:ext uri="{FF2B5EF4-FFF2-40B4-BE49-F238E27FC236}">
                <a16:creationId xmlns:a16="http://schemas.microsoft.com/office/drawing/2014/main" id="{ECDC307D-65B7-1259-E695-DD664084E89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.3</a:t>
            </a:r>
            <a:endParaRPr sz="1800" dirty="0">
              <a:solidFill>
                <a:schemeClr val="lt1"/>
              </a:solidFill>
              <a:latin typeface="Calibri"/>
              <a:cs typeface="Calibri"/>
              <a:sym typeface="Calibri"/>
            </a:endParaRPr>
          </a:p>
        </p:txBody>
      </p:sp>
      <p:sp>
        <p:nvSpPr>
          <p:cNvPr id="23" name="Google Shape;168;p7">
            <a:extLst>
              <a:ext uri="{FF2B5EF4-FFF2-40B4-BE49-F238E27FC236}">
                <a16:creationId xmlns:a16="http://schemas.microsoft.com/office/drawing/2014/main" id="{336BB38A-EEE2-D0C7-7D35-EEAF5297EC49}"/>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.4</a:t>
            </a:r>
            <a:endParaRPr sz="1800" dirty="0">
              <a:solidFill>
                <a:schemeClr val="lt1"/>
              </a:solidFill>
              <a:latin typeface="Calibri"/>
              <a:cs typeface="Calibri"/>
              <a:sym typeface="Calibri"/>
            </a:endParaRPr>
          </a:p>
        </p:txBody>
      </p:sp>
      <p:sp>
        <p:nvSpPr>
          <p:cNvPr id="25" name="Google Shape;168;p7">
            <a:extLst>
              <a:ext uri="{FF2B5EF4-FFF2-40B4-BE49-F238E27FC236}">
                <a16:creationId xmlns:a16="http://schemas.microsoft.com/office/drawing/2014/main" id="{19EB59E7-4D1A-2E1B-531E-B8EBD77CA782}"/>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26" name="Google Shape;168;p7">
            <a:extLst>
              <a:ext uri="{FF2B5EF4-FFF2-40B4-BE49-F238E27FC236}">
                <a16:creationId xmlns:a16="http://schemas.microsoft.com/office/drawing/2014/main" id="{4A989AF0-3E6C-1521-7D8A-DC6666F327C8}"/>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4224359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dirty="0"/>
              <a:t>Group Dynamic - Pooling of the homework</a:t>
            </a:r>
            <a:endParaRPr dirty="0"/>
          </a:p>
        </p:txBody>
      </p:sp>
      <p:sp>
        <p:nvSpPr>
          <p:cNvPr id="173" name="Google Shape;173;p6"/>
          <p:cNvSpPr/>
          <p:nvPr/>
        </p:nvSpPr>
        <p:spPr>
          <a:xfrm>
            <a:off x="8323088" y="6473277"/>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graphicFrame>
        <p:nvGraphicFramePr>
          <p:cNvPr id="5" name="Marcador de contenido 2">
            <a:extLst>
              <a:ext uri="{FF2B5EF4-FFF2-40B4-BE49-F238E27FC236}">
                <a16:creationId xmlns:a16="http://schemas.microsoft.com/office/drawing/2014/main" id="{18A803C0-8122-4C9A-8AE7-2C646C40070D}"/>
              </a:ext>
            </a:extLst>
          </p:cNvPr>
          <p:cNvGraphicFramePr>
            <a:graphicFrameLocks/>
          </p:cNvGraphicFramePr>
          <p:nvPr>
            <p:extLst>
              <p:ext uri="{D42A27DB-BD31-4B8C-83A1-F6EECF244321}">
                <p14:modId xmlns:p14="http://schemas.microsoft.com/office/powerpoint/2010/main" val="839476901"/>
              </p:ext>
            </p:extLst>
          </p:nvPr>
        </p:nvGraphicFramePr>
        <p:xfrm>
          <a:off x="1382753" y="1417107"/>
          <a:ext cx="6253722" cy="50561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314" name="Picture 2" descr="Signo De Exclamación, Materia, Peticiones, Respuesta">
            <a:extLst>
              <a:ext uri="{FF2B5EF4-FFF2-40B4-BE49-F238E27FC236}">
                <a16:creationId xmlns:a16="http://schemas.microsoft.com/office/drawing/2014/main" id="{6DBA9522-3119-417D-93AC-1CDA738234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0355" y="1588454"/>
            <a:ext cx="4884823" cy="488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0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de-DE" sz="5400"/>
              <a:t>Modules</a:t>
            </a:r>
            <a:endParaRPr sz="5400"/>
          </a:p>
        </p:txBody>
      </p:sp>
      <p:pic>
        <p:nvPicPr>
          <p:cNvPr id="115" name="Google Shape;115;p4"/>
          <p:cNvPicPr preferRelativeResize="0">
            <a:picLocks noGrp="1"/>
          </p:cNvPicPr>
          <p:nvPr>
            <p:ph type="body" idx="1"/>
          </p:nvPr>
        </p:nvPicPr>
        <p:blipFill rotWithShape="1">
          <a:blip r:embed="rId3">
            <a:alphaModFix/>
          </a:blip>
          <a:srcRect l="15072" r="17015"/>
          <a:stretch/>
        </p:blipFill>
        <p:spPr>
          <a:xfrm>
            <a:off x="1" y="10"/>
            <a:ext cx="4657344" cy="6857990"/>
          </a:xfrm>
          <a:prstGeom prst="rect">
            <a:avLst/>
          </a:prstGeom>
          <a:noFill/>
          <a:ln>
            <a:noFill/>
          </a:ln>
        </p:spPr>
      </p:pic>
      <p:sp>
        <p:nvSpPr>
          <p:cNvPr id="116" name="Google Shape;116;p4"/>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7" name="Google Shape;117;p4"/>
          <p:cNvGrpSpPr/>
          <p:nvPr/>
        </p:nvGrpSpPr>
        <p:grpSpPr>
          <a:xfrm>
            <a:off x="5274175" y="2903865"/>
            <a:ext cx="6274697" cy="3089382"/>
            <a:chOff x="-23587" y="158831"/>
            <a:chExt cx="6274697" cy="3089382"/>
          </a:xfrm>
        </p:grpSpPr>
        <p:sp>
          <p:nvSpPr>
            <p:cNvPr id="118" name="Google Shape;118;p4"/>
            <p:cNvSpPr/>
            <p:nvPr/>
          </p:nvSpPr>
          <p:spPr>
            <a:xfrm>
              <a:off x="0" y="158831"/>
              <a:ext cx="6251110" cy="479700"/>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txBox="1"/>
            <p:nvPr/>
          </p:nvSpPr>
          <p:spPr>
            <a:xfrm>
              <a:off x="31005" y="19878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1.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What</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is</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Digital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Health</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Literacy</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and</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its</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r>
                <a:rPr lang="de-DE" sz="2000" b="0" i="0" u="none" strike="noStrike" cap="none" dirty="0" err="1">
                  <a:solidFill>
                    <a:schemeClr val="lt1"/>
                  </a:solidFill>
                  <a:effectLst>
                    <a:outerShdw blurRad="38100" dist="38100" dir="2700000" algn="tl">
                      <a:srgbClr val="000000">
                        <a:alpha val="43137"/>
                      </a:srgbClr>
                    </a:outerShdw>
                  </a:effectLst>
                  <a:latin typeface="Calibri"/>
                  <a:ea typeface="Calibri"/>
                  <a:cs typeface="Calibri"/>
                  <a:sym typeface="Calibri"/>
                </a:rPr>
                <a:t>relevance</a:t>
              </a:r>
              <a:r>
                <a:rPr lang="de-DE"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 </a:t>
              </a:r>
              <a:endParaRPr sz="2000" b="0"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0" name="Google Shape;120;p4"/>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a:solidFill>
                    <a:schemeClr val="lt1"/>
                  </a:solidFill>
                  <a:latin typeface="Calibri"/>
                  <a:ea typeface="Calibri"/>
                  <a:cs typeface="Calibri"/>
                  <a:sym typeface="Calibri"/>
                </a:rPr>
                <a:t>2. Main health issues when landing in a new country</a:t>
              </a:r>
              <a:endParaRPr sz="2000" b="0" i="0" u="none" strike="noStrike" cap="none">
                <a:solidFill>
                  <a:schemeClr val="lt1"/>
                </a:solidFill>
                <a:latin typeface="Calibri"/>
                <a:ea typeface="Calibri"/>
                <a:cs typeface="Calibri"/>
                <a:sym typeface="Calibri"/>
              </a:endParaRPr>
            </a:p>
          </p:txBody>
        </p:sp>
        <p:sp>
          <p:nvSpPr>
            <p:cNvPr id="122" name="Google Shape;122;p4"/>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23417" y="12568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latin typeface="Calibri"/>
                  <a:ea typeface="Calibri"/>
                  <a:cs typeface="Calibri"/>
                  <a:sym typeface="Calibri"/>
                </a:rPr>
                <a:t>3. </a:t>
              </a:r>
              <a:r>
                <a:rPr lang="de-DE" sz="2000" b="0" i="0" u="none" strike="noStrike" cap="none" dirty="0" err="1">
                  <a:solidFill>
                    <a:schemeClr val="lt1"/>
                  </a:solidFill>
                  <a:latin typeface="Calibri"/>
                  <a:ea typeface="Calibri"/>
                  <a:cs typeface="Calibri"/>
                  <a:sym typeface="Calibri"/>
                </a:rPr>
                <a:t>Health</a:t>
              </a:r>
              <a:r>
                <a:rPr lang="de-DE" sz="2000" dirty="0" err="1">
                  <a:solidFill>
                    <a:schemeClr val="lt1"/>
                  </a:solidFill>
                  <a:latin typeface="Calibri"/>
                  <a:ea typeface="Calibri"/>
                  <a:cs typeface="Calibri"/>
                  <a:sym typeface="Calibri"/>
                </a:rPr>
                <a:t>care</a:t>
              </a:r>
              <a:r>
                <a:rPr lang="de-DE" sz="2000" dirty="0">
                  <a:solidFill>
                    <a:schemeClr val="lt1"/>
                  </a:solidFill>
                  <a:latin typeface="Calibri"/>
                  <a:ea typeface="Calibri"/>
                  <a:cs typeface="Calibri"/>
                  <a:sym typeface="Calibri"/>
                </a:rPr>
                <a:t> Services</a:t>
              </a:r>
              <a:endParaRPr sz="2000" b="0" i="0" u="none" strike="noStrike" cap="none" dirty="0">
                <a:solidFill>
                  <a:schemeClr val="lt1"/>
                </a:solidFill>
                <a:latin typeface="Calibri"/>
                <a:ea typeface="Calibri"/>
                <a:cs typeface="Calibri"/>
                <a:sym typeface="Calibri"/>
              </a:endParaRPr>
            </a:p>
          </p:txBody>
        </p:sp>
        <p:sp>
          <p:nvSpPr>
            <p:cNvPr id="124" name="Google Shape;124;p4"/>
            <p:cNvSpPr/>
            <p:nvPr/>
          </p:nvSpPr>
          <p:spPr>
            <a:xfrm>
              <a:off x="-23586" y="1734444"/>
              <a:ext cx="6251110" cy="479700"/>
            </a:xfrm>
            <a:prstGeom prst="roundRect">
              <a:avLst>
                <a:gd name="adj" fmla="val 16667"/>
              </a:avLst>
            </a:prstGeom>
            <a:solidFill>
              <a:schemeClr val="bg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txBox="1"/>
            <p:nvPr/>
          </p:nvSpPr>
          <p:spPr>
            <a:xfrm>
              <a:off x="-23587" y="1781432"/>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latin typeface="Calibri"/>
                  <a:ea typeface="Calibri"/>
                  <a:cs typeface="Calibri"/>
                  <a:sym typeface="Calibri"/>
                </a:rPr>
                <a:t>4. </a:t>
              </a:r>
              <a:r>
                <a:rPr lang="de-DE" sz="2000" b="0" i="0" u="none" strike="noStrike" cap="none" dirty="0" err="1">
                  <a:solidFill>
                    <a:schemeClr val="lt1"/>
                  </a:solidFill>
                  <a:latin typeface="Calibri"/>
                  <a:ea typeface="Calibri"/>
                  <a:cs typeface="Calibri"/>
                  <a:sym typeface="Calibri"/>
                </a:rPr>
                <a:t>Turning</a:t>
              </a:r>
              <a:r>
                <a:rPr lang="de-DE" sz="2000" b="0" i="0" u="none" strike="noStrike" cap="none" dirty="0">
                  <a:solidFill>
                    <a:schemeClr val="lt1"/>
                  </a:solidFill>
                  <a:latin typeface="Calibri"/>
                  <a:ea typeface="Calibri"/>
                  <a:cs typeface="Calibri"/>
                  <a:sym typeface="Calibri"/>
                </a:rPr>
                <a:t> </a:t>
              </a:r>
              <a:r>
                <a:rPr lang="de-DE" sz="2000" b="0" i="0" u="none" strike="noStrike" cap="none" dirty="0" err="1">
                  <a:solidFill>
                    <a:schemeClr val="lt1"/>
                  </a:solidFill>
                  <a:latin typeface="Calibri"/>
                  <a:ea typeface="Calibri"/>
                  <a:cs typeface="Calibri"/>
                  <a:sym typeface="Calibri"/>
                </a:rPr>
                <a:t>digitally</a:t>
              </a:r>
              <a:r>
                <a:rPr lang="de-DE" sz="2000" b="0" i="0" u="none" strike="noStrike" cap="none" dirty="0">
                  <a:solidFill>
                    <a:schemeClr val="lt1"/>
                  </a:solidFill>
                  <a:latin typeface="Calibri"/>
                  <a:ea typeface="Calibri"/>
                  <a:cs typeface="Calibri"/>
                  <a:sym typeface="Calibri"/>
                </a:rPr>
                <a:t> </a:t>
              </a:r>
              <a:r>
                <a:rPr lang="de-DE" sz="2000" b="0" i="0" u="none" strike="noStrike" cap="none" dirty="0" err="1">
                  <a:solidFill>
                    <a:schemeClr val="lt1"/>
                  </a:solidFill>
                  <a:latin typeface="Calibri"/>
                  <a:ea typeface="Calibri"/>
                  <a:cs typeface="Calibri"/>
                  <a:sym typeface="Calibri"/>
                </a:rPr>
                <a:t>literate</a:t>
              </a:r>
              <a:endParaRPr sz="2000" b="0" i="0" u="none" strike="noStrike" cap="none" dirty="0">
                <a:solidFill>
                  <a:schemeClr val="lt1"/>
                </a:solidFill>
                <a:latin typeface="Calibri"/>
                <a:ea typeface="Calibri"/>
                <a:cs typeface="Calibri"/>
                <a:sym typeface="Calibri"/>
              </a:endParaRPr>
            </a:p>
          </p:txBody>
        </p:sp>
        <p:sp>
          <p:nvSpPr>
            <p:cNvPr id="126" name="Google Shape;126;p4"/>
            <p:cNvSpPr/>
            <p:nvPr/>
          </p:nvSpPr>
          <p:spPr>
            <a:xfrm>
              <a:off x="-18270" y="2235456"/>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23248" y="2294620"/>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latin typeface="Calibri"/>
                  <a:ea typeface="Calibri"/>
                  <a:cs typeface="Calibri"/>
                  <a:sym typeface="Calibri"/>
                </a:rPr>
                <a:t>5. </a:t>
              </a:r>
              <a:r>
                <a:rPr lang="de-DE" sz="2000" b="0" i="0" u="none" strike="noStrike" cap="none" dirty="0" err="1">
                  <a:solidFill>
                    <a:schemeClr val="lt1"/>
                  </a:solidFill>
                  <a:latin typeface="Calibri"/>
                  <a:ea typeface="Calibri"/>
                  <a:cs typeface="Calibri"/>
                  <a:sym typeface="Calibri"/>
                </a:rPr>
                <a:t>Exploring</a:t>
              </a:r>
              <a:r>
                <a:rPr lang="de-DE" sz="2000" b="0" i="0" u="none" strike="noStrike" cap="none" dirty="0">
                  <a:solidFill>
                    <a:schemeClr val="lt1"/>
                  </a:solidFill>
                  <a:latin typeface="Calibri"/>
                  <a:ea typeface="Calibri"/>
                  <a:cs typeface="Calibri"/>
                  <a:sym typeface="Calibri"/>
                </a:rPr>
                <a:t> Digital </a:t>
              </a:r>
              <a:r>
                <a:rPr lang="de-DE" sz="2000" b="0" i="0" u="none" strike="noStrike" cap="none" dirty="0" err="1">
                  <a:solidFill>
                    <a:schemeClr val="lt1"/>
                  </a:solidFill>
                  <a:latin typeface="Calibri"/>
                  <a:ea typeface="Calibri"/>
                  <a:cs typeface="Calibri"/>
                  <a:sym typeface="Calibri"/>
                </a:rPr>
                <a:t>Health</a:t>
              </a:r>
              <a:r>
                <a:rPr lang="de-DE" sz="2000" b="0" i="0" u="none" strike="noStrike" cap="none" dirty="0">
                  <a:solidFill>
                    <a:schemeClr val="lt1"/>
                  </a:solidFill>
                  <a:latin typeface="Calibri"/>
                  <a:ea typeface="Calibri"/>
                  <a:cs typeface="Calibri"/>
                  <a:sym typeface="Calibri"/>
                </a:rPr>
                <a:t> </a:t>
              </a:r>
              <a:r>
                <a:rPr lang="de-DE" sz="2000" b="0" i="0" u="none" strike="noStrike" cap="none" dirty="0" err="1">
                  <a:solidFill>
                    <a:schemeClr val="lt1"/>
                  </a:solidFill>
                  <a:latin typeface="Calibri"/>
                  <a:ea typeface="Calibri"/>
                  <a:cs typeface="Calibri"/>
                  <a:sym typeface="Calibri"/>
                </a:rPr>
                <a:t>tools</a:t>
              </a:r>
              <a:endParaRPr sz="2000" b="0" i="0" u="none" strike="noStrike" cap="none" dirty="0">
                <a:solidFill>
                  <a:schemeClr val="lt1"/>
                </a:solidFill>
                <a:latin typeface="Calibri"/>
                <a:ea typeface="Calibri"/>
                <a:cs typeface="Calibri"/>
                <a:sym typeface="Calibri"/>
              </a:endParaRPr>
            </a:p>
          </p:txBody>
        </p:sp>
        <p:sp>
          <p:nvSpPr>
            <p:cNvPr id="128" name="Google Shape;128;p4"/>
            <p:cNvSpPr/>
            <p:nvPr/>
          </p:nvSpPr>
          <p:spPr>
            <a:xfrm>
              <a:off x="0" y="2768513"/>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txBox="1"/>
            <p:nvPr/>
          </p:nvSpPr>
          <p:spPr>
            <a:xfrm>
              <a:off x="-1" y="2815347"/>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de-DE" sz="2000" b="0" i="0" u="none" strike="noStrike" cap="none" dirty="0">
                  <a:solidFill>
                    <a:schemeClr val="lt1"/>
                  </a:solidFill>
                  <a:latin typeface="Calibri"/>
                  <a:ea typeface="Calibri"/>
                  <a:cs typeface="Calibri"/>
                  <a:sym typeface="Calibri"/>
                </a:rPr>
                <a:t>6. </a:t>
              </a:r>
              <a:r>
                <a:rPr lang="de-DE" sz="2000" b="0" i="0" u="none" strike="noStrike" cap="none" dirty="0" err="1">
                  <a:solidFill>
                    <a:schemeClr val="lt1"/>
                  </a:solidFill>
                  <a:latin typeface="Calibri"/>
                  <a:ea typeface="Calibri"/>
                  <a:cs typeface="Calibri"/>
                  <a:sym typeface="Calibri"/>
                </a:rPr>
                <a:t>Being</a:t>
              </a:r>
              <a:r>
                <a:rPr lang="de-DE" sz="2000" b="0" i="0" u="none" strike="noStrike" cap="none" dirty="0">
                  <a:solidFill>
                    <a:schemeClr val="lt1"/>
                  </a:solidFill>
                  <a:latin typeface="Calibri"/>
                  <a:ea typeface="Calibri"/>
                  <a:cs typeface="Calibri"/>
                  <a:sym typeface="Calibri"/>
                </a:rPr>
                <a:t> </a:t>
              </a:r>
              <a:r>
                <a:rPr lang="de-DE" sz="2000" b="0" i="0" u="none" strike="noStrike" cap="none" dirty="0" err="1">
                  <a:solidFill>
                    <a:schemeClr val="lt1"/>
                  </a:solidFill>
                  <a:latin typeface="Calibri"/>
                  <a:ea typeface="Calibri"/>
                  <a:cs typeface="Calibri"/>
                  <a:sym typeface="Calibri"/>
                </a:rPr>
                <a:t>active</a:t>
              </a:r>
              <a:r>
                <a:rPr lang="de-DE" sz="2000" b="0" i="0" u="none" strike="noStrike" cap="none" dirty="0">
                  <a:solidFill>
                    <a:schemeClr val="lt1"/>
                  </a:solidFill>
                  <a:latin typeface="Calibri"/>
                  <a:ea typeface="Calibri"/>
                  <a:cs typeface="Calibri"/>
                  <a:sym typeface="Calibri"/>
                </a:rPr>
                <a:t> in </a:t>
              </a:r>
              <a:r>
                <a:rPr lang="de-DE" sz="2000" b="0" i="0" u="none" strike="noStrike" cap="none" dirty="0" err="1">
                  <a:solidFill>
                    <a:schemeClr val="lt1"/>
                  </a:solidFill>
                  <a:latin typeface="Calibri"/>
                  <a:ea typeface="Calibri"/>
                  <a:cs typeface="Calibri"/>
                  <a:sym typeface="Calibri"/>
                </a:rPr>
                <a:t>the</a:t>
              </a:r>
              <a:r>
                <a:rPr lang="de-DE" sz="2000" b="0" i="0" u="none" strike="noStrike" cap="none" dirty="0">
                  <a:solidFill>
                    <a:schemeClr val="lt1"/>
                  </a:solidFill>
                  <a:latin typeface="Calibri"/>
                  <a:ea typeface="Calibri"/>
                  <a:cs typeface="Calibri"/>
                  <a:sym typeface="Calibri"/>
                </a:rPr>
                <a:t> digital </a:t>
              </a:r>
              <a:r>
                <a:rPr lang="de-DE" sz="2000" b="0" i="0" u="none" strike="noStrike" cap="none" dirty="0" err="1">
                  <a:solidFill>
                    <a:schemeClr val="lt1"/>
                  </a:solidFill>
                  <a:latin typeface="Calibri"/>
                  <a:ea typeface="Calibri"/>
                  <a:cs typeface="Calibri"/>
                  <a:sym typeface="Calibri"/>
                </a:rPr>
                <a:t>health</a:t>
              </a:r>
              <a:r>
                <a:rPr lang="de-DE" sz="2000" b="0" i="0" u="none" strike="noStrike" cap="none" dirty="0">
                  <a:solidFill>
                    <a:schemeClr val="lt1"/>
                  </a:solidFill>
                  <a:latin typeface="Calibri"/>
                  <a:ea typeface="Calibri"/>
                  <a:cs typeface="Calibri"/>
                  <a:sym typeface="Calibri"/>
                </a:rPr>
                <a:t> </a:t>
              </a:r>
              <a:r>
                <a:rPr lang="de-DE" sz="2000" b="0" i="0" u="none" strike="noStrike" cap="none" dirty="0" err="1">
                  <a:solidFill>
                    <a:schemeClr val="lt1"/>
                  </a:solidFill>
                  <a:latin typeface="Calibri"/>
                  <a:ea typeface="Calibri"/>
                  <a:cs typeface="Calibri"/>
                  <a:sym typeface="Calibri"/>
                </a:rPr>
                <a:t>environment</a:t>
              </a:r>
              <a:endParaRPr sz="2000" b="0" i="0" u="none" strike="noStrike" cap="none" dirty="0">
                <a:solidFill>
                  <a:schemeClr val="lt1"/>
                </a:solidFill>
                <a:latin typeface="Calibri"/>
                <a:ea typeface="Calibri"/>
                <a:cs typeface="Calibri"/>
                <a:sym typeface="Calibri"/>
              </a:endParaRPr>
            </a:p>
          </p:txBody>
        </p:sp>
      </p:grpSp>
      <p:sp>
        <p:nvSpPr>
          <p:cNvPr id="130" name="Google Shape;130;p4"/>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a:stretch/>
        </p:blipFill>
        <p:spPr>
          <a:xfrm>
            <a:off x="10930439" y="2955722"/>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Action 1.</a:t>
            </a:r>
            <a:r>
              <a:rPr lang="el-GR" sz="2700" dirty="0">
                <a:solidFill>
                  <a:srgbClr val="C01E24"/>
                </a:solidFill>
              </a:rPr>
              <a:t>2.3</a:t>
            </a:r>
            <a:br>
              <a:rPr lang="de-DE" dirty="0">
                <a:solidFill>
                  <a:srgbClr val="C01E24"/>
                </a:solidFill>
              </a:rPr>
            </a:br>
            <a:r>
              <a:rPr lang="en-US" dirty="0">
                <a:solidFill>
                  <a:srgbClr val="C01E24"/>
                </a:solidFill>
              </a:rPr>
              <a:t>How to manage one’s own health</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err="1"/>
              <a:t>You</a:t>
            </a:r>
            <a:r>
              <a:rPr lang="de-DE" sz="2000" dirty="0"/>
              <a:t> will </a:t>
            </a:r>
            <a:r>
              <a:rPr lang="de-DE" sz="2000" dirty="0" err="1"/>
              <a:t>learn</a:t>
            </a:r>
            <a:r>
              <a:rPr lang="de-DE" sz="2000" dirty="0"/>
              <a:t> </a:t>
            </a:r>
            <a:r>
              <a:rPr lang="de-DE" sz="2000" dirty="0" err="1"/>
              <a:t>how</a:t>
            </a:r>
            <a:r>
              <a:rPr lang="de-DE" sz="2000" dirty="0"/>
              <a:t> </a:t>
            </a:r>
            <a:r>
              <a:rPr lang="de-DE" sz="2000" dirty="0" err="1"/>
              <a:t>to</a:t>
            </a:r>
            <a:r>
              <a:rPr lang="de-DE" sz="2000" dirty="0"/>
              <a:t> manage </a:t>
            </a:r>
            <a:r>
              <a:rPr lang="de-DE" sz="2000" dirty="0" err="1"/>
              <a:t>your</a:t>
            </a:r>
            <a:r>
              <a:rPr lang="de-DE" sz="2000" dirty="0"/>
              <a:t> </a:t>
            </a:r>
            <a:r>
              <a:rPr lang="de-DE" sz="2000" dirty="0" err="1"/>
              <a:t>health</a:t>
            </a:r>
            <a:r>
              <a:rPr lang="de-DE" sz="2000" dirty="0"/>
              <a:t> </a:t>
            </a:r>
            <a:r>
              <a:rPr lang="de-DE" sz="2000" dirty="0" err="1"/>
              <a:t>by</a:t>
            </a:r>
            <a:r>
              <a:rPr lang="de-DE" sz="2000" dirty="0"/>
              <a:t> </a:t>
            </a:r>
            <a:r>
              <a:rPr lang="de-DE" sz="2000" dirty="0" err="1"/>
              <a:t>following</a:t>
            </a:r>
            <a:r>
              <a:rPr lang="de-DE" sz="2000" dirty="0"/>
              <a:t> </a:t>
            </a:r>
            <a:r>
              <a:rPr lang="de-DE" sz="2000" dirty="0" err="1"/>
              <a:t>examples</a:t>
            </a:r>
            <a:r>
              <a:rPr lang="de-DE" sz="2000" dirty="0"/>
              <a:t> </a:t>
            </a:r>
            <a:r>
              <a:rPr lang="de-DE" sz="2000" dirty="0" err="1"/>
              <a:t>of</a:t>
            </a:r>
            <a:r>
              <a:rPr lang="de-DE" sz="2000" dirty="0"/>
              <a:t> </a:t>
            </a:r>
            <a:r>
              <a:rPr lang="de-DE" sz="2000" dirty="0" err="1"/>
              <a:t>other</a:t>
            </a:r>
            <a:r>
              <a:rPr lang="de-DE" sz="2000" dirty="0"/>
              <a:t> </a:t>
            </a:r>
            <a:r>
              <a:rPr lang="de-DE" sz="2000" dirty="0" err="1"/>
              <a:t>people</a:t>
            </a:r>
            <a:r>
              <a:rPr lang="de-DE" sz="2000" dirty="0"/>
              <a:t>.</a:t>
            </a:r>
          </a:p>
          <a:p>
            <a:pPr marL="342900" indent="-342900">
              <a:lnSpc>
                <a:spcPct val="120000"/>
              </a:lnSpc>
              <a:spcBef>
                <a:spcPts val="1200"/>
              </a:spcBef>
              <a:buSzPts val="2000"/>
            </a:pPr>
            <a:endParaRPr sz="2000" dirty="0"/>
          </a:p>
        </p:txBody>
      </p:sp>
      <p:sp>
        <p:nvSpPr>
          <p:cNvPr id="14" name="Google Shape;183;p7">
            <a:extLst>
              <a:ext uri="{FF2B5EF4-FFF2-40B4-BE49-F238E27FC236}">
                <a16:creationId xmlns:a16="http://schemas.microsoft.com/office/drawing/2014/main" id="{041E9B86-3673-4031-AADB-91B1631C0969}"/>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20" name="Google Shape;168;p7">
            <a:extLst>
              <a:ext uri="{FF2B5EF4-FFF2-40B4-BE49-F238E27FC236}">
                <a16:creationId xmlns:a16="http://schemas.microsoft.com/office/drawing/2014/main" id="{D99A6964-7DB0-F68A-AB80-BC0DDEF3291A}"/>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.1</a:t>
            </a:r>
            <a:endParaRPr sz="1800"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F5164812-EDE5-5764-1C1F-D7092946CA4B}"/>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.2</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5F26D28B-1712-2D36-8D1B-BE8FCEEC6C5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.3</a:t>
            </a:r>
            <a:endParaRPr sz="2000" dirty="0">
              <a:solidFill>
                <a:srgbClr val="C01E24"/>
              </a:solidFill>
              <a:latin typeface="Calibri"/>
              <a:cs typeface="Calibri"/>
              <a:sym typeface="Calibri"/>
            </a:endParaRPr>
          </a:p>
        </p:txBody>
      </p:sp>
      <p:sp>
        <p:nvSpPr>
          <p:cNvPr id="23" name="Google Shape;168;p7">
            <a:extLst>
              <a:ext uri="{FF2B5EF4-FFF2-40B4-BE49-F238E27FC236}">
                <a16:creationId xmlns:a16="http://schemas.microsoft.com/office/drawing/2014/main" id="{A28841A6-6B86-86B5-E6BC-4DC320776541}"/>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.4</a:t>
            </a:r>
            <a:endParaRPr sz="1800" dirty="0">
              <a:solidFill>
                <a:schemeClr val="lt1"/>
              </a:solidFill>
              <a:latin typeface="Calibri"/>
              <a:cs typeface="Calibri"/>
              <a:sym typeface="Calibri"/>
            </a:endParaRPr>
          </a:p>
        </p:txBody>
      </p:sp>
      <p:sp>
        <p:nvSpPr>
          <p:cNvPr id="25" name="Google Shape;168;p7">
            <a:extLst>
              <a:ext uri="{FF2B5EF4-FFF2-40B4-BE49-F238E27FC236}">
                <a16:creationId xmlns:a16="http://schemas.microsoft.com/office/drawing/2014/main" id="{3E16F583-FC2B-E941-AD60-640C10B0E44F}"/>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26" name="Google Shape;168;p7">
            <a:extLst>
              <a:ext uri="{FF2B5EF4-FFF2-40B4-BE49-F238E27FC236}">
                <a16:creationId xmlns:a16="http://schemas.microsoft.com/office/drawing/2014/main" id="{8BB555A9-6209-2E86-4668-ED68F6AEA664}"/>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709085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7CCBE-897D-4E5B-8B2C-582422829A7A}"/>
              </a:ext>
            </a:extLst>
          </p:cNvPr>
          <p:cNvSpPr>
            <a:spLocks noGrp="1"/>
          </p:cNvSpPr>
          <p:nvPr>
            <p:ph type="title"/>
          </p:nvPr>
        </p:nvSpPr>
        <p:spPr/>
        <p:txBody>
          <a:bodyPr/>
          <a:lstStyle/>
          <a:p>
            <a:r>
              <a:rPr lang="en-US" dirty="0"/>
              <a:t>Example 1</a:t>
            </a:r>
            <a:endParaRPr lang="en-GB" dirty="0"/>
          </a:p>
        </p:txBody>
      </p:sp>
      <p:sp>
        <p:nvSpPr>
          <p:cNvPr id="4" name="Θέση κειμένου 3">
            <a:extLst>
              <a:ext uri="{FF2B5EF4-FFF2-40B4-BE49-F238E27FC236}">
                <a16:creationId xmlns:a16="http://schemas.microsoft.com/office/drawing/2014/main" id="{4AB91347-EB9E-43D3-AEE1-BA896C18FA29}"/>
              </a:ext>
            </a:extLst>
          </p:cNvPr>
          <p:cNvSpPr>
            <a:spLocks noGrp="1"/>
          </p:cNvSpPr>
          <p:nvPr>
            <p:ph type="body" idx="1"/>
          </p:nvPr>
        </p:nvSpPr>
        <p:spPr>
          <a:xfrm>
            <a:off x="557999" y="1800000"/>
            <a:ext cx="5852132" cy="2449272"/>
          </a:xfrm>
          <a:solidFill>
            <a:schemeClr val="bg1">
              <a:lumMod val="95000"/>
            </a:schemeClr>
          </a:solidFill>
        </p:spPr>
        <p:txBody>
          <a:bodyPr/>
          <a:lstStyle/>
          <a:p>
            <a:pPr marL="76200" indent="0">
              <a:buNone/>
            </a:pPr>
            <a:r>
              <a:rPr lang="en-GB" dirty="0"/>
              <a:t>I need to make an appointment online so that my doctor can see me. I am going to go to my health centre's website to look for my doctor's name on the list of health professionals. </a:t>
            </a:r>
          </a:p>
          <a:p>
            <a:endParaRPr lang="en-GB" dirty="0"/>
          </a:p>
        </p:txBody>
      </p:sp>
      <p:sp>
        <p:nvSpPr>
          <p:cNvPr id="5" name="Google Shape;173;p6">
            <a:extLst>
              <a:ext uri="{FF2B5EF4-FFF2-40B4-BE49-F238E27FC236}">
                <a16:creationId xmlns:a16="http://schemas.microsoft.com/office/drawing/2014/main" id="{9BE67394-7D5B-4D18-920E-A8D8DB80273F}"/>
              </a:ext>
            </a:extLst>
          </p:cNvPr>
          <p:cNvSpPr/>
          <p:nvPr/>
        </p:nvSpPr>
        <p:spPr>
          <a:xfrm>
            <a:off x="9452642" y="6455289"/>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6" name="Picture 2" descr="Interfaz Gráfica De Usuario, Interfaz, Internet">
            <a:extLst>
              <a:ext uri="{FF2B5EF4-FFF2-40B4-BE49-F238E27FC236}">
                <a16:creationId xmlns:a16="http://schemas.microsoft.com/office/drawing/2014/main" id="{8383C19E-282E-4741-AE77-A6F8904B0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800000"/>
            <a:ext cx="4629842" cy="356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9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7CCBE-897D-4E5B-8B2C-582422829A7A}"/>
              </a:ext>
            </a:extLst>
          </p:cNvPr>
          <p:cNvSpPr>
            <a:spLocks noGrp="1"/>
          </p:cNvSpPr>
          <p:nvPr>
            <p:ph type="title"/>
          </p:nvPr>
        </p:nvSpPr>
        <p:spPr/>
        <p:txBody>
          <a:bodyPr/>
          <a:lstStyle/>
          <a:p>
            <a:r>
              <a:rPr lang="en-US" dirty="0"/>
              <a:t>Example 2</a:t>
            </a:r>
            <a:endParaRPr lang="en-GB" dirty="0"/>
          </a:p>
        </p:txBody>
      </p:sp>
      <p:sp>
        <p:nvSpPr>
          <p:cNvPr id="4" name="Θέση κειμένου 3">
            <a:extLst>
              <a:ext uri="{FF2B5EF4-FFF2-40B4-BE49-F238E27FC236}">
                <a16:creationId xmlns:a16="http://schemas.microsoft.com/office/drawing/2014/main" id="{4AB91347-EB9E-43D3-AEE1-BA896C18FA29}"/>
              </a:ext>
            </a:extLst>
          </p:cNvPr>
          <p:cNvSpPr>
            <a:spLocks noGrp="1"/>
          </p:cNvSpPr>
          <p:nvPr>
            <p:ph type="body" idx="1"/>
          </p:nvPr>
        </p:nvSpPr>
        <p:spPr>
          <a:xfrm>
            <a:off x="5569270" y="1791035"/>
            <a:ext cx="5852132" cy="2879576"/>
          </a:xfrm>
          <a:solidFill>
            <a:schemeClr val="bg1">
              <a:lumMod val="95000"/>
            </a:schemeClr>
          </a:solidFill>
        </p:spPr>
        <p:txBody>
          <a:bodyPr>
            <a:normAutofit fontScale="92500" lnSpcReduction="20000"/>
          </a:bodyPr>
          <a:lstStyle/>
          <a:p>
            <a:pPr marL="76200" indent="0">
              <a:buNone/>
            </a:pPr>
            <a:r>
              <a:rPr lang="en-US" dirty="0"/>
              <a:t>I want to make an appointment with my doctor online but my health </a:t>
            </a:r>
            <a:r>
              <a:rPr lang="en-US" dirty="0" err="1"/>
              <a:t>centre</a:t>
            </a:r>
            <a:r>
              <a:rPr lang="en-US" dirty="0"/>
              <a:t> does not have its own website. I can't make an appointment with my doctor so that he/she can see me at the clinic. The search engine can't find what I'm looking for, only "</a:t>
            </a:r>
            <a:r>
              <a:rPr lang="en-US" dirty="0" err="1"/>
              <a:t>Conselleria</a:t>
            </a:r>
            <a:r>
              <a:rPr lang="en-US" dirty="0"/>
              <a:t> de </a:t>
            </a:r>
            <a:r>
              <a:rPr lang="en-US" dirty="0" err="1"/>
              <a:t>Sanitat</a:t>
            </a:r>
            <a:r>
              <a:rPr lang="en-US" dirty="0"/>
              <a:t>" appears in the results. I'm going to look on the internet for the nearest health </a:t>
            </a:r>
            <a:r>
              <a:rPr lang="en-US" dirty="0" err="1"/>
              <a:t>centre</a:t>
            </a:r>
            <a:r>
              <a:rPr lang="en-US" dirty="0"/>
              <a:t> to go and ask if I can see a doctor. </a:t>
            </a:r>
          </a:p>
          <a:p>
            <a:endParaRPr lang="en-GB" dirty="0"/>
          </a:p>
        </p:txBody>
      </p:sp>
      <p:sp>
        <p:nvSpPr>
          <p:cNvPr id="7" name="Google Shape;173;p6">
            <a:extLst>
              <a:ext uri="{FF2B5EF4-FFF2-40B4-BE49-F238E27FC236}">
                <a16:creationId xmlns:a16="http://schemas.microsoft.com/office/drawing/2014/main" id="{F3EAE4A7-8ABB-4DF7-BE6A-1CFB2265433D}"/>
              </a:ext>
            </a:extLst>
          </p:cNvPr>
          <p:cNvSpPr/>
          <p:nvPr/>
        </p:nvSpPr>
        <p:spPr>
          <a:xfrm>
            <a:off x="9372981" y="6473219"/>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8" name="Picture 2" descr="Médico, Icono, Icono De Doctor, Trabajador De La Salud">
            <a:extLst>
              <a:ext uri="{FF2B5EF4-FFF2-40B4-BE49-F238E27FC236}">
                <a16:creationId xmlns:a16="http://schemas.microsoft.com/office/drawing/2014/main" id="{E9A94166-BCA0-40F2-AEE4-C4487EFAF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48" y="1791035"/>
            <a:ext cx="5157450" cy="287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27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7CCBE-897D-4E5B-8B2C-582422829A7A}"/>
              </a:ext>
            </a:extLst>
          </p:cNvPr>
          <p:cNvSpPr>
            <a:spLocks noGrp="1"/>
          </p:cNvSpPr>
          <p:nvPr>
            <p:ph type="title"/>
          </p:nvPr>
        </p:nvSpPr>
        <p:spPr/>
        <p:txBody>
          <a:bodyPr/>
          <a:lstStyle/>
          <a:p>
            <a:r>
              <a:rPr lang="en-US" dirty="0"/>
              <a:t>Example 3</a:t>
            </a:r>
            <a:endParaRPr lang="en-GB" dirty="0"/>
          </a:p>
        </p:txBody>
      </p:sp>
      <p:sp>
        <p:nvSpPr>
          <p:cNvPr id="4" name="Θέση κειμένου 3">
            <a:extLst>
              <a:ext uri="{FF2B5EF4-FFF2-40B4-BE49-F238E27FC236}">
                <a16:creationId xmlns:a16="http://schemas.microsoft.com/office/drawing/2014/main" id="{4AB91347-EB9E-43D3-AEE1-BA896C18FA29}"/>
              </a:ext>
            </a:extLst>
          </p:cNvPr>
          <p:cNvSpPr>
            <a:spLocks noGrp="1"/>
          </p:cNvSpPr>
          <p:nvPr>
            <p:ph type="body" idx="1"/>
          </p:nvPr>
        </p:nvSpPr>
        <p:spPr>
          <a:xfrm>
            <a:off x="557999" y="1800000"/>
            <a:ext cx="5852132" cy="4098776"/>
          </a:xfrm>
          <a:solidFill>
            <a:schemeClr val="bg1">
              <a:lumMod val="95000"/>
            </a:schemeClr>
          </a:solidFill>
        </p:spPr>
        <p:txBody>
          <a:bodyPr>
            <a:normAutofit lnSpcReduction="10000"/>
          </a:bodyPr>
          <a:lstStyle/>
          <a:p>
            <a:pPr marL="76200" indent="0">
              <a:buNone/>
            </a:pPr>
            <a:r>
              <a:rPr lang="en-US" dirty="0"/>
              <a:t>My head hurts a lot. I'm going to look on the internet to find out why the pain might be and what pill I should take. I am sure I will find a lot of professional information. I find many forums where people share their experiences of illnesses and treatments they have taken. There is one person who says she took "Diazepam" for 20 days and it went very well. I think I will do the same. I'm sure the pain will go away and I will be able to continue my active activities as usual.</a:t>
            </a:r>
          </a:p>
          <a:p>
            <a:endParaRPr lang="en-GB" dirty="0"/>
          </a:p>
        </p:txBody>
      </p:sp>
      <p:sp>
        <p:nvSpPr>
          <p:cNvPr id="6" name="Google Shape;173;p6">
            <a:extLst>
              <a:ext uri="{FF2B5EF4-FFF2-40B4-BE49-F238E27FC236}">
                <a16:creationId xmlns:a16="http://schemas.microsoft.com/office/drawing/2014/main" id="{012EF485-259F-4E70-A09F-4B037674A43F}"/>
              </a:ext>
            </a:extLst>
          </p:cNvPr>
          <p:cNvSpPr/>
          <p:nvPr/>
        </p:nvSpPr>
        <p:spPr>
          <a:xfrm>
            <a:off x="9324646" y="642839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9" name="Picture 2" descr="Tabletas, Pastillas, Medicamento, Medicinas, Drogas">
            <a:extLst>
              <a:ext uri="{FF2B5EF4-FFF2-40B4-BE49-F238E27FC236}">
                <a16:creationId xmlns:a16="http://schemas.microsoft.com/office/drawing/2014/main" id="{B7A7C62B-B654-4346-9159-ADF0BB253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824" y="2003365"/>
            <a:ext cx="3207177" cy="332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8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7CCBE-897D-4E5B-8B2C-582422829A7A}"/>
              </a:ext>
            </a:extLst>
          </p:cNvPr>
          <p:cNvSpPr>
            <a:spLocks noGrp="1"/>
          </p:cNvSpPr>
          <p:nvPr>
            <p:ph type="title"/>
          </p:nvPr>
        </p:nvSpPr>
        <p:spPr/>
        <p:txBody>
          <a:bodyPr/>
          <a:lstStyle/>
          <a:p>
            <a:r>
              <a:rPr lang="en-US" dirty="0"/>
              <a:t>Example 4</a:t>
            </a:r>
            <a:endParaRPr lang="en-GB" dirty="0"/>
          </a:p>
        </p:txBody>
      </p:sp>
      <p:sp>
        <p:nvSpPr>
          <p:cNvPr id="4" name="Θέση κειμένου 3">
            <a:extLst>
              <a:ext uri="{FF2B5EF4-FFF2-40B4-BE49-F238E27FC236}">
                <a16:creationId xmlns:a16="http://schemas.microsoft.com/office/drawing/2014/main" id="{4AB91347-EB9E-43D3-AEE1-BA896C18FA29}"/>
              </a:ext>
            </a:extLst>
          </p:cNvPr>
          <p:cNvSpPr>
            <a:spLocks noGrp="1"/>
          </p:cNvSpPr>
          <p:nvPr>
            <p:ph type="body" idx="1"/>
          </p:nvPr>
        </p:nvSpPr>
        <p:spPr>
          <a:xfrm>
            <a:off x="4959668" y="2482955"/>
            <a:ext cx="6201389" cy="1703563"/>
          </a:xfrm>
          <a:solidFill>
            <a:schemeClr val="bg1">
              <a:lumMod val="95000"/>
            </a:schemeClr>
          </a:solidFill>
        </p:spPr>
        <p:txBody>
          <a:bodyPr>
            <a:normAutofit/>
          </a:bodyPr>
          <a:lstStyle/>
          <a:p>
            <a:pPr marL="0" indent="0" algn="just">
              <a:spcBef>
                <a:spcPts val="0"/>
              </a:spcBef>
              <a:buSzPts val="2000"/>
              <a:buNone/>
            </a:pPr>
            <a:r>
              <a:rPr lang="en-GB" dirty="0"/>
              <a:t>My daughter woke up today with a little cough and sore throat but no fever. I'm taking her to the hospital near my home right now so that a doctor can take care of her.</a:t>
            </a:r>
            <a:endParaRPr lang="en-GB" sz="3600" dirty="0"/>
          </a:p>
          <a:p>
            <a:endParaRPr lang="en-GB" dirty="0"/>
          </a:p>
        </p:txBody>
      </p:sp>
      <p:sp>
        <p:nvSpPr>
          <p:cNvPr id="7" name="Google Shape;173;p6">
            <a:extLst>
              <a:ext uri="{FF2B5EF4-FFF2-40B4-BE49-F238E27FC236}">
                <a16:creationId xmlns:a16="http://schemas.microsoft.com/office/drawing/2014/main" id="{8D174B32-A1A6-4396-AFF3-2A2B92AB1D56}"/>
              </a:ext>
            </a:extLst>
          </p:cNvPr>
          <p:cNvSpPr/>
          <p:nvPr/>
        </p:nvSpPr>
        <p:spPr>
          <a:xfrm>
            <a:off x="9336101" y="6293925"/>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8" name="Picture 2" descr="Frío, Máscara, Rostro, Hombre, Mujer, De Succión, Salud">
            <a:extLst>
              <a:ext uri="{FF2B5EF4-FFF2-40B4-BE49-F238E27FC236}">
                <a16:creationId xmlns:a16="http://schemas.microsoft.com/office/drawing/2014/main" id="{1DAC5760-C008-43B2-B1F0-331FFA6C4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7" y="2218497"/>
            <a:ext cx="3474725" cy="285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6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Action 1.2.4</a:t>
            </a:r>
            <a:br>
              <a:rPr lang="de-DE" dirty="0">
                <a:solidFill>
                  <a:srgbClr val="C01E24"/>
                </a:solidFill>
              </a:rPr>
            </a:br>
            <a:r>
              <a:rPr lang="en-US" dirty="0">
                <a:solidFill>
                  <a:srgbClr val="C01E24"/>
                </a:solidFill>
              </a:rPr>
              <a:t>Closing - debriefing</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26586" y="2669232"/>
            <a:ext cx="5937120" cy="4008158"/>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1200"/>
              </a:spcBef>
              <a:buSzPts val="2000"/>
              <a:buNone/>
            </a:pPr>
            <a:r>
              <a:rPr lang="de-DE" sz="2000" dirty="0" err="1"/>
              <a:t>You</a:t>
            </a:r>
            <a:r>
              <a:rPr lang="de-DE" sz="2000" dirty="0"/>
              <a:t> will </a:t>
            </a:r>
            <a:r>
              <a:rPr lang="de-DE" sz="2000" dirty="0" err="1"/>
              <a:t>be</a:t>
            </a:r>
            <a:r>
              <a:rPr lang="de-DE" sz="2000" dirty="0"/>
              <a:t> </a:t>
            </a:r>
            <a:r>
              <a:rPr lang="de-DE" sz="2000" dirty="0" err="1"/>
              <a:t>provided</a:t>
            </a:r>
            <a:r>
              <a:rPr lang="de-DE" sz="2000" dirty="0"/>
              <a:t> </a:t>
            </a:r>
            <a:r>
              <a:rPr lang="de-DE" sz="2000" dirty="0" err="1"/>
              <a:t>with</a:t>
            </a:r>
            <a:r>
              <a:rPr lang="de-DE" sz="2000" dirty="0"/>
              <a:t> a </a:t>
            </a:r>
            <a:r>
              <a:rPr lang="de-DE" sz="2000" dirty="0" err="1"/>
              <a:t>summary</a:t>
            </a:r>
            <a:r>
              <a:rPr lang="de-DE" sz="2000" dirty="0"/>
              <a:t> and </a:t>
            </a:r>
            <a:r>
              <a:rPr lang="en-GB" sz="1800" dirty="0">
                <a:effectLst/>
                <a:latin typeface="Calibri" panose="020F0502020204030204" pitchFamily="34" charset="0"/>
                <a:ea typeface="Calibri" panose="020F0502020204030204" pitchFamily="34" charset="0"/>
              </a:rPr>
              <a:t>clarifications on possible doubts and questions. </a:t>
            </a:r>
            <a:endParaRPr sz="2000" dirty="0"/>
          </a:p>
        </p:txBody>
      </p:sp>
      <p:sp>
        <p:nvSpPr>
          <p:cNvPr id="14" name="Google Shape;183;p7">
            <a:extLst>
              <a:ext uri="{FF2B5EF4-FFF2-40B4-BE49-F238E27FC236}">
                <a16:creationId xmlns:a16="http://schemas.microsoft.com/office/drawing/2014/main" id="{041E9B86-3673-4031-AADB-91B1631C0969}"/>
              </a:ext>
            </a:extLst>
          </p:cNvPr>
          <p:cNvSpPr/>
          <p:nvPr/>
        </p:nvSpPr>
        <p:spPr>
          <a:xfrm>
            <a:off x="170995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15" name="Google Shape;168;p7">
            <a:extLst>
              <a:ext uri="{FF2B5EF4-FFF2-40B4-BE49-F238E27FC236}">
                <a16:creationId xmlns:a16="http://schemas.microsoft.com/office/drawing/2014/main" id="{885EBABC-B86E-C23A-E7EA-13744C5934E6}"/>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.1</a:t>
            </a:r>
            <a:endParaRPr sz="1800" dirty="0">
              <a:solidFill>
                <a:schemeClr val="lt1"/>
              </a:solidFill>
              <a:latin typeface="Calibri"/>
              <a:cs typeface="Calibri"/>
              <a:sym typeface="Calibri"/>
            </a:endParaRPr>
          </a:p>
        </p:txBody>
      </p:sp>
      <p:sp>
        <p:nvSpPr>
          <p:cNvPr id="24" name="Google Shape;168;p7">
            <a:extLst>
              <a:ext uri="{FF2B5EF4-FFF2-40B4-BE49-F238E27FC236}">
                <a16:creationId xmlns:a16="http://schemas.microsoft.com/office/drawing/2014/main" id="{1AEF5ED4-EC75-5754-6750-11C0669FCA8F}"/>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.2</a:t>
            </a:r>
            <a:endParaRPr sz="2000" dirty="0">
              <a:solidFill>
                <a:srgbClr val="C01E24"/>
              </a:solidFill>
              <a:latin typeface="Calibri"/>
              <a:cs typeface="Calibri"/>
              <a:sym typeface="Calibri"/>
            </a:endParaRPr>
          </a:p>
        </p:txBody>
      </p:sp>
      <p:sp>
        <p:nvSpPr>
          <p:cNvPr id="25" name="Google Shape;168;p7">
            <a:extLst>
              <a:ext uri="{FF2B5EF4-FFF2-40B4-BE49-F238E27FC236}">
                <a16:creationId xmlns:a16="http://schemas.microsoft.com/office/drawing/2014/main" id="{B975A526-9822-B947-0C1C-34C4EC434BB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a:t>
            </a:r>
            <a:r>
              <a:rPr lang="el-GR" sz="1800" dirty="0">
                <a:solidFill>
                  <a:schemeClr val="lt1"/>
                </a:solidFill>
                <a:latin typeface="Calibri"/>
                <a:cs typeface="Calibri"/>
                <a:sym typeface="Calibri"/>
              </a:rPr>
              <a:t>2</a:t>
            </a:r>
            <a:r>
              <a:rPr lang="de-DE" sz="1800" dirty="0">
                <a:solidFill>
                  <a:schemeClr val="lt1"/>
                </a:solidFill>
                <a:latin typeface="Calibri"/>
                <a:cs typeface="Calibri"/>
                <a:sym typeface="Calibri"/>
              </a:rPr>
              <a:t>.3</a:t>
            </a:r>
            <a:endParaRPr sz="1800" dirty="0">
              <a:solidFill>
                <a:schemeClr val="lt1"/>
              </a:solidFill>
              <a:latin typeface="Calibri"/>
              <a:cs typeface="Calibri"/>
              <a:sym typeface="Calibri"/>
            </a:endParaRPr>
          </a:p>
        </p:txBody>
      </p:sp>
      <p:sp>
        <p:nvSpPr>
          <p:cNvPr id="26" name="Google Shape;168;p7">
            <a:extLst>
              <a:ext uri="{FF2B5EF4-FFF2-40B4-BE49-F238E27FC236}">
                <a16:creationId xmlns:a16="http://schemas.microsoft.com/office/drawing/2014/main" id="{B9642052-DA18-DF0F-7FD7-687C9771A29B}"/>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a:t>
            </a:r>
            <a:r>
              <a:rPr lang="el-GR" sz="2000" dirty="0">
                <a:solidFill>
                  <a:srgbClr val="C01E24"/>
                </a:solidFill>
                <a:latin typeface="Calibri"/>
                <a:cs typeface="Calibri"/>
                <a:sym typeface="Calibri"/>
              </a:rPr>
              <a:t>2</a:t>
            </a:r>
            <a:r>
              <a:rPr lang="de-DE" sz="2000" dirty="0">
                <a:solidFill>
                  <a:srgbClr val="C01E24"/>
                </a:solidFill>
                <a:latin typeface="Calibri"/>
                <a:cs typeface="Calibri"/>
                <a:sym typeface="Calibri"/>
              </a:rPr>
              <a:t>.4</a:t>
            </a:r>
            <a:endParaRPr sz="2000" dirty="0">
              <a:solidFill>
                <a:srgbClr val="C01E24"/>
              </a:solidFill>
              <a:latin typeface="Calibri"/>
              <a:cs typeface="Calibri"/>
              <a:sym typeface="Calibri"/>
            </a:endParaRPr>
          </a:p>
        </p:txBody>
      </p:sp>
      <p:sp>
        <p:nvSpPr>
          <p:cNvPr id="28" name="Google Shape;168;p7">
            <a:extLst>
              <a:ext uri="{FF2B5EF4-FFF2-40B4-BE49-F238E27FC236}">
                <a16:creationId xmlns:a16="http://schemas.microsoft.com/office/drawing/2014/main" id="{D2141064-96BE-8E82-D4C2-9F62A8E09C35}"/>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29" name="Google Shape;168;p7">
            <a:extLst>
              <a:ext uri="{FF2B5EF4-FFF2-40B4-BE49-F238E27FC236}">
                <a16:creationId xmlns:a16="http://schemas.microsoft.com/office/drawing/2014/main" id="{00C1927C-A093-C393-E09D-629F09AF2BC7}"/>
              </a:ext>
            </a:extLst>
          </p:cNvPr>
          <p:cNvSpPr/>
          <p:nvPr/>
        </p:nvSpPr>
        <p:spPr>
          <a:xfrm>
            <a:off x="10748719" y="1732011"/>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1.1</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564795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87230" y="974407"/>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Summary</a:t>
            </a:r>
            <a:endParaRPr lang="en-GB" sz="6000" b="1" dirty="0">
              <a:ln w="22225">
                <a:solidFill>
                  <a:schemeClr val="accent2"/>
                </a:solidFill>
                <a:prstDash val="solid"/>
              </a:ln>
              <a:solidFill>
                <a:srgbClr val="FAACAC"/>
              </a:solidFill>
            </a:endParaRPr>
          </a:p>
        </p:txBody>
      </p:sp>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err="1">
                <a:ln w="22225">
                  <a:solidFill>
                    <a:schemeClr val="accent2"/>
                  </a:solidFill>
                  <a:prstDash val="solid"/>
                </a:ln>
                <a:solidFill>
                  <a:srgbClr val="FAACAC"/>
                </a:solidFill>
              </a:rPr>
              <a:t>Clarifications</a:t>
            </a:r>
            <a:endParaRPr lang="en-GB" sz="6000" b="1" dirty="0">
              <a:ln w="22225">
                <a:solidFill>
                  <a:schemeClr val="accent2"/>
                </a:solidFill>
                <a:prstDash val="solid"/>
              </a:ln>
              <a:solidFill>
                <a:srgbClr val="FAACAC"/>
              </a:solidFill>
            </a:endParaRPr>
          </a:p>
        </p:txBody>
      </p:sp>
    </p:spTree>
    <p:extLst>
      <p:ext uri="{BB962C8B-B14F-4D97-AF65-F5344CB8AC3E}">
        <p14:creationId xmlns:p14="http://schemas.microsoft.com/office/powerpoint/2010/main" val="347100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631"/>
        <p:cNvGrpSpPr/>
        <p:nvPr/>
      </p:nvGrpSpPr>
      <p:grpSpPr>
        <a:xfrm>
          <a:off x="0" y="0"/>
          <a:ext cx="0" cy="0"/>
          <a:chOff x="0" y="0"/>
          <a:chExt cx="0" cy="0"/>
        </a:xfrm>
      </p:grpSpPr>
      <p:sp>
        <p:nvSpPr>
          <p:cNvPr id="632" name="Google Shape;63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3" name="Google Shape;63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34" name="Google Shape;63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35" name="Google Shape;63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36" name="Google Shape;63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37" name="Google Shape;63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38" name="Google Shape;63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de-DE" sz="2800">
                <a:solidFill>
                  <a:srgbClr val="C01E24"/>
                </a:solidFill>
                <a:latin typeface="Calibri"/>
                <a:ea typeface="Calibri"/>
                <a:cs typeface="Calibri"/>
                <a:sym typeface="Calibri"/>
              </a:rPr>
              <a:t>Congratulations!</a:t>
            </a:r>
            <a:br>
              <a:rPr lang="de-DE" sz="2800">
                <a:solidFill>
                  <a:srgbClr val="C01E24"/>
                </a:solidFill>
                <a:latin typeface="Calibri"/>
                <a:ea typeface="Calibri"/>
                <a:cs typeface="Calibri"/>
                <a:sym typeface="Calibri"/>
              </a:rPr>
            </a:br>
            <a:r>
              <a:rPr lang="de-DE" sz="2800">
                <a:solidFill>
                  <a:srgbClr val="C01E24"/>
                </a:solidFill>
                <a:latin typeface="Calibri"/>
                <a:ea typeface="Calibri"/>
                <a:cs typeface="Calibri"/>
                <a:sym typeface="Calibri"/>
              </a:rPr>
              <a:t>You have completed this module!</a:t>
            </a:r>
            <a:endParaRPr/>
          </a:p>
        </p:txBody>
      </p:sp>
      <p:sp>
        <p:nvSpPr>
          <p:cNvPr id="639" name="Google Shape;639;p53"/>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de-DE" sz="900" b="0" i="0">
                <a:solidFill>
                  <a:srgbClr val="DDEAF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DDEAF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2" name="Google Shape;142;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sz="2200" b="1"/>
              <a:t>Objectives</a:t>
            </a:r>
            <a:endParaRPr/>
          </a:p>
        </p:txBody>
      </p:sp>
      <p:sp>
        <p:nvSpPr>
          <p:cNvPr id="143" name="Google Shape;143;p5"/>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de-DE" sz="2200" b="1" i="0" u="none" strike="noStrike" cap="none" dirty="0" err="1">
                <a:solidFill>
                  <a:schemeClr val="lt1"/>
                </a:solidFill>
                <a:latin typeface="Calibri"/>
                <a:ea typeface="Calibri"/>
                <a:cs typeface="Calibri"/>
                <a:sym typeface="Calibri"/>
              </a:rPr>
              <a:t>What</a:t>
            </a:r>
            <a:r>
              <a:rPr lang="de-DE" sz="2200" b="1" i="0" u="none" strike="noStrike" cap="none" dirty="0">
                <a:solidFill>
                  <a:schemeClr val="lt1"/>
                </a:solidFill>
                <a:latin typeface="Calibri"/>
                <a:ea typeface="Calibri"/>
                <a:cs typeface="Calibri"/>
                <a:sym typeface="Calibri"/>
              </a:rPr>
              <a:t> </a:t>
            </a:r>
            <a:r>
              <a:rPr lang="de-DE" sz="2200" b="1" i="0" u="none" strike="noStrike" cap="none" dirty="0" err="1">
                <a:solidFill>
                  <a:schemeClr val="lt1"/>
                </a:solidFill>
                <a:latin typeface="Calibri"/>
                <a:ea typeface="Calibri"/>
                <a:cs typeface="Calibri"/>
                <a:sym typeface="Calibri"/>
              </a:rPr>
              <a:t>is</a:t>
            </a:r>
            <a:r>
              <a:rPr lang="de-DE" sz="2200" b="1" i="0" u="none" strike="noStrike" cap="none" dirty="0">
                <a:solidFill>
                  <a:schemeClr val="lt1"/>
                </a:solidFill>
                <a:latin typeface="Calibri"/>
                <a:ea typeface="Calibri"/>
                <a:cs typeface="Calibri"/>
                <a:sym typeface="Calibri"/>
              </a:rPr>
              <a:t> Digital </a:t>
            </a:r>
            <a:r>
              <a:rPr lang="de-DE" sz="2200" b="1" i="0" u="none" strike="noStrike" cap="none" dirty="0" err="1">
                <a:solidFill>
                  <a:schemeClr val="lt1"/>
                </a:solidFill>
                <a:latin typeface="Calibri"/>
                <a:ea typeface="Calibri"/>
                <a:cs typeface="Calibri"/>
                <a:sym typeface="Calibri"/>
              </a:rPr>
              <a:t>Health</a:t>
            </a:r>
            <a:r>
              <a:rPr lang="de-DE" sz="2200" b="1" i="0" u="none" strike="noStrike" cap="none" dirty="0">
                <a:solidFill>
                  <a:schemeClr val="lt1"/>
                </a:solidFill>
                <a:latin typeface="Calibri"/>
                <a:ea typeface="Calibri"/>
                <a:cs typeface="Calibri"/>
                <a:sym typeface="Calibri"/>
              </a:rPr>
              <a:t> </a:t>
            </a:r>
            <a:r>
              <a:rPr lang="de-DE" sz="2200" b="1" i="0" u="none" strike="noStrike" cap="none" dirty="0" err="1">
                <a:solidFill>
                  <a:schemeClr val="lt1"/>
                </a:solidFill>
                <a:latin typeface="Calibri"/>
                <a:ea typeface="Calibri"/>
                <a:cs typeface="Calibri"/>
                <a:sym typeface="Calibri"/>
              </a:rPr>
              <a:t>Literacy</a:t>
            </a:r>
            <a:r>
              <a:rPr lang="de-DE" sz="2200" b="1" i="0" u="none" strike="noStrike" cap="none" dirty="0">
                <a:solidFill>
                  <a:schemeClr val="lt1"/>
                </a:solidFill>
                <a:latin typeface="Calibri"/>
                <a:ea typeface="Calibri"/>
                <a:cs typeface="Calibri"/>
                <a:sym typeface="Calibri"/>
              </a:rPr>
              <a:t> </a:t>
            </a:r>
            <a:r>
              <a:rPr lang="de-DE" sz="2200" b="1" i="0" u="none" strike="noStrike" cap="none" dirty="0" err="1">
                <a:solidFill>
                  <a:schemeClr val="lt1"/>
                </a:solidFill>
                <a:latin typeface="Calibri"/>
                <a:ea typeface="Calibri"/>
                <a:cs typeface="Calibri"/>
                <a:sym typeface="Calibri"/>
              </a:rPr>
              <a:t>and</a:t>
            </a:r>
            <a:r>
              <a:rPr lang="de-DE" sz="2200" b="1" i="0" u="none" strike="noStrike" cap="none" dirty="0">
                <a:solidFill>
                  <a:schemeClr val="lt1"/>
                </a:solidFill>
                <a:latin typeface="Calibri"/>
                <a:ea typeface="Calibri"/>
                <a:cs typeface="Calibri"/>
                <a:sym typeface="Calibri"/>
              </a:rPr>
              <a:t> </a:t>
            </a:r>
            <a:r>
              <a:rPr lang="de-DE" sz="2200" b="1" i="0" u="none" strike="noStrike" cap="none" dirty="0" err="1">
                <a:solidFill>
                  <a:schemeClr val="lt1"/>
                </a:solidFill>
                <a:latin typeface="Calibri"/>
                <a:ea typeface="Calibri"/>
                <a:cs typeface="Calibri"/>
                <a:sym typeface="Calibri"/>
              </a:rPr>
              <a:t>its</a:t>
            </a:r>
            <a:r>
              <a:rPr lang="de-DE" sz="2200" b="1" i="0" u="none" strike="noStrike" cap="none" dirty="0">
                <a:solidFill>
                  <a:schemeClr val="lt1"/>
                </a:solidFill>
                <a:latin typeface="Calibri"/>
                <a:ea typeface="Calibri"/>
                <a:cs typeface="Calibri"/>
                <a:sym typeface="Calibri"/>
              </a:rPr>
              <a:t> </a:t>
            </a:r>
            <a:r>
              <a:rPr lang="de-DE" sz="2200" b="1" i="0" u="none" strike="noStrike" cap="none" dirty="0" err="1">
                <a:solidFill>
                  <a:schemeClr val="lt1"/>
                </a:solidFill>
                <a:latin typeface="Calibri"/>
                <a:ea typeface="Calibri"/>
                <a:cs typeface="Calibri"/>
                <a:sym typeface="Calibri"/>
              </a:rPr>
              <a:t>relevance</a:t>
            </a:r>
            <a:r>
              <a:rPr lang="de-DE" sz="2200" b="1" i="0" u="none" strike="noStrike" cap="none" dirty="0">
                <a:solidFill>
                  <a:schemeClr val="lt1"/>
                </a:solidFill>
                <a:latin typeface="Calibri"/>
                <a:ea typeface="Calibri"/>
                <a:cs typeface="Calibri"/>
                <a:sym typeface="Calibri"/>
              </a:rPr>
              <a:t>?</a:t>
            </a:r>
            <a:endParaRPr dirty="0"/>
          </a:p>
        </p:txBody>
      </p:sp>
      <p:sp>
        <p:nvSpPr>
          <p:cNvPr id="145" name="Google Shape;145;p5"/>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b="1" i="0" u="none" strike="noStrike" cap="none" dirty="0">
                <a:solidFill>
                  <a:schemeClr val="lt1"/>
                </a:solidFill>
                <a:latin typeface="Gill Sans"/>
                <a:ea typeface="Gill Sans"/>
                <a:cs typeface="Gill Sans"/>
                <a:sym typeface="Gill Sans"/>
              </a:rPr>
              <a:t>1 </a:t>
            </a:r>
            <a:endParaRPr sz="2200" b="1" dirty="0">
              <a:solidFill>
                <a:schemeClr val="lt1"/>
              </a:solidFill>
              <a:latin typeface="Gill Sans"/>
              <a:ea typeface="Gill Sans"/>
              <a:cs typeface="Gill Sans"/>
              <a:sym typeface="Gill Sans"/>
            </a:endParaRPr>
          </a:p>
        </p:txBody>
      </p:sp>
      <p:pic>
        <p:nvPicPr>
          <p:cNvPr id="146" name="Google Shape;146;p5" descr="Στόχος με συμπαγές γέμισμα"/>
          <p:cNvPicPr preferRelativeResize="0"/>
          <p:nvPr/>
        </p:nvPicPr>
        <p:blipFill rotWithShape="1">
          <a:blip r:embed="rId3">
            <a:alphaModFix/>
          </a:blip>
          <a:srcRect/>
          <a:stretch/>
        </p:blipFill>
        <p:spPr>
          <a:xfrm>
            <a:off x="8412367" y="2213810"/>
            <a:ext cx="3779633" cy="3779633"/>
          </a:xfrm>
          <a:prstGeom prst="rect">
            <a:avLst/>
          </a:prstGeom>
          <a:noFill/>
          <a:ln>
            <a:noFill/>
          </a:ln>
        </p:spPr>
      </p:pic>
      <p:grpSp>
        <p:nvGrpSpPr>
          <p:cNvPr id="16" name="Google Shape;138;p4"/>
          <p:cNvGrpSpPr/>
          <p:nvPr/>
        </p:nvGrpSpPr>
        <p:grpSpPr>
          <a:xfrm>
            <a:off x="769743" y="3241942"/>
            <a:ext cx="7642622" cy="1552964"/>
            <a:chOff x="199712" y="1198537"/>
            <a:chExt cx="7642622" cy="1552964"/>
          </a:xfrm>
        </p:grpSpPr>
        <p:sp>
          <p:nvSpPr>
            <p:cNvPr id="17" name="Google Shape;139;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p:cNvSpPr/>
            <p:nvPr/>
          </p:nvSpPr>
          <p:spPr>
            <a:xfrm>
              <a:off x="503986" y="1510072"/>
              <a:ext cx="937480" cy="92989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1;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2;p4"/>
            <p:cNvSpPr txBox="1"/>
            <p:nvPr/>
          </p:nvSpPr>
          <p:spPr>
            <a:xfrm>
              <a:off x="1785477" y="1489781"/>
              <a:ext cx="2128788"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800">
                  <a:solidFill>
                    <a:schemeClr val="lt1"/>
                  </a:solidFill>
                  <a:latin typeface="Calibri"/>
                  <a:ea typeface="Calibri"/>
                  <a:cs typeface="Calibri"/>
                  <a:sym typeface="Calibri"/>
                </a:rPr>
                <a:t>To introduce the training course contents</a:t>
              </a:r>
              <a:endParaRPr/>
            </a:p>
          </p:txBody>
        </p:sp>
        <p:sp>
          <p:nvSpPr>
            <p:cNvPr id="21" name="Google Shape;143;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4;p4"/>
            <p:cNvSpPr/>
            <p:nvPr/>
          </p:nvSpPr>
          <p:spPr>
            <a:xfrm>
              <a:off x="4433039" y="1544457"/>
              <a:ext cx="871500" cy="86100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5;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p4"/>
            <p:cNvSpPr txBox="1"/>
            <p:nvPr/>
          </p:nvSpPr>
          <p:spPr>
            <a:xfrm>
              <a:off x="5713546" y="1524695"/>
              <a:ext cx="2128788" cy="90312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800">
                  <a:solidFill>
                    <a:schemeClr val="lt1"/>
                  </a:solidFill>
                  <a:latin typeface="Calibri"/>
                  <a:ea typeface="Calibri"/>
                  <a:cs typeface="Calibri"/>
                  <a:sym typeface="Calibri"/>
                </a:rPr>
                <a:t>To introduce the main concepts of Digital Health Literacy</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3" name="Google Shape;153;p6"/>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54" name="Google Shape;154;p6"/>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de-DE" sz="1200">
                <a:solidFill>
                  <a:schemeClr val="dk1"/>
                </a:solidFill>
                <a:latin typeface="Calibri"/>
                <a:ea typeface="Calibri"/>
                <a:cs typeface="Calibri"/>
                <a:sym typeface="Calibri"/>
              </a:rPr>
              <a:t> | </a:t>
            </a:r>
            <a:r>
              <a:rPr lang="de-DE"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a:solidFill>
                <a:schemeClr val="dk1"/>
              </a:solidFill>
              <a:latin typeface="Calibri"/>
              <a:ea typeface="Calibri"/>
              <a:cs typeface="Calibri"/>
              <a:sym typeface="Calibri"/>
            </a:endParaRPr>
          </a:p>
        </p:txBody>
      </p:sp>
      <p:sp>
        <p:nvSpPr>
          <p:cNvPr id="155" name="Google Shape;155;p6"/>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de-DE" sz="2200" b="1"/>
              <a:t>Competences</a:t>
            </a:r>
            <a:endParaRPr/>
          </a:p>
        </p:txBody>
      </p:sp>
      <p:sp>
        <p:nvSpPr>
          <p:cNvPr id="156" name="Google Shape;156;p6"/>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6"/>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lvl="0">
              <a:lnSpc>
                <a:spcPct val="90000"/>
              </a:lnSpc>
              <a:buClr>
                <a:schemeClr val="lt1"/>
              </a:buClr>
              <a:buSzPts val="2200"/>
            </a:pPr>
            <a:r>
              <a:rPr lang="en-US" sz="2200" b="1" dirty="0">
                <a:solidFill>
                  <a:schemeClr val="lt1"/>
                </a:solidFill>
                <a:latin typeface="Calibri"/>
                <a:ea typeface="Calibri"/>
                <a:cs typeface="Calibri"/>
                <a:sym typeface="Calibri"/>
              </a:rPr>
              <a:t>What is Digital Health Literacy and its relevance?</a:t>
            </a:r>
            <a:endParaRPr lang="en-US" sz="2400" dirty="0"/>
          </a:p>
        </p:txBody>
      </p:sp>
      <p:sp>
        <p:nvSpPr>
          <p:cNvPr id="158" name="Google Shape;158;p6"/>
          <p:cNvSpPr/>
          <p:nvPr/>
        </p:nvSpPr>
        <p:spPr>
          <a:xfrm>
            <a:off x="117332" y="438863"/>
            <a:ext cx="45236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200" b="1" dirty="0">
                <a:solidFill>
                  <a:schemeClr val="lt1"/>
                </a:solidFill>
                <a:latin typeface="Gill Sans"/>
                <a:ea typeface="Gill Sans"/>
                <a:cs typeface="Gill Sans"/>
                <a:sym typeface="Gill Sans"/>
              </a:rPr>
              <a:t>1 </a:t>
            </a:r>
            <a:endParaRPr sz="2200" b="1" dirty="0">
              <a:solidFill>
                <a:schemeClr val="lt1"/>
              </a:solidFill>
              <a:latin typeface="Gill Sans"/>
              <a:ea typeface="Gill Sans"/>
              <a:cs typeface="Gill Sans"/>
              <a:sym typeface="Gill Sans"/>
            </a:endParaRPr>
          </a:p>
        </p:txBody>
      </p:sp>
      <p:sp>
        <p:nvSpPr>
          <p:cNvPr id="10" name="Google Shape;157;p5"/>
          <p:cNvSpPr txBox="1">
            <a:spLocks/>
          </p:cNvSpPr>
          <p:nvPr/>
        </p:nvSpPr>
        <p:spPr>
          <a:xfrm>
            <a:off x="570032" y="2360645"/>
            <a:ext cx="6390605" cy="36327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chemeClr val="lt1"/>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chemeClr val="lt1"/>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chemeClr val="lt1"/>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chemeClr val="lt1"/>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nSpc>
                <a:spcPct val="150000"/>
              </a:lnSpc>
              <a:spcBef>
                <a:spcPts val="0"/>
              </a:spcBef>
              <a:buClr>
                <a:srgbClr val="C01E24"/>
              </a:buClr>
              <a:buSzPts val="2000"/>
              <a:buFont typeface="Noto Sans Symbols"/>
              <a:buChar char="✔"/>
            </a:pPr>
            <a:r>
              <a:rPr lang="en-US" sz="2000"/>
              <a:t>Knowledge about Digital Health Literacy (for migrants, migrant peers and health professionals)</a:t>
            </a:r>
            <a:endParaRPr lang="en-US"/>
          </a:p>
          <a:p>
            <a:pPr marL="228600" indent="-228600">
              <a:lnSpc>
                <a:spcPct val="150000"/>
              </a:lnSpc>
              <a:spcBef>
                <a:spcPts val="1800"/>
              </a:spcBef>
              <a:buClr>
                <a:srgbClr val="C01E24"/>
              </a:buClr>
              <a:buSzPts val="2000"/>
              <a:buFont typeface="Noto Sans Symbols"/>
              <a:buChar char="✔"/>
            </a:pPr>
            <a:r>
              <a:rPr lang="en-US" sz="2000"/>
              <a:t>Gained awareness about Digital Health Literacy’s relevance for migrant’s health (for migrant, migrant peers and health professionals)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de-DE" dirty="0" err="1">
                <a:solidFill>
                  <a:srgbClr val="C01E24"/>
                </a:solidFill>
              </a:rPr>
              <a:t>Introduction</a:t>
            </a:r>
            <a:r>
              <a:rPr lang="de-DE" dirty="0">
                <a:solidFill>
                  <a:srgbClr val="C01E24"/>
                </a:solidFill>
              </a:rPr>
              <a:t> </a:t>
            </a:r>
            <a:r>
              <a:rPr lang="de-DE" dirty="0" err="1">
                <a:solidFill>
                  <a:srgbClr val="C01E24"/>
                </a:solidFill>
              </a:rPr>
              <a:t>to</a:t>
            </a:r>
            <a:r>
              <a:rPr lang="de-DE" dirty="0">
                <a:solidFill>
                  <a:srgbClr val="C01E24"/>
                </a:solidFill>
              </a:rPr>
              <a:t> </a:t>
            </a:r>
            <a:r>
              <a:rPr lang="de-DE" dirty="0" err="1">
                <a:solidFill>
                  <a:srgbClr val="C01E24"/>
                </a:solidFill>
              </a:rPr>
              <a:t>the</a:t>
            </a:r>
            <a:r>
              <a:rPr lang="de-DE" dirty="0">
                <a:solidFill>
                  <a:srgbClr val="C01E24"/>
                </a:solidFill>
              </a:rPr>
              <a:t> </a:t>
            </a:r>
            <a:r>
              <a:rPr lang="de-DE" dirty="0" err="1">
                <a:solidFill>
                  <a:srgbClr val="C01E24"/>
                </a:solidFill>
              </a:rPr>
              <a:t>training</a:t>
            </a:r>
            <a:r>
              <a:rPr lang="de-DE" dirty="0">
                <a:solidFill>
                  <a:srgbClr val="C01E24"/>
                </a:solidFill>
              </a:rPr>
              <a:t> </a:t>
            </a:r>
            <a:r>
              <a:rPr lang="de-DE" dirty="0" err="1">
                <a:solidFill>
                  <a:srgbClr val="C01E24"/>
                </a:solidFill>
              </a:rPr>
              <a:t>course</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indent="-342900">
              <a:lnSpc>
                <a:spcPct val="120000"/>
              </a:lnSpc>
              <a:spcBef>
                <a:spcPts val="1200"/>
              </a:spcBef>
              <a:buSzPts val="2000"/>
            </a:pPr>
            <a:r>
              <a:rPr lang="de-DE" sz="2000" dirty="0" err="1"/>
              <a:t>You</a:t>
            </a:r>
            <a:r>
              <a:rPr lang="de-DE" sz="2000" dirty="0"/>
              <a:t> will </a:t>
            </a:r>
            <a:r>
              <a:rPr lang="de-DE" sz="2000" dirty="0" err="1"/>
              <a:t>learn</a:t>
            </a:r>
            <a:r>
              <a:rPr lang="de-DE" sz="2000" dirty="0"/>
              <a:t> </a:t>
            </a:r>
            <a:r>
              <a:rPr lang="de-DE" sz="2000" dirty="0" err="1"/>
              <a:t>about</a:t>
            </a:r>
            <a:r>
              <a:rPr lang="de-DE" sz="2000" dirty="0"/>
              <a:t> </a:t>
            </a:r>
            <a:r>
              <a:rPr lang="de-DE" sz="2000" dirty="0" err="1"/>
              <a:t>the</a:t>
            </a:r>
            <a:r>
              <a:rPr lang="de-DE" sz="2000" dirty="0"/>
              <a:t> </a:t>
            </a:r>
            <a:r>
              <a:rPr lang="de-DE" sz="2000" dirty="0" err="1"/>
              <a:t>structure</a:t>
            </a:r>
            <a:r>
              <a:rPr lang="de-DE" sz="2000" dirty="0"/>
              <a:t> and </a:t>
            </a:r>
            <a:r>
              <a:rPr lang="de-DE" sz="2000" dirty="0" err="1"/>
              <a:t>the</a:t>
            </a:r>
            <a:r>
              <a:rPr lang="de-DE" sz="2000" dirty="0"/>
              <a:t> </a:t>
            </a:r>
            <a:r>
              <a:rPr lang="de-DE" sz="2000" dirty="0" err="1"/>
              <a:t>content</a:t>
            </a:r>
            <a:r>
              <a:rPr lang="de-DE" sz="2000" dirty="0"/>
              <a:t> </a:t>
            </a:r>
            <a:r>
              <a:rPr lang="de-DE" sz="2000" dirty="0" err="1"/>
              <a:t>of</a:t>
            </a:r>
            <a:r>
              <a:rPr lang="de-DE" sz="2000" dirty="0"/>
              <a:t> </a:t>
            </a:r>
            <a:r>
              <a:rPr lang="de-DE" sz="2000" dirty="0" err="1"/>
              <a:t>the</a:t>
            </a:r>
            <a:r>
              <a:rPr lang="de-DE" sz="2000" dirty="0"/>
              <a:t> Erasmus+ </a:t>
            </a:r>
            <a:r>
              <a:rPr lang="de-DE" sz="2000" dirty="0" err="1"/>
              <a:t>programme</a:t>
            </a:r>
            <a:r>
              <a:rPr lang="de-DE" sz="2000" dirty="0"/>
              <a:t> MIG-DHL and </a:t>
            </a:r>
            <a:r>
              <a:rPr lang="de-DE" sz="2000" dirty="0" err="1"/>
              <a:t>you</a:t>
            </a:r>
            <a:r>
              <a:rPr lang="de-DE" sz="2000" dirty="0"/>
              <a:t> will </a:t>
            </a:r>
            <a:r>
              <a:rPr lang="de-DE" sz="2000" dirty="0" err="1"/>
              <a:t>get</a:t>
            </a:r>
            <a:r>
              <a:rPr lang="de-DE" sz="2000" dirty="0"/>
              <a:t> a </a:t>
            </a:r>
            <a:r>
              <a:rPr lang="de-DE" sz="2000" dirty="0" err="1"/>
              <a:t>first</a:t>
            </a:r>
            <a:r>
              <a:rPr lang="de-DE" sz="2000" dirty="0"/>
              <a:t> </a:t>
            </a:r>
            <a:r>
              <a:rPr lang="de-DE" sz="2000" dirty="0" err="1"/>
              <a:t>idea</a:t>
            </a:r>
            <a:r>
              <a:rPr lang="de-DE" sz="2000" dirty="0"/>
              <a:t> </a:t>
            </a:r>
            <a:r>
              <a:rPr lang="de-DE" sz="2000" dirty="0" err="1"/>
              <a:t>of</a:t>
            </a:r>
            <a:r>
              <a:rPr lang="de-DE" sz="2000" dirty="0"/>
              <a:t> </a:t>
            </a:r>
            <a:r>
              <a:rPr lang="de-DE" sz="2000" dirty="0" err="1"/>
              <a:t>the</a:t>
            </a:r>
            <a:r>
              <a:rPr lang="de-DE" sz="2000" dirty="0"/>
              <a:t> </a:t>
            </a:r>
            <a:r>
              <a:rPr lang="de-DE" sz="2000" dirty="0" err="1"/>
              <a:t>concept</a:t>
            </a:r>
            <a:r>
              <a:rPr lang="de-DE" sz="2000" dirty="0"/>
              <a:t> </a:t>
            </a:r>
            <a:r>
              <a:rPr lang="de-DE" sz="2000" dirty="0" err="1"/>
              <a:t>of</a:t>
            </a:r>
            <a:r>
              <a:rPr lang="de-DE" sz="2000" dirty="0"/>
              <a:t> </a:t>
            </a:r>
            <a:r>
              <a:rPr lang="de-DE" sz="2000" b="1" dirty="0"/>
              <a:t>Digital Health </a:t>
            </a:r>
            <a:r>
              <a:rPr lang="de-DE" sz="2000" b="1" dirty="0" err="1"/>
              <a:t>Literacy</a:t>
            </a:r>
            <a:r>
              <a:rPr lang="de-DE" sz="2000" b="1" dirty="0"/>
              <a:t>.</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ts val="2000"/>
              <a:buFont typeface="Calibri"/>
              <a:buNone/>
            </a:pPr>
            <a:r>
              <a:rPr lang="de-DE" sz="2700" dirty="0">
                <a:solidFill>
                  <a:srgbClr val="C01E24"/>
                </a:solidFill>
              </a:rPr>
              <a:t>Action 1.1.1</a:t>
            </a:r>
            <a:br>
              <a:rPr lang="de-DE" dirty="0">
                <a:solidFill>
                  <a:srgbClr val="C01E24"/>
                </a:solidFill>
              </a:rPr>
            </a:br>
            <a:r>
              <a:rPr lang="de-DE" sz="4000" dirty="0">
                <a:solidFill>
                  <a:srgbClr val="C01E24"/>
                </a:solidFill>
              </a:rPr>
              <a:t>Opening </a:t>
            </a:r>
            <a:endParaRPr dirty="0">
              <a:solidFill>
                <a:srgbClr val="C01E24"/>
              </a:solidFill>
            </a:endParaRPr>
          </a:p>
        </p:txBody>
      </p:sp>
      <p:sp>
        <p:nvSpPr>
          <p:cNvPr id="165" name="Google Shape;165;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de-DE" sz="2200"/>
              <a:t>Objectives</a:t>
            </a:r>
            <a:endParaRPr/>
          </a:p>
        </p:txBody>
      </p:sp>
      <p:sp>
        <p:nvSpPr>
          <p:cNvPr id="166" name="Google Shape;166;p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indent="-342900">
              <a:lnSpc>
                <a:spcPct val="120000"/>
              </a:lnSpc>
              <a:spcBef>
                <a:spcPts val="1200"/>
              </a:spcBef>
              <a:buSzPts val="2000"/>
            </a:pPr>
            <a:r>
              <a:rPr lang="de-DE" sz="2000" dirty="0" err="1"/>
              <a:t>You</a:t>
            </a:r>
            <a:r>
              <a:rPr lang="de-DE" sz="2000" dirty="0"/>
              <a:t> will </a:t>
            </a:r>
            <a:r>
              <a:rPr lang="de-DE" sz="2000" dirty="0" err="1"/>
              <a:t>learn</a:t>
            </a:r>
            <a:r>
              <a:rPr lang="de-DE" sz="2000" dirty="0"/>
              <a:t> </a:t>
            </a:r>
            <a:r>
              <a:rPr lang="de-DE" sz="2000" dirty="0" err="1"/>
              <a:t>about</a:t>
            </a:r>
            <a:r>
              <a:rPr lang="de-DE" sz="2000" dirty="0"/>
              <a:t> </a:t>
            </a:r>
            <a:r>
              <a:rPr lang="de-DE" sz="2000" dirty="0" err="1"/>
              <a:t>the</a:t>
            </a:r>
            <a:r>
              <a:rPr lang="de-DE" sz="2000" dirty="0"/>
              <a:t> </a:t>
            </a:r>
            <a:r>
              <a:rPr lang="de-DE" sz="2000" dirty="0" err="1"/>
              <a:t>structure</a:t>
            </a:r>
            <a:r>
              <a:rPr lang="de-DE" sz="2000" dirty="0"/>
              <a:t> and </a:t>
            </a:r>
            <a:r>
              <a:rPr lang="de-DE" sz="2000" dirty="0" err="1"/>
              <a:t>the</a:t>
            </a:r>
            <a:r>
              <a:rPr lang="de-DE" sz="2000" dirty="0"/>
              <a:t> </a:t>
            </a:r>
            <a:r>
              <a:rPr lang="de-DE" sz="2000" dirty="0" err="1"/>
              <a:t>content</a:t>
            </a:r>
            <a:r>
              <a:rPr lang="de-DE" sz="2000" dirty="0"/>
              <a:t> </a:t>
            </a:r>
            <a:r>
              <a:rPr lang="de-DE" sz="2000" dirty="0" err="1"/>
              <a:t>of</a:t>
            </a:r>
            <a:r>
              <a:rPr lang="de-DE" sz="2000" dirty="0"/>
              <a:t> </a:t>
            </a:r>
            <a:r>
              <a:rPr lang="de-DE" sz="2000" dirty="0" err="1"/>
              <a:t>the</a:t>
            </a:r>
            <a:r>
              <a:rPr lang="de-DE" sz="2000" dirty="0"/>
              <a:t> Erasmus+ </a:t>
            </a:r>
            <a:r>
              <a:rPr lang="de-DE" sz="2000" dirty="0" err="1"/>
              <a:t>programme</a:t>
            </a:r>
            <a:r>
              <a:rPr lang="de-DE" sz="2000" dirty="0"/>
              <a:t> MIG-DHL.</a:t>
            </a:r>
            <a:endParaRPr sz="2000" dirty="0"/>
          </a:p>
        </p:txBody>
      </p:sp>
      <p:pic>
        <p:nvPicPr>
          <p:cNvPr id="174" name="Google Shape;174;p7" descr="Ομιλία περίγραμμα"/>
          <p:cNvPicPr preferRelativeResize="0"/>
          <p:nvPr/>
        </p:nvPicPr>
        <p:blipFill rotWithShape="1">
          <a:blip r:embed="rId3">
            <a:alphaModFix/>
          </a:blip>
          <a:srcRect/>
          <a:stretch/>
        </p:blipFill>
        <p:spPr>
          <a:xfrm>
            <a:off x="6839789" y="1392675"/>
            <a:ext cx="3958468" cy="3958468"/>
          </a:xfrm>
          <a:prstGeom prst="rect">
            <a:avLst/>
          </a:prstGeom>
          <a:noFill/>
          <a:ln>
            <a:noFill/>
          </a:ln>
        </p:spPr>
      </p:pic>
      <p:sp>
        <p:nvSpPr>
          <p:cNvPr id="175" name="Google Shape;175;p7"/>
          <p:cNvSpPr txBox="1"/>
          <p:nvPr/>
        </p:nvSpPr>
        <p:spPr>
          <a:xfrm>
            <a:off x="7658396" y="2593053"/>
            <a:ext cx="218502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a:solidFill>
                  <a:srgbClr val="203864"/>
                </a:solidFill>
                <a:latin typeface="Calibri"/>
                <a:ea typeface="Calibri"/>
                <a:cs typeface="Calibri"/>
                <a:sym typeface="Calibri"/>
              </a:rPr>
              <a:t>Let’s start …</a:t>
            </a:r>
            <a:endParaRPr sz="3200">
              <a:solidFill>
                <a:srgbClr val="203864"/>
              </a:solidFill>
              <a:latin typeface="Calibri"/>
              <a:ea typeface="Calibri"/>
              <a:cs typeface="Calibri"/>
              <a:sym typeface="Calibri"/>
            </a:endParaRPr>
          </a:p>
        </p:txBody>
      </p:sp>
      <p:sp>
        <p:nvSpPr>
          <p:cNvPr id="12" name="Google Shape;168;p7">
            <a:extLst>
              <a:ext uri="{FF2B5EF4-FFF2-40B4-BE49-F238E27FC236}">
                <a16:creationId xmlns:a16="http://schemas.microsoft.com/office/drawing/2014/main" id="{EA2952F8-2E64-1ED9-6C8A-1724B434857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1.1.1</a:t>
            </a:r>
            <a:endParaRPr sz="2000" dirty="0">
              <a:solidFill>
                <a:srgbClr val="C01E24"/>
              </a:solidFill>
              <a:latin typeface="Calibri"/>
              <a:cs typeface="Calibri"/>
              <a:sym typeface="Calibri"/>
            </a:endParaRPr>
          </a:p>
        </p:txBody>
      </p:sp>
      <p:sp>
        <p:nvSpPr>
          <p:cNvPr id="13" name="Google Shape;168;p7">
            <a:extLst>
              <a:ext uri="{FF2B5EF4-FFF2-40B4-BE49-F238E27FC236}">
                <a16:creationId xmlns:a16="http://schemas.microsoft.com/office/drawing/2014/main" id="{4F100E73-422B-E57D-6534-C8F4241361B8}"/>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1.1.2</a:t>
            </a:r>
            <a:endParaRPr sz="1800" dirty="0">
              <a:solidFill>
                <a:schemeClr val="lt1"/>
              </a:solidFill>
              <a:latin typeface="Calibri"/>
              <a:cs typeface="Calibri"/>
              <a:sym typeface="Calibri"/>
            </a:endParaRPr>
          </a:p>
        </p:txBody>
      </p:sp>
      <p:sp>
        <p:nvSpPr>
          <p:cNvPr id="14" name="Google Shape;168;p7">
            <a:extLst>
              <a:ext uri="{FF2B5EF4-FFF2-40B4-BE49-F238E27FC236}">
                <a16:creationId xmlns:a16="http://schemas.microsoft.com/office/drawing/2014/main" id="{F23C8B58-ACAD-FBC9-B154-D64A30784F8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1.1.3</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55D3C7D3-CA26-3CF0-3EEF-D02BD5A977AA}"/>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1.1.4</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5EF55DB0-438D-348B-DFD8-BA890E574A13}"/>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1.1.5</a:t>
            </a:r>
            <a:endParaRPr sz="1800"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2B722AEB-F4A1-E53D-2D38-DCD9470A398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1.1</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30784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2" name="Τίτλος 1">
            <a:extLst>
              <a:ext uri="{FF2B5EF4-FFF2-40B4-BE49-F238E27FC236}">
                <a16:creationId xmlns:a16="http://schemas.microsoft.com/office/drawing/2014/main" id="{26B5F889-A8E8-4D6A-B3B1-915F662110A8}"/>
              </a:ext>
            </a:extLst>
          </p:cNvPr>
          <p:cNvSpPr>
            <a:spLocks noGrp="1"/>
          </p:cNvSpPr>
          <p:nvPr>
            <p:ph type="title"/>
          </p:nvPr>
        </p:nvSpPr>
        <p:spPr/>
        <p:txBody>
          <a:bodyPr>
            <a:normAutofit/>
          </a:bodyPr>
          <a:lstStyle/>
          <a:p>
            <a:r>
              <a:rPr lang="en-GB" dirty="0"/>
              <a:t>The Erasmus+ </a:t>
            </a:r>
            <a:r>
              <a:rPr lang="en-GB" dirty="0" err="1"/>
              <a:t>Programm</a:t>
            </a:r>
            <a:endParaRPr lang="en-GB" dirty="0"/>
          </a:p>
        </p:txBody>
      </p:sp>
      <p:sp>
        <p:nvSpPr>
          <p:cNvPr id="179" name="Google Shape;179;p7"/>
          <p:cNvSpPr txBox="1">
            <a:spLocks noGrp="1"/>
          </p:cNvSpPr>
          <p:nvPr>
            <p:ph type="body" idx="1"/>
          </p:nvPr>
        </p:nvSpPr>
        <p:spPr>
          <a:xfrm>
            <a:off x="5531224" y="1735732"/>
            <a:ext cx="6660776" cy="4865977"/>
          </a:xfrm>
          <a:prstGeom prst="rect">
            <a:avLst/>
          </a:prstGeom>
          <a:noFill/>
          <a:ln>
            <a:noFill/>
          </a:ln>
        </p:spPr>
        <p:txBody>
          <a:bodyPr spcFirstLastPara="1" wrap="square" lIns="91425" tIns="45700" rIns="91425" bIns="45700" anchor="t" anchorCtr="0">
            <a:normAutofit/>
          </a:bodyPr>
          <a:lstStyle/>
          <a:p>
            <a:pPr marL="342900" indent="-342900">
              <a:lnSpc>
                <a:spcPct val="120000"/>
              </a:lnSpc>
              <a:spcBef>
                <a:spcPts val="0"/>
              </a:spcBef>
            </a:pPr>
            <a:r>
              <a:rPr lang="de-DE" dirty="0"/>
              <a:t>The </a:t>
            </a:r>
            <a:r>
              <a:rPr lang="de-DE" dirty="0" err="1"/>
              <a:t>following</a:t>
            </a:r>
            <a:r>
              <a:rPr lang="de-DE" dirty="0"/>
              <a:t> </a:t>
            </a:r>
            <a:r>
              <a:rPr lang="de-DE" dirty="0" err="1"/>
              <a:t>video</a:t>
            </a:r>
            <a:r>
              <a:rPr lang="de-DE" dirty="0"/>
              <a:t> </a:t>
            </a:r>
            <a:r>
              <a:rPr lang="de-DE" dirty="0" err="1"/>
              <a:t>gives</a:t>
            </a:r>
            <a:r>
              <a:rPr lang="de-DE" dirty="0"/>
              <a:t> a </a:t>
            </a:r>
            <a:r>
              <a:rPr lang="de-DE" dirty="0" err="1"/>
              <a:t>good</a:t>
            </a:r>
            <a:r>
              <a:rPr lang="de-DE" dirty="0"/>
              <a:t> </a:t>
            </a:r>
            <a:r>
              <a:rPr lang="de-DE" dirty="0" err="1"/>
              <a:t>overview</a:t>
            </a:r>
            <a:r>
              <a:rPr lang="de-DE" dirty="0"/>
              <a:t> </a:t>
            </a:r>
            <a:r>
              <a:rPr lang="de-DE" dirty="0" err="1"/>
              <a:t>about</a:t>
            </a:r>
            <a:r>
              <a:rPr lang="de-DE" dirty="0"/>
              <a:t> </a:t>
            </a:r>
            <a:r>
              <a:rPr lang="de-DE" dirty="0" err="1"/>
              <a:t>the</a:t>
            </a:r>
            <a:r>
              <a:rPr lang="de-DE" dirty="0"/>
              <a:t> </a:t>
            </a:r>
            <a:r>
              <a:rPr lang="de-DE" dirty="0" err="1"/>
              <a:t>idea</a:t>
            </a:r>
            <a:r>
              <a:rPr lang="de-DE" dirty="0"/>
              <a:t> </a:t>
            </a:r>
            <a:r>
              <a:rPr lang="de-DE" dirty="0" err="1"/>
              <a:t>of</a:t>
            </a:r>
            <a:r>
              <a:rPr lang="de-DE" dirty="0"/>
              <a:t> Erasmus+ Programme </a:t>
            </a:r>
            <a:r>
              <a:rPr lang="de-DE" dirty="0" err="1"/>
              <a:t>and</a:t>
            </a:r>
            <a:r>
              <a:rPr lang="de-DE" dirty="0"/>
              <a:t> </a:t>
            </a:r>
            <a:r>
              <a:rPr lang="de-DE" dirty="0" err="1"/>
              <a:t>especially</a:t>
            </a:r>
            <a:r>
              <a:rPr lang="de-DE" dirty="0"/>
              <a:t> </a:t>
            </a:r>
            <a:r>
              <a:rPr lang="de-DE" dirty="0" err="1"/>
              <a:t>about</a:t>
            </a:r>
            <a:r>
              <a:rPr lang="de-DE" dirty="0"/>
              <a:t> </a:t>
            </a:r>
            <a:r>
              <a:rPr lang="de-DE" dirty="0" err="1"/>
              <a:t>the</a:t>
            </a:r>
            <a:r>
              <a:rPr lang="de-DE" dirty="0"/>
              <a:t> </a:t>
            </a:r>
            <a:r>
              <a:rPr lang="de-DE" dirty="0" err="1"/>
              <a:t>idea</a:t>
            </a:r>
            <a:r>
              <a:rPr lang="de-DE" dirty="0"/>
              <a:t> </a:t>
            </a:r>
            <a:r>
              <a:rPr lang="de-DE" dirty="0" err="1"/>
              <a:t>of</a:t>
            </a:r>
            <a:r>
              <a:rPr lang="de-DE" dirty="0"/>
              <a:t> Erasmus+ K2-strategice </a:t>
            </a:r>
            <a:r>
              <a:rPr lang="de-DE" dirty="0" err="1"/>
              <a:t>partnership</a:t>
            </a:r>
            <a:r>
              <a:rPr lang="de-DE" dirty="0"/>
              <a:t>:</a:t>
            </a:r>
          </a:p>
          <a:p>
            <a:pPr marL="457200" lvl="1" indent="0">
              <a:lnSpc>
                <a:spcPct val="120000"/>
              </a:lnSpc>
              <a:spcBef>
                <a:spcPts val="0"/>
              </a:spcBef>
              <a:buNone/>
            </a:pPr>
            <a:r>
              <a:rPr lang="de-DE" dirty="0">
                <a:hlinkClick r:id="rId3"/>
              </a:rPr>
              <a:t>https://www.youtube.com/watch?v=ap2guv2PFco</a:t>
            </a:r>
            <a:endParaRPr lang="de-DE" dirty="0"/>
          </a:p>
          <a:p>
            <a:pPr marL="800100" lvl="1" indent="-342900">
              <a:lnSpc>
                <a:spcPct val="120000"/>
              </a:lnSpc>
              <a:spcBef>
                <a:spcPts val="0"/>
              </a:spcBef>
            </a:pPr>
            <a:endParaRPr lang="de-DE" dirty="0"/>
          </a:p>
          <a:p>
            <a:pPr marL="457200" lvl="1" indent="0">
              <a:lnSpc>
                <a:spcPct val="120000"/>
              </a:lnSpc>
              <a:spcBef>
                <a:spcPts val="0"/>
              </a:spcBef>
              <a:buNone/>
            </a:pPr>
            <a:endParaRPr dirty="0"/>
          </a:p>
        </p:txBody>
      </p:sp>
      <p:sp>
        <p:nvSpPr>
          <p:cNvPr id="182" name="Google Shape;182;p7"/>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Opening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10" name="Picture 6" descr="Videokamera Silhouet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8822" y="4168720"/>
            <a:ext cx="2445579" cy="2445579"/>
          </a:xfrm>
          <a:prstGeom prst="rect">
            <a:avLst/>
          </a:prstGeom>
          <a:solidFill>
            <a:schemeClr val="bg1">
              <a:lumMod val="95000"/>
            </a:schemeClr>
          </a:solidFill>
        </p:spPr>
      </p:pic>
      <p:pic>
        <p:nvPicPr>
          <p:cNvPr id="1026" name="Picture 2" descr="Programa europeo Erasmus + | Campus France">
            <a:extLst>
              <a:ext uri="{FF2B5EF4-FFF2-40B4-BE49-F238E27FC236}">
                <a16:creationId xmlns:a16="http://schemas.microsoft.com/office/drawing/2014/main" id="{685E8D02-6D49-40C5-BD9A-5DB6EA42B0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4434" b="31835"/>
          <a:stretch/>
        </p:blipFill>
        <p:spPr bwMode="auto">
          <a:xfrm>
            <a:off x="0" y="2218347"/>
            <a:ext cx="5753557" cy="194074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4;p7"/>
          <p:cNvSpPr txBox="1">
            <a:spLocks/>
          </p:cNvSpPr>
          <p:nvPr/>
        </p:nvSpPr>
        <p:spPr>
          <a:xfrm>
            <a:off x="1732027" y="1029364"/>
            <a:ext cx="10515600" cy="89317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US" dirty="0">
              <a:solidFill>
                <a:srgbClr val="C01E24"/>
              </a:solidFill>
            </a:endParaRPr>
          </a:p>
        </p:txBody>
      </p:sp>
    </p:spTree>
    <p:extLst>
      <p:ext uri="{BB962C8B-B14F-4D97-AF65-F5344CB8AC3E}">
        <p14:creationId xmlns:p14="http://schemas.microsoft.com/office/powerpoint/2010/main" val="294318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9" name="Google Shape;112;p5"/>
          <p:cNvGrpSpPr/>
          <p:nvPr/>
        </p:nvGrpSpPr>
        <p:grpSpPr>
          <a:xfrm>
            <a:off x="1479330" y="1905000"/>
            <a:ext cx="8516007" cy="4661673"/>
            <a:chOff x="533400" y="1447800"/>
            <a:chExt cx="8399400" cy="4953000"/>
          </a:xfrm>
        </p:grpSpPr>
        <p:sp>
          <p:nvSpPr>
            <p:cNvPr id="19" name="Google Shape;123;p5"/>
            <p:cNvSpPr/>
            <p:nvPr/>
          </p:nvSpPr>
          <p:spPr>
            <a:xfrm>
              <a:off x="6172200" y="1981200"/>
              <a:ext cx="1752600" cy="1481271"/>
            </a:xfrm>
            <a:prstGeom prst="ellipse">
              <a:avLst/>
            </a:prstGeom>
            <a:solidFill>
              <a:schemeClr val="accent1">
                <a:alpha val="80000"/>
              </a:schemeClr>
            </a:solidFill>
            <a:ln>
              <a:noFill/>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sp>
          <p:nvSpPr>
            <p:cNvPr id="10" name="Google Shape;113;p5"/>
            <p:cNvSpPr txBox="1"/>
            <p:nvPr/>
          </p:nvSpPr>
          <p:spPr>
            <a:xfrm>
              <a:off x="1427749" y="2829739"/>
              <a:ext cx="2286000" cy="1471505"/>
            </a:xfrm>
            <a:prstGeom prst="rect">
              <a:avLst/>
            </a:prstGeom>
            <a:solidFill>
              <a:srgbClr val="214F29">
                <a:alpha val="47058"/>
              </a:srgbClr>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algn="ctr"/>
              <a:endParaRPr sz="1200" dirty="0">
                <a:solidFill>
                  <a:srgbClr val="3F3F3F"/>
                </a:solidFill>
                <a:latin typeface="Calibri"/>
                <a:ea typeface="Calibri"/>
                <a:cs typeface="Calibri"/>
                <a:sym typeface="Calibri"/>
              </a:endParaRPr>
            </a:p>
            <a:p>
              <a:pPr algn="ctr"/>
              <a:endParaRPr lang="de-DE" sz="1200" dirty="0">
                <a:solidFill>
                  <a:srgbClr val="3F3F3F"/>
                </a:solidFill>
                <a:latin typeface="Calibri"/>
                <a:ea typeface="Calibri"/>
                <a:cs typeface="Calibri"/>
                <a:sym typeface="Calibri"/>
              </a:endParaRPr>
            </a:p>
            <a:p>
              <a:pPr algn="ctr"/>
              <a:endParaRPr lang="de-DE" sz="1200" dirty="0">
                <a:solidFill>
                  <a:srgbClr val="3F3F3F"/>
                </a:solidFill>
                <a:latin typeface="Calibri"/>
                <a:ea typeface="Calibri"/>
                <a:cs typeface="Calibri"/>
                <a:sym typeface="Calibri"/>
              </a:endParaRPr>
            </a:p>
            <a:p>
              <a:pPr algn="ctr"/>
              <a:endParaRPr sz="1200" dirty="0">
                <a:solidFill>
                  <a:srgbClr val="3F3F3F"/>
                </a:solidFill>
                <a:latin typeface="Calibri"/>
                <a:ea typeface="Calibri"/>
                <a:cs typeface="Calibri"/>
                <a:sym typeface="Calibri"/>
              </a:endParaRPr>
            </a:p>
            <a:p>
              <a:pPr algn="ctr"/>
              <a:r>
                <a:rPr lang="de-DE" sz="1200" dirty="0">
                  <a:solidFill>
                    <a:srgbClr val="3F3F3F"/>
                  </a:solidFill>
                  <a:latin typeface="Calibri"/>
                  <a:ea typeface="Calibri"/>
                  <a:cs typeface="Calibri"/>
                  <a:sym typeface="Calibri"/>
                </a:rPr>
                <a:t>HANDBOOKS</a:t>
              </a:r>
            </a:p>
            <a:p>
              <a:pPr algn="ctr"/>
              <a:r>
                <a:rPr lang="de-DE" sz="1200" dirty="0">
                  <a:solidFill>
                    <a:srgbClr val="3F3F3F"/>
                  </a:solidFill>
                  <a:latin typeface="Calibri"/>
                  <a:ea typeface="Calibri"/>
                  <a:cs typeface="Calibri"/>
                  <a:sym typeface="Calibri"/>
                </a:rPr>
                <a:t>PRESENTATIONS</a:t>
              </a:r>
            </a:p>
            <a:p>
              <a:pPr algn="ctr"/>
              <a:r>
                <a:rPr lang="de-DE" sz="1200" dirty="0">
                  <a:solidFill>
                    <a:srgbClr val="3F3F3F"/>
                  </a:solidFill>
                  <a:latin typeface="Calibri"/>
                  <a:ea typeface="Calibri"/>
                  <a:cs typeface="Calibri"/>
                  <a:sym typeface="Calibri"/>
                </a:rPr>
                <a:t>GAMES &amp; VIDEOS</a:t>
              </a:r>
              <a:r>
                <a:rPr lang="de-DE" sz="1200" dirty="0"/>
                <a:t> </a:t>
              </a:r>
              <a:endParaRPr sz="1200" dirty="0">
                <a:solidFill>
                  <a:srgbClr val="3F3F3F"/>
                </a:solidFill>
                <a:latin typeface="Calibri"/>
                <a:ea typeface="Calibri"/>
                <a:cs typeface="Calibri"/>
                <a:sym typeface="Calibri"/>
              </a:endParaRPr>
            </a:p>
          </p:txBody>
        </p:sp>
        <p:sp>
          <p:nvSpPr>
            <p:cNvPr id="11" name="Google Shape;114;p5"/>
            <p:cNvSpPr/>
            <p:nvPr/>
          </p:nvSpPr>
          <p:spPr>
            <a:xfrm>
              <a:off x="4186800" y="5415738"/>
              <a:ext cx="1528200" cy="930462"/>
            </a:xfrm>
            <a:prstGeom prst="ellipse">
              <a:avLst/>
            </a:prstGeom>
            <a:solidFill>
              <a:schemeClr val="accent6">
                <a:alpha val="69803"/>
              </a:schemeClr>
            </a:solidFill>
            <a:ln>
              <a:noFill/>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sp>
          <p:nvSpPr>
            <p:cNvPr id="12" name="Google Shape;115;p5"/>
            <p:cNvSpPr/>
            <p:nvPr/>
          </p:nvSpPr>
          <p:spPr>
            <a:xfrm>
              <a:off x="4114800" y="5334000"/>
              <a:ext cx="1676400" cy="10668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sp>
          <p:nvSpPr>
            <p:cNvPr id="13" name="Google Shape;116;p5"/>
            <p:cNvSpPr/>
            <p:nvPr/>
          </p:nvSpPr>
          <p:spPr>
            <a:xfrm rot="10800000">
              <a:off x="605400" y="1596000"/>
              <a:ext cx="864000" cy="864000"/>
            </a:xfrm>
            <a:prstGeom prst="ellipse">
              <a:avLst/>
            </a:prstGeom>
            <a:solidFill>
              <a:schemeClr val="accent2">
                <a:alpha val="69803"/>
              </a:schemeClr>
            </a:solidFill>
            <a:ln>
              <a:noFill/>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sp>
          <p:nvSpPr>
            <p:cNvPr id="14" name="Google Shape;117;p5"/>
            <p:cNvSpPr/>
            <p:nvPr/>
          </p:nvSpPr>
          <p:spPr>
            <a:xfrm rot="10800000">
              <a:off x="533400" y="1523999"/>
              <a:ext cx="990600" cy="1069192"/>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sp>
          <p:nvSpPr>
            <p:cNvPr id="15" name="Google Shape;118;p5"/>
            <p:cNvSpPr txBox="1"/>
            <p:nvPr/>
          </p:nvSpPr>
          <p:spPr>
            <a:xfrm>
              <a:off x="566506" y="1564239"/>
              <a:ext cx="930252" cy="882886"/>
            </a:xfrm>
            <a:prstGeom prst="rect">
              <a:avLst/>
            </a:prstGeom>
            <a:noFill/>
            <a:ln>
              <a:noFill/>
            </a:ln>
          </p:spPr>
          <p:txBody>
            <a:bodyPr spcFirstLastPara="1" wrap="square" lIns="91425" tIns="45700" rIns="91425" bIns="45700" anchor="t" anchorCtr="0">
              <a:spAutoFit/>
            </a:bodyPr>
            <a:lstStyle/>
            <a:p>
              <a:pPr algn="ctr"/>
              <a:r>
                <a:rPr lang="de-DE" sz="1200" dirty="0">
                  <a:solidFill>
                    <a:schemeClr val="tx1">
                      <a:lumMod val="75000"/>
                      <a:lumOff val="25000"/>
                    </a:schemeClr>
                  </a:solidFill>
                  <a:latin typeface="Calibri"/>
                  <a:ea typeface="Calibri"/>
                  <a:cs typeface="Calibri"/>
                  <a:sym typeface="Calibri"/>
                </a:rPr>
                <a:t>I.O.1</a:t>
              </a:r>
              <a:endParaRPr dirty="0">
                <a:solidFill>
                  <a:schemeClr val="tx1">
                    <a:lumMod val="75000"/>
                    <a:lumOff val="25000"/>
                  </a:schemeClr>
                </a:solidFill>
              </a:endParaRPr>
            </a:p>
            <a:p>
              <a:pPr algn="ctr"/>
              <a:r>
                <a:rPr lang="de-DE" sz="1200" dirty="0">
                  <a:solidFill>
                    <a:schemeClr val="tx1">
                      <a:lumMod val="75000"/>
                      <a:lumOff val="25000"/>
                    </a:schemeClr>
                  </a:solidFill>
                  <a:latin typeface="Calibri"/>
                  <a:ea typeface="Calibri"/>
                  <a:cs typeface="Calibri"/>
                  <a:sym typeface="Calibri"/>
                </a:rPr>
                <a:t>RESULTS FROM CO-CREATION</a:t>
              </a:r>
              <a:endParaRPr sz="1200" dirty="0">
                <a:solidFill>
                  <a:schemeClr val="tx1">
                    <a:lumMod val="75000"/>
                    <a:lumOff val="25000"/>
                  </a:schemeClr>
                </a:solidFill>
                <a:latin typeface="Calibri"/>
                <a:ea typeface="Calibri"/>
                <a:cs typeface="Calibri"/>
                <a:sym typeface="Calibri"/>
              </a:endParaRPr>
            </a:p>
          </p:txBody>
        </p:sp>
        <p:cxnSp>
          <p:nvCxnSpPr>
            <p:cNvPr id="16" name="Google Shape;119;p5"/>
            <p:cNvCxnSpPr>
              <a:stCxn id="18" idx="6"/>
              <a:endCxn id="20" idx="2"/>
            </p:cNvCxnSpPr>
            <p:nvPr/>
          </p:nvCxnSpPr>
          <p:spPr>
            <a:xfrm rot="10800000" flipH="1">
              <a:off x="5865356" y="2690578"/>
              <a:ext cx="230700" cy="1385100"/>
            </a:xfrm>
            <a:prstGeom prst="straightConnector1">
              <a:avLst/>
            </a:prstGeom>
            <a:noFill/>
            <a:ln w="19050" cap="flat" cmpd="sng">
              <a:solidFill>
                <a:srgbClr val="7F7F7F"/>
              </a:solidFill>
              <a:prstDash val="dot"/>
              <a:round/>
              <a:headEnd type="none" w="sm" len="sm"/>
              <a:tailEnd type="none" w="sm" len="sm"/>
            </a:ln>
          </p:spPr>
        </p:cxnSp>
        <p:sp>
          <p:nvSpPr>
            <p:cNvPr id="17" name="Google Shape;122;p5"/>
            <p:cNvSpPr/>
            <p:nvPr/>
          </p:nvSpPr>
          <p:spPr>
            <a:xfrm>
              <a:off x="4076700" y="3238500"/>
              <a:ext cx="1674356" cy="1674356"/>
            </a:xfrm>
            <a:prstGeom prst="ellipse">
              <a:avLst/>
            </a:prstGeom>
            <a:solidFill>
              <a:schemeClr val="accent4">
                <a:alpha val="63921"/>
              </a:schemeClr>
            </a:solidFill>
            <a:ln>
              <a:noFill/>
            </a:ln>
          </p:spPr>
          <p:txBody>
            <a:bodyPr spcFirstLastPara="1" wrap="square" lIns="91425" tIns="45700" rIns="91425" bIns="45700" anchor="ctr" anchorCtr="0">
              <a:noAutofit/>
            </a:bodyPr>
            <a:lstStyle/>
            <a:p>
              <a:pPr algn="ctr"/>
              <a:endParaRPr sz="2700" b="1">
                <a:solidFill>
                  <a:srgbClr val="3F3F3F"/>
                </a:solidFill>
                <a:latin typeface="Calibri"/>
                <a:ea typeface="Calibri"/>
                <a:cs typeface="Calibri"/>
                <a:sym typeface="Calibri"/>
              </a:endParaRPr>
            </a:p>
          </p:txBody>
        </p:sp>
        <p:sp>
          <p:nvSpPr>
            <p:cNvPr id="18" name="Google Shape;120;p5"/>
            <p:cNvSpPr/>
            <p:nvPr/>
          </p:nvSpPr>
          <p:spPr>
            <a:xfrm>
              <a:off x="3962400" y="3124200"/>
              <a:ext cx="1902956" cy="1902956"/>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sp>
          <p:nvSpPr>
            <p:cNvPr id="20" name="Google Shape;121;p5"/>
            <p:cNvSpPr/>
            <p:nvPr/>
          </p:nvSpPr>
          <p:spPr>
            <a:xfrm>
              <a:off x="6096000" y="1875729"/>
              <a:ext cx="1884949" cy="1629472"/>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sp>
          <p:nvSpPr>
            <p:cNvPr id="21" name="Google Shape;124;p5"/>
            <p:cNvSpPr/>
            <p:nvPr/>
          </p:nvSpPr>
          <p:spPr>
            <a:xfrm rot="10800000">
              <a:off x="1828800" y="1904999"/>
              <a:ext cx="1524000" cy="1295400"/>
            </a:xfrm>
            <a:prstGeom prst="ellipse">
              <a:avLst/>
            </a:prstGeom>
            <a:solidFill>
              <a:schemeClr val="accent3">
                <a:alpha val="80000"/>
              </a:schemeClr>
            </a:solidFill>
            <a:ln>
              <a:noFill/>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cxnSp>
          <p:nvCxnSpPr>
            <p:cNvPr id="22" name="Google Shape;125;p5"/>
            <p:cNvCxnSpPr>
              <a:stCxn id="18" idx="2"/>
              <a:endCxn id="34" idx="2"/>
            </p:cNvCxnSpPr>
            <p:nvPr/>
          </p:nvCxnSpPr>
          <p:spPr>
            <a:xfrm rot="10800000">
              <a:off x="3429000" y="2567278"/>
              <a:ext cx="533400" cy="1508400"/>
            </a:xfrm>
            <a:prstGeom prst="straightConnector1">
              <a:avLst/>
            </a:prstGeom>
            <a:noFill/>
            <a:ln w="19050" cap="flat" cmpd="sng">
              <a:solidFill>
                <a:srgbClr val="7F7F7F"/>
              </a:solidFill>
              <a:prstDash val="dot"/>
              <a:round/>
              <a:headEnd type="none" w="sm" len="sm"/>
              <a:tailEnd type="none" w="sm" len="sm"/>
            </a:ln>
          </p:spPr>
        </p:cxnSp>
        <p:sp>
          <p:nvSpPr>
            <p:cNvPr id="23" name="Google Shape;127;p5"/>
            <p:cNvSpPr txBox="1"/>
            <p:nvPr/>
          </p:nvSpPr>
          <p:spPr>
            <a:xfrm>
              <a:off x="4018099" y="3684958"/>
              <a:ext cx="1752600" cy="752082"/>
            </a:xfrm>
            <a:prstGeom prst="rect">
              <a:avLst/>
            </a:prstGeom>
            <a:noFill/>
            <a:ln>
              <a:noFill/>
            </a:ln>
          </p:spPr>
          <p:txBody>
            <a:bodyPr spcFirstLastPara="1" wrap="square" lIns="91425" tIns="45700" rIns="91425" bIns="45700" anchor="t" anchorCtr="0">
              <a:spAutoFit/>
            </a:bodyPr>
            <a:lstStyle/>
            <a:p>
              <a:pPr algn="ctr"/>
              <a:r>
                <a:rPr lang="de-DE" sz="2000" b="1" dirty="0">
                  <a:solidFill>
                    <a:schemeClr val="lt1"/>
                  </a:solidFill>
                  <a:latin typeface="Calibri"/>
                  <a:ea typeface="Calibri"/>
                  <a:cs typeface="Calibri"/>
                  <a:sym typeface="Calibri"/>
                </a:rPr>
                <a:t>TRAINING PROGRAMME</a:t>
              </a:r>
              <a:endParaRPr sz="2000" b="1" dirty="0">
                <a:solidFill>
                  <a:schemeClr val="lt1"/>
                </a:solidFill>
                <a:latin typeface="Calibri"/>
                <a:ea typeface="Calibri"/>
                <a:cs typeface="Calibri"/>
                <a:sym typeface="Calibri"/>
              </a:endParaRPr>
            </a:p>
          </p:txBody>
        </p:sp>
        <p:sp>
          <p:nvSpPr>
            <p:cNvPr id="24" name="Google Shape;128;p5"/>
            <p:cNvSpPr txBox="1"/>
            <p:nvPr/>
          </p:nvSpPr>
          <p:spPr>
            <a:xfrm>
              <a:off x="4342378" y="5488578"/>
              <a:ext cx="1143000" cy="784783"/>
            </a:xfrm>
            <a:prstGeom prst="rect">
              <a:avLst/>
            </a:prstGeom>
            <a:noFill/>
            <a:ln>
              <a:noFill/>
            </a:ln>
          </p:spPr>
          <p:txBody>
            <a:bodyPr spcFirstLastPara="1" wrap="square" lIns="91425" tIns="45700" rIns="91425" bIns="45700" anchor="t" anchorCtr="0">
              <a:spAutoFit/>
            </a:bodyPr>
            <a:lstStyle/>
            <a:p>
              <a:pPr algn="ctr"/>
              <a:r>
                <a:rPr lang="de-DE" b="1" dirty="0">
                  <a:solidFill>
                    <a:srgbClr val="3F3F3F"/>
                  </a:solidFill>
                  <a:latin typeface="Calibri"/>
                  <a:ea typeface="Calibri"/>
                  <a:cs typeface="Calibri"/>
                  <a:sym typeface="Calibri"/>
                </a:rPr>
                <a:t>I.O.4 </a:t>
              </a:r>
              <a:endParaRPr dirty="0"/>
            </a:p>
            <a:p>
              <a:pPr algn="ctr"/>
              <a:r>
                <a:rPr lang="de-DE" b="1" dirty="0">
                  <a:solidFill>
                    <a:srgbClr val="3F3F3F"/>
                  </a:solidFill>
                  <a:latin typeface="Calibri"/>
                  <a:ea typeface="Calibri"/>
                  <a:cs typeface="Calibri"/>
                  <a:sym typeface="Calibri"/>
                </a:rPr>
                <a:t>ONLINE- PLATTFORM</a:t>
              </a:r>
            </a:p>
          </p:txBody>
        </p:sp>
        <p:sp>
          <p:nvSpPr>
            <p:cNvPr id="25" name="Google Shape;129;p5"/>
            <p:cNvSpPr txBox="1"/>
            <p:nvPr/>
          </p:nvSpPr>
          <p:spPr>
            <a:xfrm>
              <a:off x="6172200" y="2133600"/>
              <a:ext cx="1828800" cy="784783"/>
            </a:xfrm>
            <a:prstGeom prst="rect">
              <a:avLst/>
            </a:prstGeom>
            <a:noFill/>
            <a:ln>
              <a:noFill/>
            </a:ln>
          </p:spPr>
          <p:txBody>
            <a:bodyPr spcFirstLastPara="1" wrap="square" lIns="91425" tIns="45700" rIns="91425" bIns="45700" anchor="t" anchorCtr="0">
              <a:spAutoFit/>
            </a:bodyPr>
            <a:lstStyle/>
            <a:p>
              <a:pPr algn="ctr"/>
              <a:r>
                <a:rPr lang="de-DE" b="1" dirty="0">
                  <a:solidFill>
                    <a:srgbClr val="3F3F3F"/>
                  </a:solidFill>
                  <a:latin typeface="Calibri"/>
                  <a:ea typeface="Calibri"/>
                  <a:cs typeface="Calibri"/>
                  <a:sym typeface="Calibri"/>
                </a:rPr>
                <a:t>I.O.3</a:t>
              </a:r>
              <a:endParaRPr dirty="0"/>
            </a:p>
            <a:p>
              <a:pPr lvl="0" algn="ctr"/>
              <a:r>
                <a:rPr lang="de-DE" b="1" dirty="0">
                  <a:solidFill>
                    <a:srgbClr val="3F3F3F"/>
                  </a:solidFill>
                  <a:latin typeface="Calibri"/>
                  <a:ea typeface="Calibri"/>
                  <a:cs typeface="Calibri"/>
                  <a:sym typeface="Calibri"/>
                </a:rPr>
                <a:t>DESIGNED PRACTICAL TRAINING ACTIVITIES</a:t>
              </a:r>
              <a:endParaRPr b="1" dirty="0">
                <a:solidFill>
                  <a:srgbClr val="3F3F3F"/>
                </a:solidFill>
                <a:latin typeface="Calibri"/>
                <a:ea typeface="Calibri"/>
                <a:cs typeface="Calibri"/>
                <a:sym typeface="Calibri"/>
              </a:endParaRPr>
            </a:p>
          </p:txBody>
        </p:sp>
        <p:sp>
          <p:nvSpPr>
            <p:cNvPr id="26" name="Google Shape;130;p5"/>
            <p:cNvSpPr txBox="1"/>
            <p:nvPr/>
          </p:nvSpPr>
          <p:spPr>
            <a:xfrm>
              <a:off x="5943599" y="2874335"/>
              <a:ext cx="2286000" cy="1471505"/>
            </a:xfrm>
            <a:prstGeom prst="rect">
              <a:avLst/>
            </a:prstGeom>
            <a:solidFill>
              <a:srgbClr val="538CD5">
                <a:alpha val="46666"/>
              </a:srgbClr>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algn="ctr"/>
              <a:endParaRPr lang="de-DE" sz="1200" dirty="0">
                <a:solidFill>
                  <a:srgbClr val="3F3F3F"/>
                </a:solidFill>
                <a:latin typeface="Calibri"/>
                <a:ea typeface="Calibri"/>
                <a:cs typeface="Calibri"/>
                <a:sym typeface="Calibri"/>
              </a:endParaRPr>
            </a:p>
            <a:p>
              <a:pPr algn="ctr"/>
              <a:endParaRPr sz="1200" dirty="0">
                <a:solidFill>
                  <a:srgbClr val="3F3F3F"/>
                </a:solidFill>
                <a:latin typeface="Calibri"/>
                <a:ea typeface="Calibri"/>
                <a:cs typeface="Calibri"/>
                <a:sym typeface="Calibri"/>
              </a:endParaRPr>
            </a:p>
            <a:p>
              <a:pPr algn="ctr"/>
              <a:endParaRPr sz="1200" dirty="0">
                <a:solidFill>
                  <a:srgbClr val="3F3F3F"/>
                </a:solidFill>
                <a:latin typeface="Calibri"/>
                <a:ea typeface="Calibri"/>
                <a:cs typeface="Calibri"/>
                <a:sym typeface="Calibri"/>
              </a:endParaRPr>
            </a:p>
            <a:p>
              <a:pPr lvl="0" algn="ctr"/>
              <a:r>
                <a:rPr lang="de-DE" sz="1200" dirty="0">
                  <a:solidFill>
                    <a:schemeClr val="dk1"/>
                  </a:solidFill>
                  <a:latin typeface="Calibri"/>
                  <a:ea typeface="Calibri"/>
                  <a:cs typeface="Calibri"/>
                  <a:sym typeface="Calibri"/>
                </a:rPr>
                <a:t>TRAINING GUIDELINES FOR THE IMPLEMENTATION OF THE MODULE STRUCTURE AND ACTIVITIES</a:t>
              </a:r>
              <a:endParaRPr sz="1200" dirty="0">
                <a:solidFill>
                  <a:srgbClr val="3F3F3F"/>
                </a:solidFill>
                <a:latin typeface="Calibri"/>
                <a:ea typeface="Calibri"/>
                <a:cs typeface="Calibri"/>
                <a:sym typeface="Calibri"/>
              </a:endParaRPr>
            </a:p>
          </p:txBody>
        </p:sp>
        <p:sp>
          <p:nvSpPr>
            <p:cNvPr id="27" name="Google Shape;131;p5"/>
            <p:cNvSpPr/>
            <p:nvPr/>
          </p:nvSpPr>
          <p:spPr>
            <a:xfrm rot="10800000">
              <a:off x="7996800" y="1519800"/>
              <a:ext cx="864000" cy="864000"/>
            </a:xfrm>
            <a:prstGeom prst="ellipse">
              <a:avLst/>
            </a:prstGeom>
            <a:solidFill>
              <a:schemeClr val="accent2">
                <a:alpha val="69803"/>
              </a:schemeClr>
            </a:solidFill>
            <a:ln>
              <a:noFill/>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sp>
          <p:nvSpPr>
            <p:cNvPr id="28" name="Google Shape;132;p5"/>
            <p:cNvSpPr/>
            <p:nvPr/>
          </p:nvSpPr>
          <p:spPr>
            <a:xfrm rot="10800000">
              <a:off x="7924800" y="1447800"/>
              <a:ext cx="1008000" cy="1008000"/>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cxnSp>
          <p:nvCxnSpPr>
            <p:cNvPr id="30" name="Google Shape;134;p5"/>
            <p:cNvCxnSpPr>
              <a:stCxn id="14" idx="2"/>
              <a:endCxn id="34" idx="5"/>
            </p:cNvCxnSpPr>
            <p:nvPr/>
          </p:nvCxnSpPr>
          <p:spPr>
            <a:xfrm flipV="1">
              <a:off x="1524000" y="2045112"/>
              <a:ext cx="474103" cy="13483"/>
            </a:xfrm>
            <a:prstGeom prst="straightConnector1">
              <a:avLst/>
            </a:prstGeom>
            <a:noFill/>
            <a:ln w="9525" cap="flat" cmpd="sng">
              <a:solidFill>
                <a:srgbClr val="4A7DBA"/>
              </a:solidFill>
              <a:prstDash val="solid"/>
              <a:round/>
              <a:headEnd type="none" w="sm" len="sm"/>
              <a:tailEnd type="stealth" w="med" len="med"/>
            </a:ln>
          </p:spPr>
        </p:cxnSp>
        <p:cxnSp>
          <p:nvCxnSpPr>
            <p:cNvPr id="31" name="Google Shape;135;p5"/>
            <p:cNvCxnSpPr>
              <a:stCxn id="28" idx="6"/>
            </p:cNvCxnSpPr>
            <p:nvPr/>
          </p:nvCxnSpPr>
          <p:spPr>
            <a:xfrm flipH="1">
              <a:off x="7696200" y="1951800"/>
              <a:ext cx="228600" cy="181800"/>
            </a:xfrm>
            <a:prstGeom prst="straightConnector1">
              <a:avLst/>
            </a:prstGeom>
            <a:noFill/>
            <a:ln w="9525" cap="flat" cmpd="sng">
              <a:solidFill>
                <a:srgbClr val="4A7DBA"/>
              </a:solidFill>
              <a:prstDash val="solid"/>
              <a:round/>
              <a:headEnd type="none" w="sm" len="sm"/>
              <a:tailEnd type="stealth" w="med" len="med"/>
            </a:ln>
          </p:spPr>
        </p:cxnSp>
        <p:cxnSp>
          <p:nvCxnSpPr>
            <p:cNvPr id="32" name="Google Shape;136;p5"/>
            <p:cNvCxnSpPr>
              <a:stCxn id="12" idx="0"/>
              <a:endCxn id="18" idx="4"/>
            </p:cNvCxnSpPr>
            <p:nvPr/>
          </p:nvCxnSpPr>
          <p:spPr>
            <a:xfrm rot="10800000">
              <a:off x="4914000" y="5027100"/>
              <a:ext cx="39000" cy="306900"/>
            </a:xfrm>
            <a:prstGeom prst="straightConnector1">
              <a:avLst/>
            </a:prstGeom>
            <a:noFill/>
            <a:ln w="9525" cap="flat" cmpd="sng">
              <a:solidFill>
                <a:srgbClr val="4A7DBA"/>
              </a:solidFill>
              <a:prstDash val="solid"/>
              <a:round/>
              <a:headEnd type="none" w="sm" len="sm"/>
              <a:tailEnd type="stealth" w="med" len="med"/>
            </a:ln>
          </p:spPr>
        </p:cxnSp>
        <p:grpSp>
          <p:nvGrpSpPr>
            <p:cNvPr id="33" name="Google Shape;137;p5"/>
            <p:cNvGrpSpPr/>
            <p:nvPr/>
          </p:nvGrpSpPr>
          <p:grpSpPr>
            <a:xfrm>
              <a:off x="1752600" y="1828800"/>
              <a:ext cx="1676400" cy="1477071"/>
              <a:chOff x="1752600" y="1828800"/>
              <a:chExt cx="1676400" cy="1477071"/>
            </a:xfrm>
          </p:grpSpPr>
          <p:sp>
            <p:nvSpPr>
              <p:cNvPr id="34" name="Google Shape;126;p5"/>
              <p:cNvSpPr/>
              <p:nvPr/>
            </p:nvSpPr>
            <p:spPr>
              <a:xfrm rot="10800000">
                <a:off x="1752600" y="1828800"/>
                <a:ext cx="1676400" cy="1477071"/>
              </a:xfrm>
              <a:prstGeom prst="ellipse">
                <a:avLst/>
              </a:prstGeom>
              <a:noFill/>
              <a:ln w="19050" cap="flat" cmpd="sng">
                <a:solidFill>
                  <a:srgbClr val="7F7F7F"/>
                </a:solidFill>
                <a:prstDash val="dot"/>
                <a:round/>
                <a:headEnd type="none" w="sm" len="sm"/>
                <a:tailEnd type="none" w="sm" len="sm"/>
              </a:ln>
            </p:spPr>
            <p:txBody>
              <a:bodyPr spcFirstLastPara="1" wrap="square" lIns="91425" tIns="45700" rIns="91425" bIns="45700" anchor="ctr" anchorCtr="0">
                <a:noAutofit/>
              </a:bodyPr>
              <a:lstStyle/>
              <a:p>
                <a:pPr algn="ctr"/>
                <a:endParaRPr sz="2700">
                  <a:solidFill>
                    <a:srgbClr val="3F3F3F"/>
                  </a:solidFill>
                  <a:latin typeface="Calibri"/>
                  <a:ea typeface="Calibri"/>
                  <a:cs typeface="Calibri"/>
                  <a:sym typeface="Calibri"/>
                </a:endParaRPr>
              </a:p>
            </p:txBody>
          </p:sp>
          <p:sp>
            <p:nvSpPr>
              <p:cNvPr id="35" name="Google Shape;138;p5"/>
              <p:cNvSpPr txBox="1"/>
              <p:nvPr/>
            </p:nvSpPr>
            <p:spPr>
              <a:xfrm>
                <a:off x="1799401" y="2104771"/>
                <a:ext cx="1600199" cy="784783"/>
              </a:xfrm>
              <a:prstGeom prst="rect">
                <a:avLst/>
              </a:prstGeom>
              <a:noFill/>
              <a:ln>
                <a:noFill/>
              </a:ln>
            </p:spPr>
            <p:txBody>
              <a:bodyPr spcFirstLastPara="1" wrap="square" lIns="91425" tIns="45700" rIns="91425" bIns="45700" anchor="t" anchorCtr="0">
                <a:spAutoFit/>
              </a:bodyPr>
              <a:lstStyle/>
              <a:p>
                <a:pPr algn="ctr"/>
                <a:r>
                  <a:rPr lang="de-DE" b="1" dirty="0">
                    <a:solidFill>
                      <a:srgbClr val="3F3F3F"/>
                    </a:solidFill>
                    <a:latin typeface="Calibri"/>
                    <a:ea typeface="Calibri"/>
                    <a:cs typeface="Calibri"/>
                    <a:sym typeface="Calibri"/>
                  </a:rPr>
                  <a:t>I.O.2</a:t>
                </a:r>
              </a:p>
              <a:p>
                <a:pPr algn="ctr"/>
                <a:r>
                  <a:rPr lang="de-DE" b="1" dirty="0">
                    <a:solidFill>
                      <a:srgbClr val="3F3F3F"/>
                    </a:solidFill>
                    <a:latin typeface="Calibri"/>
                    <a:ea typeface="Calibri"/>
                    <a:cs typeface="Calibri"/>
                    <a:sym typeface="Calibri"/>
                  </a:rPr>
                  <a:t>TRAINING</a:t>
                </a:r>
              </a:p>
              <a:p>
                <a:pPr algn="ctr"/>
                <a:r>
                  <a:rPr lang="de-DE" b="1" dirty="0">
                    <a:solidFill>
                      <a:srgbClr val="3F3F3F"/>
                    </a:solidFill>
                    <a:latin typeface="Calibri"/>
                    <a:ea typeface="Calibri"/>
                    <a:cs typeface="Calibri"/>
                    <a:sym typeface="Calibri"/>
                  </a:rPr>
                  <a:t>MATERIALS</a:t>
                </a:r>
              </a:p>
            </p:txBody>
          </p:sp>
        </p:grpSp>
      </p:grpSp>
      <p:sp>
        <p:nvSpPr>
          <p:cNvPr id="37" name="Google Shape;118;p5"/>
          <p:cNvSpPr txBox="1"/>
          <p:nvPr/>
        </p:nvSpPr>
        <p:spPr>
          <a:xfrm>
            <a:off x="9032104" y="1954990"/>
            <a:ext cx="943166" cy="830956"/>
          </a:xfrm>
          <a:prstGeom prst="rect">
            <a:avLst/>
          </a:prstGeom>
          <a:noFill/>
          <a:ln>
            <a:noFill/>
          </a:ln>
        </p:spPr>
        <p:txBody>
          <a:bodyPr spcFirstLastPara="1" wrap="square" lIns="91425" tIns="45700" rIns="91425" bIns="45700" anchor="t" anchorCtr="0">
            <a:spAutoFit/>
          </a:bodyPr>
          <a:lstStyle/>
          <a:p>
            <a:pPr algn="ctr"/>
            <a:r>
              <a:rPr lang="de-DE" sz="1200" dirty="0">
                <a:solidFill>
                  <a:schemeClr val="tx1">
                    <a:lumMod val="75000"/>
                    <a:lumOff val="25000"/>
                  </a:schemeClr>
                </a:solidFill>
                <a:latin typeface="Calibri"/>
                <a:ea typeface="Calibri"/>
                <a:cs typeface="Calibri"/>
                <a:sym typeface="Calibri"/>
              </a:rPr>
              <a:t>I.O.1</a:t>
            </a:r>
            <a:endParaRPr dirty="0">
              <a:solidFill>
                <a:schemeClr val="tx1">
                  <a:lumMod val="75000"/>
                  <a:lumOff val="25000"/>
                </a:schemeClr>
              </a:solidFill>
            </a:endParaRPr>
          </a:p>
          <a:p>
            <a:pPr algn="ctr"/>
            <a:r>
              <a:rPr lang="de-DE" sz="1200" dirty="0">
                <a:solidFill>
                  <a:schemeClr val="tx1">
                    <a:lumMod val="75000"/>
                    <a:lumOff val="25000"/>
                  </a:schemeClr>
                </a:solidFill>
                <a:latin typeface="Calibri"/>
                <a:ea typeface="Calibri"/>
                <a:cs typeface="Calibri"/>
                <a:sym typeface="Calibri"/>
              </a:rPr>
              <a:t>RESULTS FROM CO-CREATION</a:t>
            </a:r>
            <a:endParaRPr sz="1200" dirty="0">
              <a:solidFill>
                <a:schemeClr val="tx1">
                  <a:lumMod val="75000"/>
                  <a:lumOff val="25000"/>
                </a:schemeClr>
              </a:solidFill>
              <a:latin typeface="Calibri"/>
              <a:ea typeface="Calibri"/>
              <a:cs typeface="Calibri"/>
              <a:sym typeface="Calibri"/>
            </a:endParaRPr>
          </a:p>
        </p:txBody>
      </p:sp>
      <p:sp>
        <p:nvSpPr>
          <p:cNvPr id="36" name="Google Shape;164;p7"/>
          <p:cNvSpPr txBox="1">
            <a:spLocks/>
          </p:cNvSpPr>
          <p:nvPr/>
        </p:nvSpPr>
        <p:spPr>
          <a:xfrm>
            <a:off x="557999" y="1007179"/>
            <a:ext cx="10515600" cy="89317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US" dirty="0">
              <a:solidFill>
                <a:srgbClr val="C01E24"/>
              </a:solidFill>
            </a:endParaRPr>
          </a:p>
        </p:txBody>
      </p:sp>
      <p:sp>
        <p:nvSpPr>
          <p:cNvPr id="2" name="Τίτλος 1">
            <a:extLst>
              <a:ext uri="{FF2B5EF4-FFF2-40B4-BE49-F238E27FC236}">
                <a16:creationId xmlns:a16="http://schemas.microsoft.com/office/drawing/2014/main" id="{38E9BBC4-222A-4A35-BD66-410A3DB5D253}"/>
              </a:ext>
            </a:extLst>
          </p:cNvPr>
          <p:cNvSpPr>
            <a:spLocks noGrp="1"/>
          </p:cNvSpPr>
          <p:nvPr>
            <p:ph type="title"/>
          </p:nvPr>
        </p:nvSpPr>
        <p:spPr>
          <a:xfrm>
            <a:off x="371025" y="1044769"/>
            <a:ext cx="11059692" cy="605096"/>
          </a:xfrm>
        </p:spPr>
        <p:txBody>
          <a:bodyPr>
            <a:normAutofit/>
          </a:bodyPr>
          <a:lstStyle/>
          <a:p>
            <a:r>
              <a:rPr lang="en-US" dirty="0"/>
              <a:t>Overview of the project- the materials</a:t>
            </a:r>
            <a:endParaRPr lang="en-GB" dirty="0"/>
          </a:p>
        </p:txBody>
      </p:sp>
      <p:sp>
        <p:nvSpPr>
          <p:cNvPr id="38" name="Google Shape;182;p7">
            <a:extLst>
              <a:ext uri="{FF2B5EF4-FFF2-40B4-BE49-F238E27FC236}">
                <a16:creationId xmlns:a16="http://schemas.microsoft.com/office/drawing/2014/main" id="{123B3487-EC3E-4084-A02F-0D2BEBDC187A}"/>
              </a:ext>
            </a:extLst>
          </p:cNvPr>
          <p:cNvSpPr/>
          <p:nvPr/>
        </p:nvSpPr>
        <p:spPr>
          <a:xfrm>
            <a:off x="10927976" y="0"/>
            <a:ext cx="1264024" cy="398569"/>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effectLst>
                  <a:outerShdw blurRad="38100" dist="38100" dir="2700000" algn="tl">
                    <a:srgbClr val="000000">
                      <a:alpha val="43137"/>
                    </a:srgbClr>
                  </a:outerShdw>
                </a:effectLst>
                <a:latin typeface="Arial"/>
                <a:ea typeface="Arial"/>
                <a:cs typeface="Arial"/>
                <a:sym typeface="Arial"/>
              </a:rPr>
              <a:t>1.1 Opening</a:t>
            </a:r>
            <a:endParaRPr sz="1275" dirty="0">
              <a:solidFill>
                <a:schemeClr val="lt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381558148"/>
      </p:ext>
    </p:extLst>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6322B6-805F-4960-B463-B4E718496B46}">
  <ds:schemaRef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f31421c9-628b-4b4d-907b-e4fb7eb6347f"/>
    <ds:schemaRef ds:uri="http://purl.org/dc/terms/"/>
    <ds:schemaRef ds:uri="http://purl.org/dc/elements/1.1/"/>
  </ds:schemaRefs>
</ds:datastoreItem>
</file>

<file path=customXml/itemProps2.xml><?xml version="1.0" encoding="utf-8"?>
<ds:datastoreItem xmlns:ds="http://schemas.openxmlformats.org/officeDocument/2006/customXml" ds:itemID="{D36770E5-1687-46D5-9D35-531EE72D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2D78E0-464A-4669-87D4-3DEFC76C82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1419</TotalTime>
  <Words>1772</Words>
  <Application>Microsoft Office PowerPoint</Application>
  <PresentationFormat>Ευρεία οθόνη</PresentationFormat>
  <Paragraphs>295</Paragraphs>
  <Slides>37</Slides>
  <Notes>26</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37</vt:i4>
      </vt:variant>
    </vt:vector>
  </HeadingPairs>
  <TitlesOfParts>
    <vt:vector size="47" baseType="lpstr">
      <vt:lpstr>Gill Sans</vt:lpstr>
      <vt:lpstr>Courier New</vt:lpstr>
      <vt:lpstr>Wingdings</vt:lpstr>
      <vt:lpstr>Arial</vt:lpstr>
      <vt:lpstr>Noto Sans Symbols</vt:lpstr>
      <vt:lpstr>Calibri</vt:lpstr>
      <vt:lpstr>Roboto</vt:lpstr>
      <vt:lpstr>Impact</vt:lpstr>
      <vt:lpstr>Θέμα του Office</vt:lpstr>
      <vt:lpstr>Θέμα του Office</vt:lpstr>
      <vt:lpstr>Παρουσίαση του PowerPoint</vt:lpstr>
      <vt:lpstr>Partners</vt:lpstr>
      <vt:lpstr>Modules</vt:lpstr>
      <vt:lpstr>Objectives</vt:lpstr>
      <vt:lpstr>Competences</vt:lpstr>
      <vt:lpstr>Introduction to the training course</vt:lpstr>
      <vt:lpstr>Action 1.1.1 Opening </vt:lpstr>
      <vt:lpstr>The Erasmus+ Programm</vt:lpstr>
      <vt:lpstr>Overview of the project- the materials</vt:lpstr>
      <vt:lpstr>Overview of the project - content</vt:lpstr>
      <vt:lpstr>Overview of the project- organizational structure of the modules</vt:lpstr>
      <vt:lpstr>Presenting Ourselves</vt:lpstr>
      <vt:lpstr>Action 1.1.2 Group Dynamic - Concept of Digital Health Literacy </vt:lpstr>
      <vt:lpstr>The Concept of Digital Health Literacy</vt:lpstr>
      <vt:lpstr>Operational skills</vt:lpstr>
      <vt:lpstr>Navigation skills</vt:lpstr>
      <vt:lpstr>Information searching</vt:lpstr>
      <vt:lpstr>Evaluating reliability</vt:lpstr>
      <vt:lpstr>Determining relevance</vt:lpstr>
      <vt:lpstr>Adding content</vt:lpstr>
      <vt:lpstr>Protecting Privacy</vt:lpstr>
      <vt:lpstr>Action 1.1.3 Group Dynamic – Practical Example</vt:lpstr>
      <vt:lpstr>Action 1.1.4 Survey on previous knowledge </vt:lpstr>
      <vt:lpstr>Παρουσίαση του PowerPoint</vt:lpstr>
      <vt:lpstr>Action 1.1.5 Closing - debriefing</vt:lpstr>
      <vt:lpstr>Παρουσίαση του PowerPoint</vt:lpstr>
      <vt:lpstr>Action 1.2.1 Opening – Introduction to the session</vt:lpstr>
      <vt:lpstr>Action 1.2.2 Pooling of the homework</vt:lpstr>
      <vt:lpstr>Group Dynamic - Pooling of the homework</vt:lpstr>
      <vt:lpstr>Action 1.2.3 How to manage one’s own health</vt:lpstr>
      <vt:lpstr>Example 1</vt:lpstr>
      <vt:lpstr>Example 2</vt:lpstr>
      <vt:lpstr>Example 3</vt:lpstr>
      <vt:lpstr>Example 4</vt:lpstr>
      <vt:lpstr>Action 1.2.4 Closing - debriefing</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lastModifiedBy>pantelis balaouras</cp:lastModifiedBy>
  <cp:revision>20</cp:revision>
  <dcterms:created xsi:type="dcterms:W3CDTF">2020-06-02T13:31:56Z</dcterms:created>
  <dcterms:modified xsi:type="dcterms:W3CDTF">2022-05-17T07:11:06Z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