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16" r:id="rId5"/>
    <p:sldId id="417" r:id="rId6"/>
    <p:sldId id="418" r:id="rId7"/>
    <p:sldId id="420" r:id="rId8"/>
    <p:sldId id="430" r:id="rId9"/>
    <p:sldId id="463" r:id="rId10"/>
    <p:sldId id="465" r:id="rId11"/>
    <p:sldId id="464" r:id="rId12"/>
    <p:sldId id="466" r:id="rId13"/>
    <p:sldId id="515" r:id="rId14"/>
    <p:sldId id="469" r:id="rId15"/>
    <p:sldId id="470" r:id="rId16"/>
    <p:sldId id="473" r:id="rId17"/>
    <p:sldId id="518" r:id="rId18"/>
    <p:sldId id="474" r:id="rId19"/>
    <p:sldId id="519" r:id="rId20"/>
    <p:sldId id="475" r:id="rId21"/>
    <p:sldId id="471" r:id="rId22"/>
    <p:sldId id="511" r:id="rId23"/>
    <p:sldId id="499" r:id="rId24"/>
    <p:sldId id="476" r:id="rId25"/>
    <p:sldId id="477" r:id="rId26"/>
    <p:sldId id="478" r:id="rId27"/>
    <p:sldId id="480" r:id="rId28"/>
    <p:sldId id="481" r:id="rId29"/>
    <p:sldId id="482" r:id="rId30"/>
    <p:sldId id="485" r:id="rId31"/>
    <p:sldId id="484" r:id="rId32"/>
    <p:sldId id="500" r:id="rId33"/>
    <p:sldId id="522" r:id="rId34"/>
    <p:sldId id="505" r:id="rId35"/>
    <p:sldId id="490" r:id="rId36"/>
    <p:sldId id="516" r:id="rId37"/>
    <p:sldId id="495" r:id="rId38"/>
    <p:sldId id="512" r:id="rId39"/>
    <p:sldId id="503" r:id="rId40"/>
    <p:sldId id="513" r:id="rId41"/>
    <p:sldId id="491" r:id="rId42"/>
    <p:sldId id="502" r:id="rId43"/>
    <p:sldId id="488" r:id="rId44"/>
    <p:sldId id="517" r:id="rId45"/>
    <p:sldId id="496" r:id="rId46"/>
    <p:sldId id="506" r:id="rId47"/>
    <p:sldId id="498" r:id="rId48"/>
    <p:sldId id="520" r:id="rId49"/>
    <p:sldId id="404"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88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9032455-AA27-4E8D-9EB2-285F5B193938}"/>
    <pc:docChg chg="custSel modSld">
      <pc:chgData name="pantelis balaouras" userId="25e8755020fc1734" providerId="LiveId" clId="{D9032455-AA27-4E8D-9EB2-285F5B193938}" dt="2022-05-22T12:13:22.753" v="11" actId="20577"/>
      <pc:docMkLst>
        <pc:docMk/>
      </pc:docMkLst>
      <pc:sldChg chg="modSp mod">
        <pc:chgData name="pantelis balaouras" userId="25e8755020fc1734" providerId="LiveId" clId="{D9032455-AA27-4E8D-9EB2-285F5B193938}" dt="2022-05-22T12:13:22.753" v="11" actId="20577"/>
        <pc:sldMkLst>
          <pc:docMk/>
          <pc:sldMk cId="4229006710" sldId="416"/>
        </pc:sldMkLst>
        <pc:spChg chg="mod">
          <ac:chgData name="pantelis balaouras" userId="25e8755020fc1734" providerId="LiveId" clId="{D9032455-AA27-4E8D-9EB2-285F5B193938}" dt="2022-05-22T12:13:22.753" v="11" actId="20577"/>
          <ac:spMkLst>
            <pc:docMk/>
            <pc:sldMk cId="4229006710" sldId="416"/>
            <ac:spMk id="5" creationId="{3811DAED-7483-42F0-A933-7484F0EF6AE2}"/>
          </ac:spMkLst>
        </pc:spChg>
      </pc:sldChg>
    </pc:docChg>
  </pc:docChgLst>
  <pc:docChgLst>
    <pc:chgData name="pantelis balaouras" userId="25e8755020fc1734" providerId="LiveId" clId="{73AD13B8-6978-4850-913A-AF8812D07C56}"/>
    <pc:docChg chg="undo custSel modSld">
      <pc:chgData name="pantelis balaouras" userId="25e8755020fc1734" providerId="LiveId" clId="{73AD13B8-6978-4850-913A-AF8812D07C56}" dt="2022-05-13T06:33:37.303" v="34" actId="478"/>
      <pc:docMkLst>
        <pc:docMk/>
      </pc:docMkLst>
      <pc:sldChg chg="modSp mod">
        <pc:chgData name="pantelis balaouras" userId="25e8755020fc1734" providerId="LiveId" clId="{73AD13B8-6978-4850-913A-AF8812D07C56}" dt="2022-04-08T09:19:51.462" v="22" actId="207"/>
        <pc:sldMkLst>
          <pc:docMk/>
          <pc:sldMk cId="4229006710" sldId="416"/>
        </pc:sldMkLst>
        <pc:spChg chg="mod">
          <ac:chgData name="pantelis balaouras" userId="25e8755020fc1734" providerId="LiveId" clId="{73AD13B8-6978-4850-913A-AF8812D07C56}" dt="2022-04-08T09:19:51.462" v="22" actId="207"/>
          <ac:spMkLst>
            <pc:docMk/>
            <pc:sldMk cId="4229006710" sldId="416"/>
            <ac:spMk id="15" creationId="{877DC331-5970-4405-BDC6-4FF87B574BAF}"/>
          </ac:spMkLst>
        </pc:spChg>
      </pc:sldChg>
      <pc:sldChg chg="delSp mod">
        <pc:chgData name="pantelis balaouras" userId="25e8755020fc1734" providerId="LiveId" clId="{73AD13B8-6978-4850-913A-AF8812D07C56}" dt="2022-05-13T06:33:37.303" v="34" actId="478"/>
        <pc:sldMkLst>
          <pc:docMk/>
          <pc:sldMk cId="388242365" sldId="463"/>
        </pc:sldMkLst>
        <pc:spChg chg="del">
          <ac:chgData name="pantelis balaouras" userId="25e8755020fc1734" providerId="LiveId" clId="{73AD13B8-6978-4850-913A-AF8812D07C56}" dt="2022-05-13T06:33:37.303" v="34" actId="478"/>
          <ac:spMkLst>
            <pc:docMk/>
            <pc:sldMk cId="388242365" sldId="463"/>
            <ac:spMk id="14" creationId="{CAF954B7-06F8-499E-9C79-26A5D6725846}"/>
          </ac:spMkLst>
        </pc:spChg>
      </pc:sldChg>
      <pc:sldChg chg="modSp mod">
        <pc:chgData name="pantelis balaouras" userId="25e8755020fc1734" providerId="LiveId" clId="{73AD13B8-6978-4850-913A-AF8812D07C56}" dt="2022-05-13T06:33:26.349" v="32" actId="14100"/>
        <pc:sldMkLst>
          <pc:docMk/>
          <pc:sldMk cId="2378349710" sldId="464"/>
        </pc:sldMkLst>
        <pc:spChg chg="mod">
          <ac:chgData name="pantelis balaouras" userId="25e8755020fc1734" providerId="LiveId" clId="{73AD13B8-6978-4850-913A-AF8812D07C56}" dt="2022-05-13T06:33:22.579" v="31" actId="14100"/>
          <ac:spMkLst>
            <pc:docMk/>
            <pc:sldMk cId="2378349710" sldId="464"/>
            <ac:spMk id="3" creationId="{C14B103B-4D6A-4408-87CA-E668699CA518}"/>
          </ac:spMkLst>
        </pc:spChg>
        <pc:spChg chg="mod">
          <ac:chgData name="pantelis balaouras" userId="25e8755020fc1734" providerId="LiveId" clId="{73AD13B8-6978-4850-913A-AF8812D07C56}" dt="2022-03-24T12:45:37.584" v="4" actId="27636"/>
          <ac:spMkLst>
            <pc:docMk/>
            <pc:sldMk cId="2378349710" sldId="464"/>
            <ac:spMk id="5" creationId="{B82A66C1-6116-4A83-BD79-EDE0B788F4A6}"/>
          </ac:spMkLst>
        </pc:spChg>
        <pc:picChg chg="mod">
          <ac:chgData name="pantelis balaouras" userId="25e8755020fc1734" providerId="LiveId" clId="{73AD13B8-6978-4850-913A-AF8812D07C56}" dt="2022-05-13T06:33:26.349" v="32" actId="14100"/>
          <ac:picMkLst>
            <pc:docMk/>
            <pc:sldMk cId="2378349710" sldId="464"/>
            <ac:picMk id="6" creationId="{00000000-0000-0000-0000-000000000000}"/>
          </ac:picMkLst>
        </pc:picChg>
      </pc:sldChg>
      <pc:sldChg chg="delSp mod">
        <pc:chgData name="pantelis balaouras" userId="25e8755020fc1734" providerId="LiveId" clId="{73AD13B8-6978-4850-913A-AF8812D07C56}" dt="2022-05-13T06:33:34.105" v="33" actId="478"/>
        <pc:sldMkLst>
          <pc:docMk/>
          <pc:sldMk cId="2619702406" sldId="465"/>
        </pc:sldMkLst>
        <pc:spChg chg="del">
          <ac:chgData name="pantelis balaouras" userId="25e8755020fc1734" providerId="LiveId" clId="{73AD13B8-6978-4850-913A-AF8812D07C56}" dt="2022-05-13T06:33:34.105" v="33" actId="478"/>
          <ac:spMkLst>
            <pc:docMk/>
            <pc:sldMk cId="2619702406" sldId="465"/>
            <ac:spMk id="14" creationId="{CAF954B7-06F8-499E-9C79-26A5D6725846}"/>
          </ac:spMkLst>
        </pc:spChg>
      </pc:sldChg>
      <pc:sldChg chg="modSp mod">
        <pc:chgData name="pantelis balaouras" userId="25e8755020fc1734" providerId="LiveId" clId="{73AD13B8-6978-4850-913A-AF8812D07C56}" dt="2022-03-24T12:45:37.597" v="5" actId="27636"/>
        <pc:sldMkLst>
          <pc:docMk/>
          <pc:sldMk cId="396552089" sldId="466"/>
        </pc:sldMkLst>
        <pc:spChg chg="mod">
          <ac:chgData name="pantelis balaouras" userId="25e8755020fc1734" providerId="LiveId" clId="{73AD13B8-6978-4850-913A-AF8812D07C56}" dt="2022-03-24T12:45:37.597" v="5" actId="27636"/>
          <ac:spMkLst>
            <pc:docMk/>
            <pc:sldMk cId="396552089" sldId="466"/>
            <ac:spMk id="5" creationId="{B82A66C1-6116-4A83-BD79-EDE0B788F4A6}"/>
          </ac:spMkLst>
        </pc:spChg>
      </pc:sldChg>
      <pc:sldChg chg="modSp mod">
        <pc:chgData name="pantelis balaouras" userId="25e8755020fc1734" providerId="LiveId" clId="{73AD13B8-6978-4850-913A-AF8812D07C56}" dt="2022-03-24T12:45:37.621" v="7" actId="27636"/>
        <pc:sldMkLst>
          <pc:docMk/>
          <pc:sldMk cId="523736741" sldId="469"/>
        </pc:sldMkLst>
        <pc:spChg chg="mod">
          <ac:chgData name="pantelis balaouras" userId="25e8755020fc1734" providerId="LiveId" clId="{73AD13B8-6978-4850-913A-AF8812D07C56}" dt="2022-03-24T12:45:37.621" v="7" actId="27636"/>
          <ac:spMkLst>
            <pc:docMk/>
            <pc:sldMk cId="523736741" sldId="469"/>
            <ac:spMk id="5" creationId="{B82A66C1-6116-4A83-BD79-EDE0B788F4A6}"/>
          </ac:spMkLst>
        </pc:spChg>
      </pc:sldChg>
      <pc:sldChg chg="modSp mod">
        <pc:chgData name="pantelis balaouras" userId="25e8755020fc1734" providerId="LiveId" clId="{73AD13B8-6978-4850-913A-AF8812D07C56}" dt="2022-03-24T12:45:37.630" v="8" actId="27636"/>
        <pc:sldMkLst>
          <pc:docMk/>
          <pc:sldMk cId="107519643" sldId="470"/>
        </pc:sldMkLst>
        <pc:spChg chg="mod">
          <ac:chgData name="pantelis balaouras" userId="25e8755020fc1734" providerId="LiveId" clId="{73AD13B8-6978-4850-913A-AF8812D07C56}" dt="2022-03-24T12:45:37.630" v="8" actId="27636"/>
          <ac:spMkLst>
            <pc:docMk/>
            <pc:sldMk cId="107519643" sldId="470"/>
            <ac:spMk id="5" creationId="{B82A66C1-6116-4A83-BD79-EDE0B788F4A6}"/>
          </ac:spMkLst>
        </pc:spChg>
      </pc:sldChg>
      <pc:sldChg chg="modSp mod">
        <pc:chgData name="pantelis balaouras" userId="25e8755020fc1734" providerId="LiveId" clId="{73AD13B8-6978-4850-913A-AF8812D07C56}" dt="2022-03-24T12:45:37.675" v="14" actId="27636"/>
        <pc:sldMkLst>
          <pc:docMk/>
          <pc:sldMk cId="1100114028" sldId="471"/>
        </pc:sldMkLst>
        <pc:spChg chg="mod">
          <ac:chgData name="pantelis balaouras" userId="25e8755020fc1734" providerId="LiveId" clId="{73AD13B8-6978-4850-913A-AF8812D07C56}" dt="2022-03-24T12:45:37.675" v="14" actId="27636"/>
          <ac:spMkLst>
            <pc:docMk/>
            <pc:sldMk cId="1100114028" sldId="471"/>
            <ac:spMk id="5" creationId="{B82A66C1-6116-4A83-BD79-EDE0B788F4A6}"/>
          </ac:spMkLst>
        </pc:spChg>
      </pc:sldChg>
      <pc:sldChg chg="modSp mod">
        <pc:chgData name="pantelis balaouras" userId="25e8755020fc1734" providerId="LiveId" clId="{73AD13B8-6978-4850-913A-AF8812D07C56}" dt="2022-03-24T12:45:37.636" v="9" actId="27636"/>
        <pc:sldMkLst>
          <pc:docMk/>
          <pc:sldMk cId="4284686124" sldId="473"/>
        </pc:sldMkLst>
        <pc:spChg chg="mod">
          <ac:chgData name="pantelis balaouras" userId="25e8755020fc1734" providerId="LiveId" clId="{73AD13B8-6978-4850-913A-AF8812D07C56}" dt="2022-03-24T12:45:37.636" v="9" actId="27636"/>
          <ac:spMkLst>
            <pc:docMk/>
            <pc:sldMk cId="4284686124" sldId="473"/>
            <ac:spMk id="5" creationId="{B82A66C1-6116-4A83-BD79-EDE0B788F4A6}"/>
          </ac:spMkLst>
        </pc:spChg>
      </pc:sldChg>
      <pc:sldChg chg="modSp mod">
        <pc:chgData name="pantelis balaouras" userId="25e8755020fc1734" providerId="LiveId" clId="{73AD13B8-6978-4850-913A-AF8812D07C56}" dt="2022-03-24T12:45:37.651" v="11" actId="27636"/>
        <pc:sldMkLst>
          <pc:docMk/>
          <pc:sldMk cId="3522387195" sldId="474"/>
        </pc:sldMkLst>
        <pc:spChg chg="mod">
          <ac:chgData name="pantelis balaouras" userId="25e8755020fc1734" providerId="LiveId" clId="{73AD13B8-6978-4850-913A-AF8812D07C56}" dt="2022-03-24T12:45:37.651" v="11" actId="27636"/>
          <ac:spMkLst>
            <pc:docMk/>
            <pc:sldMk cId="3522387195" sldId="474"/>
            <ac:spMk id="5" creationId="{B82A66C1-6116-4A83-BD79-EDE0B788F4A6}"/>
          </ac:spMkLst>
        </pc:spChg>
      </pc:sldChg>
      <pc:sldChg chg="modSp mod">
        <pc:chgData name="pantelis balaouras" userId="25e8755020fc1734" providerId="LiveId" clId="{73AD13B8-6978-4850-913A-AF8812D07C56}" dt="2022-03-24T12:45:37.664" v="13" actId="27636"/>
        <pc:sldMkLst>
          <pc:docMk/>
          <pc:sldMk cId="3676248475" sldId="475"/>
        </pc:sldMkLst>
        <pc:spChg chg="mod">
          <ac:chgData name="pantelis balaouras" userId="25e8755020fc1734" providerId="LiveId" clId="{73AD13B8-6978-4850-913A-AF8812D07C56}" dt="2022-03-24T12:45:37.664" v="13" actId="27636"/>
          <ac:spMkLst>
            <pc:docMk/>
            <pc:sldMk cId="3676248475" sldId="475"/>
            <ac:spMk id="5" creationId="{B82A66C1-6116-4A83-BD79-EDE0B788F4A6}"/>
          </ac:spMkLst>
        </pc:spChg>
      </pc:sldChg>
      <pc:sldChg chg="modSp mod">
        <pc:chgData name="pantelis balaouras" userId="25e8755020fc1734" providerId="LiveId" clId="{73AD13B8-6978-4850-913A-AF8812D07C56}" dt="2022-03-24T12:45:37.695" v="16" actId="27636"/>
        <pc:sldMkLst>
          <pc:docMk/>
          <pc:sldMk cId="3580911106" sldId="476"/>
        </pc:sldMkLst>
        <pc:spChg chg="mod">
          <ac:chgData name="pantelis balaouras" userId="25e8755020fc1734" providerId="LiveId" clId="{73AD13B8-6978-4850-913A-AF8812D07C56}" dt="2022-03-24T12:45:37.695" v="16" actId="27636"/>
          <ac:spMkLst>
            <pc:docMk/>
            <pc:sldMk cId="3580911106" sldId="476"/>
            <ac:spMk id="5" creationId="{B82A66C1-6116-4A83-BD79-EDE0B788F4A6}"/>
          </ac:spMkLst>
        </pc:spChg>
      </pc:sldChg>
      <pc:sldChg chg="delSp mod">
        <pc:chgData name="pantelis balaouras" userId="25e8755020fc1734" providerId="LiveId" clId="{73AD13B8-6978-4850-913A-AF8812D07C56}" dt="2022-05-13T06:32:59.732" v="27" actId="478"/>
        <pc:sldMkLst>
          <pc:docMk/>
          <pc:sldMk cId="1944757727" sldId="477"/>
        </pc:sldMkLst>
        <pc:spChg chg="del">
          <ac:chgData name="pantelis balaouras" userId="25e8755020fc1734" providerId="LiveId" clId="{73AD13B8-6978-4850-913A-AF8812D07C56}" dt="2022-05-13T06:32:59.732" v="27" actId="478"/>
          <ac:spMkLst>
            <pc:docMk/>
            <pc:sldMk cId="1944757727" sldId="477"/>
            <ac:spMk id="14" creationId="{CAF954B7-06F8-499E-9C79-26A5D6725846}"/>
          </ac:spMkLst>
        </pc:spChg>
      </pc:sldChg>
      <pc:sldChg chg="delSp mod">
        <pc:chgData name="pantelis balaouras" userId="25e8755020fc1734" providerId="LiveId" clId="{73AD13B8-6978-4850-913A-AF8812D07C56}" dt="2022-05-13T06:32:16.359" v="23" actId="478"/>
        <pc:sldMkLst>
          <pc:docMk/>
          <pc:sldMk cId="2562005122" sldId="481"/>
        </pc:sldMkLst>
        <pc:spChg chg="del">
          <ac:chgData name="pantelis balaouras" userId="25e8755020fc1734" providerId="LiveId" clId="{73AD13B8-6978-4850-913A-AF8812D07C56}" dt="2022-05-13T06:32:16.359" v="23" actId="478"/>
          <ac:spMkLst>
            <pc:docMk/>
            <pc:sldMk cId="2562005122" sldId="481"/>
            <ac:spMk id="10" creationId="{3EABFA14-CCC1-48A6-A2A5-B838C912D37A}"/>
          </ac:spMkLst>
        </pc:spChg>
      </pc:sldChg>
      <pc:sldChg chg="delSp mod">
        <pc:chgData name="pantelis balaouras" userId="25e8755020fc1734" providerId="LiveId" clId="{73AD13B8-6978-4850-913A-AF8812D07C56}" dt="2022-05-13T06:32:19.684" v="24" actId="478"/>
        <pc:sldMkLst>
          <pc:docMk/>
          <pc:sldMk cId="2820650383" sldId="482"/>
        </pc:sldMkLst>
        <pc:spChg chg="del">
          <ac:chgData name="pantelis balaouras" userId="25e8755020fc1734" providerId="LiveId" clId="{73AD13B8-6978-4850-913A-AF8812D07C56}" dt="2022-05-13T06:32:19.684" v="24" actId="478"/>
          <ac:spMkLst>
            <pc:docMk/>
            <pc:sldMk cId="2820650383" sldId="482"/>
            <ac:spMk id="10" creationId="{3EABFA14-CCC1-48A6-A2A5-B838C912D37A}"/>
          </ac:spMkLst>
        </pc:spChg>
      </pc:sldChg>
      <pc:sldChg chg="delSp mod">
        <pc:chgData name="pantelis balaouras" userId="25e8755020fc1734" providerId="LiveId" clId="{73AD13B8-6978-4850-913A-AF8812D07C56}" dt="2022-05-13T06:32:44.612" v="26" actId="478"/>
        <pc:sldMkLst>
          <pc:docMk/>
          <pc:sldMk cId="3669768440" sldId="496"/>
        </pc:sldMkLst>
        <pc:spChg chg="del">
          <ac:chgData name="pantelis balaouras" userId="25e8755020fc1734" providerId="LiveId" clId="{73AD13B8-6978-4850-913A-AF8812D07C56}" dt="2022-03-24T12:44:04.728" v="0" actId="478"/>
          <ac:spMkLst>
            <pc:docMk/>
            <pc:sldMk cId="3669768440" sldId="496"/>
            <ac:spMk id="7" creationId="{3EABFA14-CCC1-48A6-A2A5-B838C912D37A}"/>
          </ac:spMkLst>
        </pc:spChg>
        <pc:spChg chg="del">
          <ac:chgData name="pantelis balaouras" userId="25e8755020fc1734" providerId="LiveId" clId="{73AD13B8-6978-4850-913A-AF8812D07C56}" dt="2022-05-13T06:32:44.612" v="26" actId="478"/>
          <ac:spMkLst>
            <pc:docMk/>
            <pc:sldMk cId="3669768440" sldId="496"/>
            <ac:spMk id="14" creationId="{CAF954B7-06F8-499E-9C79-26A5D6725846}"/>
          </ac:spMkLst>
        </pc:spChg>
      </pc:sldChg>
      <pc:sldChg chg="delSp mod">
        <pc:chgData name="pantelis balaouras" userId="25e8755020fc1734" providerId="LiveId" clId="{73AD13B8-6978-4850-913A-AF8812D07C56}" dt="2022-05-13T06:32:37.892" v="25" actId="478"/>
        <pc:sldMkLst>
          <pc:docMk/>
          <pc:sldMk cId="2004366681" sldId="498"/>
        </pc:sldMkLst>
        <pc:spChg chg="del">
          <ac:chgData name="pantelis balaouras" userId="25e8755020fc1734" providerId="LiveId" clId="{73AD13B8-6978-4850-913A-AF8812D07C56}" dt="2022-05-13T06:32:37.892" v="25" actId="478"/>
          <ac:spMkLst>
            <pc:docMk/>
            <pc:sldMk cId="2004366681" sldId="498"/>
            <ac:spMk id="14" creationId="{CAF954B7-06F8-499E-9C79-26A5D6725846}"/>
          </ac:spMkLst>
        </pc:spChg>
      </pc:sldChg>
      <pc:sldChg chg="modSp mod">
        <pc:chgData name="pantelis balaouras" userId="25e8755020fc1734" providerId="LiveId" clId="{73AD13B8-6978-4850-913A-AF8812D07C56}" dt="2022-03-24T12:45:37.683" v="15" actId="27636"/>
        <pc:sldMkLst>
          <pc:docMk/>
          <pc:sldMk cId="4025679358" sldId="499"/>
        </pc:sldMkLst>
        <pc:spChg chg="mod">
          <ac:chgData name="pantelis balaouras" userId="25e8755020fc1734" providerId="LiveId" clId="{73AD13B8-6978-4850-913A-AF8812D07C56}" dt="2022-03-24T12:45:37.683" v="15" actId="27636"/>
          <ac:spMkLst>
            <pc:docMk/>
            <pc:sldMk cId="4025679358" sldId="499"/>
            <ac:spMk id="8" creationId="{B82A66C1-6116-4A83-BD79-EDE0B788F4A6}"/>
          </ac:spMkLst>
        </pc:spChg>
      </pc:sldChg>
      <pc:sldChg chg="modSp mod">
        <pc:chgData name="pantelis balaouras" userId="25e8755020fc1734" providerId="LiveId" clId="{73AD13B8-6978-4850-913A-AF8812D07C56}" dt="2022-03-24T12:45:37.605" v="6" actId="27636"/>
        <pc:sldMkLst>
          <pc:docMk/>
          <pc:sldMk cId="3849077165" sldId="515"/>
        </pc:sldMkLst>
        <pc:spChg chg="mod">
          <ac:chgData name="pantelis balaouras" userId="25e8755020fc1734" providerId="LiveId" clId="{73AD13B8-6978-4850-913A-AF8812D07C56}" dt="2022-03-24T12:45:37.605" v="6" actId="27636"/>
          <ac:spMkLst>
            <pc:docMk/>
            <pc:sldMk cId="3849077165" sldId="515"/>
            <ac:spMk id="5" creationId="{B82A66C1-6116-4A83-BD79-EDE0B788F4A6}"/>
          </ac:spMkLst>
        </pc:spChg>
      </pc:sldChg>
      <pc:sldChg chg="modSp mod">
        <pc:chgData name="pantelis balaouras" userId="25e8755020fc1734" providerId="LiveId" clId="{73AD13B8-6978-4850-913A-AF8812D07C56}" dt="2022-03-24T12:45:37.644" v="10" actId="27636"/>
        <pc:sldMkLst>
          <pc:docMk/>
          <pc:sldMk cId="1386153553" sldId="518"/>
        </pc:sldMkLst>
        <pc:spChg chg="mod">
          <ac:chgData name="pantelis balaouras" userId="25e8755020fc1734" providerId="LiveId" clId="{73AD13B8-6978-4850-913A-AF8812D07C56}" dt="2022-03-24T12:45:37.644" v="10" actId="27636"/>
          <ac:spMkLst>
            <pc:docMk/>
            <pc:sldMk cId="1386153553" sldId="518"/>
            <ac:spMk id="5" creationId="{B82A66C1-6116-4A83-BD79-EDE0B788F4A6}"/>
          </ac:spMkLst>
        </pc:spChg>
      </pc:sldChg>
      <pc:sldChg chg="modSp mod">
        <pc:chgData name="pantelis balaouras" userId="25e8755020fc1734" providerId="LiveId" clId="{73AD13B8-6978-4850-913A-AF8812D07C56}" dt="2022-03-24T12:45:37.658" v="12" actId="27636"/>
        <pc:sldMkLst>
          <pc:docMk/>
          <pc:sldMk cId="3134850600" sldId="519"/>
        </pc:sldMkLst>
        <pc:spChg chg="mod">
          <ac:chgData name="pantelis balaouras" userId="25e8755020fc1734" providerId="LiveId" clId="{73AD13B8-6978-4850-913A-AF8812D07C56}" dt="2022-03-24T12:45:37.658" v="12" actId="27636"/>
          <ac:spMkLst>
            <pc:docMk/>
            <pc:sldMk cId="3134850600" sldId="519"/>
            <ac:spMk id="5" creationId="{B82A66C1-6116-4A83-BD79-EDE0B788F4A6}"/>
          </ac:spMkLst>
        </pc:spChg>
      </pc:sldChg>
      <pc:sldChg chg="modSp mod">
        <pc:chgData name="pantelis balaouras" userId="25e8755020fc1734" providerId="LiveId" clId="{73AD13B8-6978-4850-913A-AF8812D07C56}" dt="2022-03-24T12:45:50.624" v="21" actId="1076"/>
        <pc:sldMkLst>
          <pc:docMk/>
          <pc:sldMk cId="4210601780" sldId="520"/>
        </pc:sldMkLst>
        <pc:spChg chg="mod">
          <ac:chgData name="pantelis balaouras" userId="25e8755020fc1734" providerId="LiveId" clId="{73AD13B8-6978-4850-913A-AF8812D07C56}" dt="2022-03-24T12:45:45.553" v="20" actId="27636"/>
          <ac:spMkLst>
            <pc:docMk/>
            <pc:sldMk cId="4210601780" sldId="520"/>
            <ac:spMk id="5" creationId="{AA5AE911-E515-48E3-AB8B-121C68B77A58}"/>
          </ac:spMkLst>
        </pc:spChg>
        <pc:spChg chg="mod">
          <ac:chgData name="pantelis balaouras" userId="25e8755020fc1734" providerId="LiveId" clId="{73AD13B8-6978-4850-913A-AF8812D07C56}" dt="2022-03-24T12:45:50.624" v="21" actId="1076"/>
          <ac:spMkLst>
            <pc:docMk/>
            <pc:sldMk cId="4210601780" sldId="520"/>
            <ac:spMk id="7" creationId="{3EABFA14-CCC1-48A6-A2A5-B838C912D37A}"/>
          </ac:spMkLst>
        </pc:spChg>
        <pc:spChg chg="mod">
          <ac:chgData name="pantelis balaouras" userId="25e8755020fc1734" providerId="LiveId" clId="{73AD13B8-6978-4850-913A-AF8812D07C56}" dt="2022-03-24T12:45:37.563" v="3" actId="27636"/>
          <ac:spMkLst>
            <pc:docMk/>
            <pc:sldMk cId="4210601780" sldId="520"/>
            <ac:spMk id="9" creationId="{B82A66C1-6116-4A83-BD79-EDE0B788F4A6}"/>
          </ac:spMkLst>
        </pc:spChg>
        <pc:picChg chg="mod">
          <ac:chgData name="pantelis balaouras" userId="25e8755020fc1734" providerId="LiveId" clId="{73AD13B8-6978-4850-913A-AF8812D07C56}" dt="2022-03-24T12:45:42.240" v="18" actId="1076"/>
          <ac:picMkLst>
            <pc:docMk/>
            <pc:sldMk cId="4210601780" sldId="520"/>
            <ac:picMk id="3" creationId="{00000000-0000-0000-0000-000000000000}"/>
          </ac:picMkLst>
        </pc:picChg>
      </pc:sldChg>
    </pc:docChg>
  </pc:docChgLst>
  <pc:docChgLst>
    <pc:chgData name="pantelis balaouras" userId="25e8755020fc1734" providerId="LiveId" clId="{CD79CE08-09CB-4391-8806-0691210CCD53}"/>
    <pc:docChg chg="undo custSel addSld delSld modSld">
      <pc:chgData name="pantelis balaouras" userId="25e8755020fc1734" providerId="LiveId" clId="{CD79CE08-09CB-4391-8806-0691210CCD53}" dt="2022-05-17T14:39:10.672" v="244" actId="207"/>
      <pc:docMkLst>
        <pc:docMk/>
      </pc:docMkLst>
      <pc:sldChg chg="modSp mod">
        <pc:chgData name="pantelis balaouras" userId="25e8755020fc1734" providerId="LiveId" clId="{CD79CE08-09CB-4391-8806-0691210CCD53}" dt="2022-05-14T14:10:13.958" v="8" actId="20577"/>
        <pc:sldMkLst>
          <pc:docMk/>
          <pc:sldMk cId="1774881352" sldId="430"/>
        </pc:sldMkLst>
        <pc:spChg chg="mod">
          <ac:chgData name="pantelis balaouras" userId="25e8755020fc1734" providerId="LiveId" clId="{CD79CE08-09CB-4391-8806-0691210CCD53}" dt="2022-05-14T14:10:13.958" v="8" actId="20577"/>
          <ac:spMkLst>
            <pc:docMk/>
            <pc:sldMk cId="1774881352" sldId="430"/>
            <ac:spMk id="4" creationId="{7172F889-611B-4698-955F-B3C78DEA093A}"/>
          </ac:spMkLst>
        </pc:spChg>
      </pc:sldChg>
      <pc:sldChg chg="addSp delSp modSp mod">
        <pc:chgData name="pantelis balaouras" userId="25e8755020fc1734" providerId="LiveId" clId="{CD79CE08-09CB-4391-8806-0691210CCD53}" dt="2022-05-17T14:34:53.837" v="129" actId="207"/>
        <pc:sldMkLst>
          <pc:docMk/>
          <pc:sldMk cId="388242365" sldId="463"/>
        </pc:sldMkLst>
        <pc:spChg chg="mod">
          <ac:chgData name="pantelis balaouras" userId="25e8755020fc1734" providerId="LiveId" clId="{CD79CE08-09CB-4391-8806-0691210CCD53}" dt="2022-05-17T12:25:45.249" v="17" actId="20577"/>
          <ac:spMkLst>
            <pc:docMk/>
            <pc:sldMk cId="388242365" sldId="463"/>
            <ac:spMk id="4" creationId="{E47D0821-8573-4002-9B33-F43C68A1D403}"/>
          </ac:spMkLst>
        </pc:spChg>
        <pc:spChg chg="del">
          <ac:chgData name="pantelis balaouras" userId="25e8755020fc1734" providerId="LiveId" clId="{CD79CE08-09CB-4391-8806-0691210CCD53}" dt="2022-05-17T14:33:54.437" v="113" actId="478"/>
          <ac:spMkLst>
            <pc:docMk/>
            <pc:sldMk cId="388242365" sldId="463"/>
            <ac:spMk id="9" creationId="{7F48D75A-F668-48C2-A034-ACE1B4986E36}"/>
          </ac:spMkLst>
        </pc:spChg>
        <pc:spChg chg="del">
          <ac:chgData name="pantelis balaouras" userId="25e8755020fc1734" providerId="LiveId" clId="{CD79CE08-09CB-4391-8806-0691210CCD53}" dt="2022-05-17T14:33:54.437" v="113" actId="478"/>
          <ac:spMkLst>
            <pc:docMk/>
            <pc:sldMk cId="388242365" sldId="463"/>
            <ac:spMk id="10" creationId="{6ED39337-3E0B-4330-9666-8D353C4D4FBE}"/>
          </ac:spMkLst>
        </pc:spChg>
        <pc:spChg chg="del">
          <ac:chgData name="pantelis balaouras" userId="25e8755020fc1734" providerId="LiveId" clId="{CD79CE08-09CB-4391-8806-0691210CCD53}" dt="2022-05-17T14:33:54.437" v="113" actId="478"/>
          <ac:spMkLst>
            <pc:docMk/>
            <pc:sldMk cId="388242365" sldId="463"/>
            <ac:spMk id="11" creationId="{1A1F82FC-D5E2-4953-A4C7-E66694AFD878}"/>
          </ac:spMkLst>
        </pc:spChg>
        <pc:spChg chg="del">
          <ac:chgData name="pantelis balaouras" userId="25e8755020fc1734" providerId="LiveId" clId="{CD79CE08-09CB-4391-8806-0691210CCD53}" dt="2022-05-17T14:33:54.437" v="113" actId="478"/>
          <ac:spMkLst>
            <pc:docMk/>
            <pc:sldMk cId="388242365" sldId="463"/>
            <ac:spMk id="12" creationId="{5534BC34-AB13-4918-A99B-55035905F6E0}"/>
          </ac:spMkLst>
        </pc:spChg>
        <pc:spChg chg="del">
          <ac:chgData name="pantelis balaouras" userId="25e8755020fc1734" providerId="LiveId" clId="{CD79CE08-09CB-4391-8806-0691210CCD53}" dt="2022-05-17T14:33:54.437" v="113" actId="478"/>
          <ac:spMkLst>
            <pc:docMk/>
            <pc:sldMk cId="388242365" sldId="463"/>
            <ac:spMk id="13" creationId="{E62B8D5F-8BE4-40B5-AEC5-E4009CE757A5}"/>
          </ac:spMkLst>
        </pc:spChg>
        <pc:spChg chg="add mod">
          <ac:chgData name="pantelis balaouras" userId="25e8755020fc1734" providerId="LiveId" clId="{CD79CE08-09CB-4391-8806-0691210CCD53}" dt="2022-05-17T14:34:53.837" v="129" actId="207"/>
          <ac:spMkLst>
            <pc:docMk/>
            <pc:sldMk cId="388242365" sldId="463"/>
            <ac:spMk id="14" creationId="{68AA25B4-3D76-FAC7-A036-2BC089AD4589}"/>
          </ac:spMkLst>
        </pc:spChg>
        <pc:spChg chg="add mod">
          <ac:chgData name="pantelis balaouras" userId="25e8755020fc1734" providerId="LiveId" clId="{CD79CE08-09CB-4391-8806-0691210CCD53}" dt="2022-05-17T14:34:11.686" v="122" actId="20577"/>
          <ac:spMkLst>
            <pc:docMk/>
            <pc:sldMk cId="388242365" sldId="463"/>
            <ac:spMk id="15" creationId="{B5619F20-53E5-E834-E095-933B81349325}"/>
          </ac:spMkLst>
        </pc:spChg>
        <pc:spChg chg="add mod">
          <ac:chgData name="pantelis balaouras" userId="25e8755020fc1734" providerId="LiveId" clId="{CD79CE08-09CB-4391-8806-0691210CCD53}" dt="2022-05-17T14:34:14.849" v="124" actId="20577"/>
          <ac:spMkLst>
            <pc:docMk/>
            <pc:sldMk cId="388242365" sldId="463"/>
            <ac:spMk id="17" creationId="{93FF51A2-CA68-694F-C1B1-A1359AF2FE72}"/>
          </ac:spMkLst>
        </pc:spChg>
        <pc:spChg chg="add del mod">
          <ac:chgData name="pantelis balaouras" userId="25e8755020fc1734" providerId="LiveId" clId="{CD79CE08-09CB-4391-8806-0691210CCD53}" dt="2022-05-17T14:34:41.794" v="128" actId="478"/>
          <ac:spMkLst>
            <pc:docMk/>
            <pc:sldMk cId="388242365" sldId="463"/>
            <ac:spMk id="18" creationId="{A464F884-828C-F9FF-AEA5-76C60326E481}"/>
          </ac:spMkLst>
        </pc:spChg>
        <pc:spChg chg="add del mod">
          <ac:chgData name="pantelis balaouras" userId="25e8755020fc1734" providerId="LiveId" clId="{CD79CE08-09CB-4391-8806-0691210CCD53}" dt="2022-05-17T14:34:38.884" v="127" actId="478"/>
          <ac:spMkLst>
            <pc:docMk/>
            <pc:sldMk cId="388242365" sldId="463"/>
            <ac:spMk id="19" creationId="{F22453F9-9A3E-DF33-D378-F4D12631C2BB}"/>
          </ac:spMkLst>
        </pc:spChg>
        <pc:spChg chg="add mod">
          <ac:chgData name="pantelis balaouras" userId="25e8755020fc1734" providerId="LiveId" clId="{CD79CE08-09CB-4391-8806-0691210CCD53}" dt="2022-05-17T14:34:00.580" v="116" actId="20577"/>
          <ac:spMkLst>
            <pc:docMk/>
            <pc:sldMk cId="388242365" sldId="463"/>
            <ac:spMk id="20" creationId="{D1A4071F-AA6F-0477-18FB-AE5738BB32C0}"/>
          </ac:spMkLst>
        </pc:spChg>
        <pc:spChg chg="add mod">
          <ac:chgData name="pantelis balaouras" userId="25e8755020fc1734" providerId="LiveId" clId="{CD79CE08-09CB-4391-8806-0691210CCD53}" dt="2022-05-17T14:34:04.102" v="118" actId="20577"/>
          <ac:spMkLst>
            <pc:docMk/>
            <pc:sldMk cId="388242365" sldId="463"/>
            <ac:spMk id="21" creationId="{4B150A1B-6972-D117-7CD2-82DAB0213F88}"/>
          </ac:spMkLst>
        </pc:spChg>
      </pc:sldChg>
      <pc:sldChg chg="addSp delSp modSp mod">
        <pc:chgData name="pantelis balaouras" userId="25e8755020fc1734" providerId="LiveId" clId="{CD79CE08-09CB-4391-8806-0691210CCD53}" dt="2022-05-17T14:35:29.526" v="139" actId="207"/>
        <pc:sldMkLst>
          <pc:docMk/>
          <pc:sldMk cId="2619702406" sldId="465"/>
        </pc:sldMkLst>
        <pc:spChg chg="mod">
          <ac:chgData name="pantelis balaouras" userId="25e8755020fc1734" providerId="LiveId" clId="{CD79CE08-09CB-4391-8806-0691210CCD53}" dt="2022-05-17T12:25:58.893" v="26" actId="20577"/>
          <ac:spMkLst>
            <pc:docMk/>
            <pc:sldMk cId="2619702406" sldId="465"/>
            <ac:spMk id="4" creationId="{E47D0821-8573-4002-9B33-F43C68A1D403}"/>
          </ac:spMkLst>
        </pc:spChg>
        <pc:spChg chg="del">
          <ac:chgData name="pantelis balaouras" userId="25e8755020fc1734" providerId="LiveId" clId="{CD79CE08-09CB-4391-8806-0691210CCD53}" dt="2022-05-17T14:35:06.373" v="130" actId="478"/>
          <ac:spMkLst>
            <pc:docMk/>
            <pc:sldMk cId="2619702406" sldId="465"/>
            <ac:spMk id="9" creationId="{7F48D75A-F668-48C2-A034-ACE1B4986E36}"/>
          </ac:spMkLst>
        </pc:spChg>
        <pc:spChg chg="del">
          <ac:chgData name="pantelis balaouras" userId="25e8755020fc1734" providerId="LiveId" clId="{CD79CE08-09CB-4391-8806-0691210CCD53}" dt="2022-05-17T14:35:07.570" v="131" actId="478"/>
          <ac:spMkLst>
            <pc:docMk/>
            <pc:sldMk cId="2619702406" sldId="465"/>
            <ac:spMk id="10" creationId="{6ED39337-3E0B-4330-9666-8D353C4D4FBE}"/>
          </ac:spMkLst>
        </pc:spChg>
        <pc:spChg chg="del">
          <ac:chgData name="pantelis balaouras" userId="25e8755020fc1734" providerId="LiveId" clId="{CD79CE08-09CB-4391-8806-0691210CCD53}" dt="2022-05-17T14:35:08.391" v="132" actId="478"/>
          <ac:spMkLst>
            <pc:docMk/>
            <pc:sldMk cId="2619702406" sldId="465"/>
            <ac:spMk id="11" creationId="{1A1F82FC-D5E2-4953-A4C7-E66694AFD878}"/>
          </ac:spMkLst>
        </pc:spChg>
        <pc:spChg chg="del mod">
          <ac:chgData name="pantelis balaouras" userId="25e8755020fc1734" providerId="LiveId" clId="{CD79CE08-09CB-4391-8806-0691210CCD53}" dt="2022-05-17T14:35:10.865" v="134" actId="478"/>
          <ac:spMkLst>
            <pc:docMk/>
            <pc:sldMk cId="2619702406" sldId="465"/>
            <ac:spMk id="12" creationId="{5534BC34-AB13-4918-A99B-55035905F6E0}"/>
          </ac:spMkLst>
        </pc:spChg>
        <pc:spChg chg="del">
          <ac:chgData name="pantelis balaouras" userId="25e8755020fc1734" providerId="LiveId" clId="{CD79CE08-09CB-4391-8806-0691210CCD53}" dt="2022-05-17T14:35:11.971" v="135" actId="478"/>
          <ac:spMkLst>
            <pc:docMk/>
            <pc:sldMk cId="2619702406" sldId="465"/>
            <ac:spMk id="13" creationId="{E62B8D5F-8BE4-40B5-AEC5-E4009CE757A5}"/>
          </ac:spMkLst>
        </pc:spChg>
        <pc:spChg chg="add mod">
          <ac:chgData name="pantelis balaouras" userId="25e8755020fc1734" providerId="LiveId" clId="{CD79CE08-09CB-4391-8806-0691210CCD53}" dt="2022-05-17T14:35:29.526" v="139" actId="207"/>
          <ac:spMkLst>
            <pc:docMk/>
            <pc:sldMk cId="2619702406" sldId="465"/>
            <ac:spMk id="14" creationId="{A713762C-A0AD-0C43-5E9C-EE3C64454D6C}"/>
          </ac:spMkLst>
        </pc:spChg>
        <pc:spChg chg="add mod">
          <ac:chgData name="pantelis balaouras" userId="25e8755020fc1734" providerId="LiveId" clId="{CD79CE08-09CB-4391-8806-0691210CCD53}" dt="2022-05-17T14:35:22.575" v="138" actId="207"/>
          <ac:spMkLst>
            <pc:docMk/>
            <pc:sldMk cId="2619702406" sldId="465"/>
            <ac:spMk id="15" creationId="{DB2DA221-6893-1E4E-BEFF-89F7748E9795}"/>
          </ac:spMkLst>
        </pc:spChg>
        <pc:spChg chg="add mod">
          <ac:chgData name="pantelis balaouras" userId="25e8755020fc1734" providerId="LiveId" clId="{CD79CE08-09CB-4391-8806-0691210CCD53}" dt="2022-05-17T14:35:13.354" v="136"/>
          <ac:spMkLst>
            <pc:docMk/>
            <pc:sldMk cId="2619702406" sldId="465"/>
            <ac:spMk id="16" creationId="{9A4D30AF-DC6C-99D5-7499-B7FA00A72A58}"/>
          </ac:spMkLst>
        </pc:spChg>
        <pc:spChg chg="add mod">
          <ac:chgData name="pantelis balaouras" userId="25e8755020fc1734" providerId="LiveId" clId="{CD79CE08-09CB-4391-8806-0691210CCD53}" dt="2022-05-17T14:35:13.354" v="136"/>
          <ac:spMkLst>
            <pc:docMk/>
            <pc:sldMk cId="2619702406" sldId="465"/>
            <ac:spMk id="17" creationId="{DADA96F9-0BE4-EE00-A610-87098D6250B0}"/>
          </ac:spMkLst>
        </pc:spChg>
        <pc:spChg chg="add mod">
          <ac:chgData name="pantelis balaouras" userId="25e8755020fc1734" providerId="LiveId" clId="{CD79CE08-09CB-4391-8806-0691210CCD53}" dt="2022-05-17T14:35:13.354" v="136"/>
          <ac:spMkLst>
            <pc:docMk/>
            <pc:sldMk cId="2619702406" sldId="465"/>
            <ac:spMk id="18" creationId="{49D62302-853E-C63E-DB08-01AD79BA4C36}"/>
          </ac:spMkLst>
        </pc:spChg>
        <pc:picChg chg="mod">
          <ac:chgData name="pantelis balaouras" userId="25e8755020fc1734" providerId="LiveId" clId="{CD79CE08-09CB-4391-8806-0691210CCD53}" dt="2022-05-17T14:35:17.460" v="137" actId="1076"/>
          <ac:picMkLst>
            <pc:docMk/>
            <pc:sldMk cId="2619702406" sldId="465"/>
            <ac:picMk id="8" creationId="{00000000-0000-0000-0000-000000000000}"/>
          </ac:picMkLst>
        </pc:picChg>
      </pc:sldChg>
      <pc:sldChg chg="addSp delSp modSp mod">
        <pc:chgData name="pantelis balaouras" userId="25e8755020fc1734" providerId="LiveId" clId="{CD79CE08-09CB-4391-8806-0691210CCD53}" dt="2022-05-17T14:37:09.173" v="220" actId="1036"/>
        <pc:sldMkLst>
          <pc:docMk/>
          <pc:sldMk cId="1944757727" sldId="477"/>
        </pc:sldMkLst>
        <pc:spChg chg="mod">
          <ac:chgData name="pantelis balaouras" userId="25e8755020fc1734" providerId="LiveId" clId="{CD79CE08-09CB-4391-8806-0691210CCD53}" dt="2022-05-17T12:33:58.603" v="65" actId="20577"/>
          <ac:spMkLst>
            <pc:docMk/>
            <pc:sldMk cId="1944757727" sldId="477"/>
            <ac:spMk id="4" creationId="{E47D0821-8573-4002-9B33-F43C68A1D403}"/>
          </ac:spMkLst>
        </pc:spChg>
        <pc:spChg chg="mod">
          <ac:chgData name="pantelis balaouras" userId="25e8755020fc1734" providerId="LiveId" clId="{CD79CE08-09CB-4391-8806-0691210CCD53}" dt="2022-05-17T12:33:53.313" v="58" actId="27636"/>
          <ac:spMkLst>
            <pc:docMk/>
            <pc:sldMk cId="1944757727" sldId="477"/>
            <ac:spMk id="6" creationId="{AA5AE911-E515-48E3-AB8B-121C68B77A58}"/>
          </ac:spMkLst>
        </pc:spChg>
        <pc:spChg chg="del">
          <ac:chgData name="pantelis balaouras" userId="25e8755020fc1734" providerId="LiveId" clId="{CD79CE08-09CB-4391-8806-0691210CCD53}" dt="2022-05-17T14:35:38.451" v="140" actId="478"/>
          <ac:spMkLst>
            <pc:docMk/>
            <pc:sldMk cId="1944757727" sldId="477"/>
            <ac:spMk id="9" creationId="{7F48D75A-F668-48C2-A034-ACE1B4986E36}"/>
          </ac:spMkLst>
        </pc:spChg>
        <pc:spChg chg="del">
          <ac:chgData name="pantelis balaouras" userId="25e8755020fc1734" providerId="LiveId" clId="{CD79CE08-09CB-4391-8806-0691210CCD53}" dt="2022-05-17T14:35:39.825" v="141" actId="478"/>
          <ac:spMkLst>
            <pc:docMk/>
            <pc:sldMk cId="1944757727" sldId="477"/>
            <ac:spMk id="10" creationId="{6ED39337-3E0B-4330-9666-8D353C4D4FBE}"/>
          </ac:spMkLst>
        </pc:spChg>
        <pc:spChg chg="del">
          <ac:chgData name="pantelis balaouras" userId="25e8755020fc1734" providerId="LiveId" clId="{CD79CE08-09CB-4391-8806-0691210CCD53}" dt="2022-05-17T14:35:41.510" v="142" actId="478"/>
          <ac:spMkLst>
            <pc:docMk/>
            <pc:sldMk cId="1944757727" sldId="477"/>
            <ac:spMk id="11" creationId="{1A1F82FC-D5E2-4953-A4C7-E66694AFD878}"/>
          </ac:spMkLst>
        </pc:spChg>
        <pc:spChg chg="del">
          <ac:chgData name="pantelis balaouras" userId="25e8755020fc1734" providerId="LiveId" clId="{CD79CE08-09CB-4391-8806-0691210CCD53}" dt="2022-05-17T12:30:21.864" v="40" actId="478"/>
          <ac:spMkLst>
            <pc:docMk/>
            <pc:sldMk cId="1944757727" sldId="477"/>
            <ac:spMk id="12" creationId="{5534BC34-AB13-4918-A99B-55035905F6E0}"/>
          </ac:spMkLst>
        </pc:spChg>
        <pc:spChg chg="del">
          <ac:chgData name="pantelis balaouras" userId="25e8755020fc1734" providerId="LiveId" clId="{CD79CE08-09CB-4391-8806-0691210CCD53}" dt="2022-05-17T12:30:23.224" v="41" actId="478"/>
          <ac:spMkLst>
            <pc:docMk/>
            <pc:sldMk cId="1944757727" sldId="477"/>
            <ac:spMk id="13" creationId="{E62B8D5F-8BE4-40B5-AEC5-E4009CE757A5}"/>
          </ac:spMkLst>
        </pc:spChg>
        <pc:spChg chg="add mod">
          <ac:chgData name="pantelis balaouras" userId="25e8755020fc1734" providerId="LiveId" clId="{CD79CE08-09CB-4391-8806-0691210CCD53}" dt="2022-05-17T14:37:09.173" v="220" actId="1036"/>
          <ac:spMkLst>
            <pc:docMk/>
            <pc:sldMk cId="1944757727" sldId="477"/>
            <ac:spMk id="14" creationId="{2742ABD5-D723-6A4F-0FE6-01D3E890CFD1}"/>
          </ac:spMkLst>
        </pc:spChg>
        <pc:spChg chg="add mod">
          <ac:chgData name="pantelis balaouras" userId="25e8755020fc1734" providerId="LiveId" clId="{CD79CE08-09CB-4391-8806-0691210CCD53}" dt="2022-05-17T14:37:09.173" v="220" actId="1036"/>
          <ac:spMkLst>
            <pc:docMk/>
            <pc:sldMk cId="1944757727" sldId="477"/>
            <ac:spMk id="15" creationId="{91667BF8-BDC4-96FF-69FC-24400B8684D4}"/>
          </ac:spMkLst>
        </pc:spChg>
        <pc:spChg chg="add mod">
          <ac:chgData name="pantelis balaouras" userId="25e8755020fc1734" providerId="LiveId" clId="{CD79CE08-09CB-4391-8806-0691210CCD53}" dt="2022-05-17T14:37:09.173" v="220" actId="1036"/>
          <ac:spMkLst>
            <pc:docMk/>
            <pc:sldMk cId="1944757727" sldId="477"/>
            <ac:spMk id="16" creationId="{EB7A1B5D-3B48-959B-5325-55EF02B1C1D2}"/>
          </ac:spMkLst>
        </pc:spChg>
        <pc:spChg chg="add mod">
          <ac:chgData name="pantelis balaouras" userId="25e8755020fc1734" providerId="LiveId" clId="{CD79CE08-09CB-4391-8806-0691210CCD53}" dt="2022-05-17T14:37:09.173" v="220" actId="1036"/>
          <ac:spMkLst>
            <pc:docMk/>
            <pc:sldMk cId="1944757727" sldId="477"/>
            <ac:spMk id="17" creationId="{D4C8839A-DD0E-62C7-0DCD-6F4C4EFDCC2D}"/>
          </ac:spMkLst>
        </pc:spChg>
        <pc:spChg chg="add mod">
          <ac:chgData name="pantelis balaouras" userId="25e8755020fc1734" providerId="LiveId" clId="{CD79CE08-09CB-4391-8806-0691210CCD53}" dt="2022-05-17T14:37:09.173" v="220" actId="1036"/>
          <ac:spMkLst>
            <pc:docMk/>
            <pc:sldMk cId="1944757727" sldId="477"/>
            <ac:spMk id="18" creationId="{9EBACA68-443C-1219-F545-727DE86DCFB5}"/>
          </ac:spMkLst>
        </pc:spChg>
        <pc:picChg chg="mod">
          <ac:chgData name="pantelis balaouras" userId="25e8755020fc1734" providerId="LiveId" clId="{CD79CE08-09CB-4391-8806-0691210CCD53}" dt="2022-05-17T14:35:48.540" v="144" actId="1076"/>
          <ac:picMkLst>
            <pc:docMk/>
            <pc:sldMk cId="1944757727" sldId="477"/>
            <ac:picMk id="2" creationId="{00000000-0000-0000-0000-000000000000}"/>
          </ac:picMkLst>
        </pc:picChg>
      </pc:sldChg>
      <pc:sldChg chg="addSp delSp modSp mod">
        <pc:chgData name="pantelis balaouras" userId="25e8755020fc1734" providerId="LiveId" clId="{CD79CE08-09CB-4391-8806-0691210CCD53}" dt="2022-05-17T14:38:22.011" v="229" actId="207"/>
        <pc:sldMkLst>
          <pc:docMk/>
          <pc:sldMk cId="3669768440" sldId="496"/>
        </pc:sldMkLst>
        <pc:spChg chg="mod">
          <ac:chgData name="pantelis balaouras" userId="25e8755020fc1734" providerId="LiveId" clId="{CD79CE08-09CB-4391-8806-0691210CCD53}" dt="2022-05-17T12:35:13.319" v="112" actId="20577"/>
          <ac:spMkLst>
            <pc:docMk/>
            <pc:sldMk cId="3669768440" sldId="496"/>
            <ac:spMk id="4" creationId="{E47D0821-8573-4002-9B33-F43C68A1D403}"/>
          </ac:spMkLst>
        </pc:spChg>
        <pc:spChg chg="mod">
          <ac:chgData name="pantelis balaouras" userId="25e8755020fc1734" providerId="LiveId" clId="{CD79CE08-09CB-4391-8806-0691210CCD53}" dt="2022-05-17T14:38:08.734" v="227" actId="14100"/>
          <ac:spMkLst>
            <pc:docMk/>
            <pc:sldMk cId="3669768440" sldId="496"/>
            <ac:spMk id="6" creationId="{AA5AE911-E515-48E3-AB8B-121C68B77A58}"/>
          </ac:spMkLst>
        </pc:spChg>
        <pc:spChg chg="del">
          <ac:chgData name="pantelis balaouras" userId="25e8755020fc1734" providerId="LiveId" clId="{CD79CE08-09CB-4391-8806-0691210CCD53}" dt="2022-05-17T14:37:24.197" v="221" actId="478"/>
          <ac:spMkLst>
            <pc:docMk/>
            <pc:sldMk cId="3669768440" sldId="496"/>
            <ac:spMk id="9" creationId="{7F48D75A-F668-48C2-A034-ACE1B4986E36}"/>
          </ac:spMkLst>
        </pc:spChg>
        <pc:spChg chg="del">
          <ac:chgData name="pantelis balaouras" userId="25e8755020fc1734" providerId="LiveId" clId="{CD79CE08-09CB-4391-8806-0691210CCD53}" dt="2022-05-17T14:37:24.197" v="221" actId="478"/>
          <ac:spMkLst>
            <pc:docMk/>
            <pc:sldMk cId="3669768440" sldId="496"/>
            <ac:spMk id="10" creationId="{6ED39337-3E0B-4330-9666-8D353C4D4FBE}"/>
          </ac:spMkLst>
        </pc:spChg>
        <pc:spChg chg="del">
          <ac:chgData name="pantelis balaouras" userId="25e8755020fc1734" providerId="LiveId" clId="{CD79CE08-09CB-4391-8806-0691210CCD53}" dt="2022-05-17T14:37:24.197" v="221" actId="478"/>
          <ac:spMkLst>
            <pc:docMk/>
            <pc:sldMk cId="3669768440" sldId="496"/>
            <ac:spMk id="11" creationId="{1A1F82FC-D5E2-4953-A4C7-E66694AFD878}"/>
          </ac:spMkLst>
        </pc:spChg>
        <pc:spChg chg="del">
          <ac:chgData name="pantelis balaouras" userId="25e8755020fc1734" providerId="LiveId" clId="{CD79CE08-09CB-4391-8806-0691210CCD53}" dt="2022-05-17T14:37:24.197" v="221" actId="478"/>
          <ac:spMkLst>
            <pc:docMk/>
            <pc:sldMk cId="3669768440" sldId="496"/>
            <ac:spMk id="12" creationId="{5534BC34-AB13-4918-A99B-55035905F6E0}"/>
          </ac:spMkLst>
        </pc:spChg>
        <pc:spChg chg="del">
          <ac:chgData name="pantelis balaouras" userId="25e8755020fc1734" providerId="LiveId" clId="{CD79CE08-09CB-4391-8806-0691210CCD53}" dt="2022-05-17T14:37:24.197" v="221" actId="478"/>
          <ac:spMkLst>
            <pc:docMk/>
            <pc:sldMk cId="3669768440" sldId="496"/>
            <ac:spMk id="13" creationId="{E62B8D5F-8BE4-40B5-AEC5-E4009CE757A5}"/>
          </ac:spMkLst>
        </pc:spChg>
        <pc:spChg chg="add del mod">
          <ac:chgData name="pantelis balaouras" userId="25e8755020fc1734" providerId="LiveId" clId="{CD79CE08-09CB-4391-8806-0691210CCD53}" dt="2022-05-17T14:37:34.108" v="225"/>
          <ac:spMkLst>
            <pc:docMk/>
            <pc:sldMk cId="3669768440" sldId="496"/>
            <ac:spMk id="14" creationId="{93A76594-3811-56A1-0CD3-3CA02D9D3265}"/>
          </ac:spMkLst>
        </pc:spChg>
        <pc:spChg chg="add del mod">
          <ac:chgData name="pantelis balaouras" userId="25e8755020fc1734" providerId="LiveId" clId="{CD79CE08-09CB-4391-8806-0691210CCD53}" dt="2022-05-17T14:37:34.108" v="225"/>
          <ac:spMkLst>
            <pc:docMk/>
            <pc:sldMk cId="3669768440" sldId="496"/>
            <ac:spMk id="15" creationId="{8B892703-F762-D4C7-CDC5-17BFD5FA9DA2}"/>
          </ac:spMkLst>
        </pc:spChg>
        <pc:spChg chg="add del mod">
          <ac:chgData name="pantelis balaouras" userId="25e8755020fc1734" providerId="LiveId" clId="{CD79CE08-09CB-4391-8806-0691210CCD53}" dt="2022-05-17T14:37:34.108" v="225"/>
          <ac:spMkLst>
            <pc:docMk/>
            <pc:sldMk cId="3669768440" sldId="496"/>
            <ac:spMk id="16" creationId="{67570B9E-74E2-FFFC-738E-581198BAD90A}"/>
          </ac:spMkLst>
        </pc:spChg>
        <pc:spChg chg="add del mod">
          <ac:chgData name="pantelis balaouras" userId="25e8755020fc1734" providerId="LiveId" clId="{CD79CE08-09CB-4391-8806-0691210CCD53}" dt="2022-05-17T14:37:34.108" v="225"/>
          <ac:spMkLst>
            <pc:docMk/>
            <pc:sldMk cId="3669768440" sldId="496"/>
            <ac:spMk id="17" creationId="{DC29D96C-616B-6D12-6AF3-BEC2DA4D2C83}"/>
          </ac:spMkLst>
        </pc:spChg>
        <pc:spChg chg="add del mod">
          <ac:chgData name="pantelis balaouras" userId="25e8755020fc1734" providerId="LiveId" clId="{CD79CE08-09CB-4391-8806-0691210CCD53}" dt="2022-05-17T14:37:34.108" v="225"/>
          <ac:spMkLst>
            <pc:docMk/>
            <pc:sldMk cId="3669768440" sldId="496"/>
            <ac:spMk id="18" creationId="{9B4FE523-E533-002C-80B4-C8677EAED45B}"/>
          </ac:spMkLst>
        </pc:spChg>
        <pc:spChg chg="add mod">
          <ac:chgData name="pantelis balaouras" userId="25e8755020fc1734" providerId="LiveId" clId="{CD79CE08-09CB-4391-8806-0691210CCD53}" dt="2022-05-17T14:38:22.011" v="229" actId="207"/>
          <ac:spMkLst>
            <pc:docMk/>
            <pc:sldMk cId="3669768440" sldId="496"/>
            <ac:spMk id="19" creationId="{64E0DBB2-D572-BCB8-8CA9-BA44C3F5F670}"/>
          </ac:spMkLst>
        </pc:spChg>
        <pc:spChg chg="add mod">
          <ac:chgData name="pantelis balaouras" userId="25e8755020fc1734" providerId="LiveId" clId="{CD79CE08-09CB-4391-8806-0691210CCD53}" dt="2022-05-17T14:38:15.758" v="228" actId="207"/>
          <ac:spMkLst>
            <pc:docMk/>
            <pc:sldMk cId="3669768440" sldId="496"/>
            <ac:spMk id="20" creationId="{A0C27628-96E1-578D-3C10-E1A4AF5794CE}"/>
          </ac:spMkLst>
        </pc:spChg>
        <pc:spChg chg="add mod">
          <ac:chgData name="pantelis balaouras" userId="25e8755020fc1734" providerId="LiveId" clId="{CD79CE08-09CB-4391-8806-0691210CCD53}" dt="2022-05-17T14:38:02.801" v="226"/>
          <ac:spMkLst>
            <pc:docMk/>
            <pc:sldMk cId="3669768440" sldId="496"/>
            <ac:spMk id="21" creationId="{4B13C089-8B9C-C8DD-A31A-0DD1267A688D}"/>
          </ac:spMkLst>
        </pc:spChg>
        <pc:spChg chg="add mod">
          <ac:chgData name="pantelis balaouras" userId="25e8755020fc1734" providerId="LiveId" clId="{CD79CE08-09CB-4391-8806-0691210CCD53}" dt="2022-05-17T14:38:02.801" v="226"/>
          <ac:spMkLst>
            <pc:docMk/>
            <pc:sldMk cId="3669768440" sldId="496"/>
            <ac:spMk id="22" creationId="{C58BD5B6-8447-9031-EFDA-F3641F89AF49}"/>
          </ac:spMkLst>
        </pc:spChg>
        <pc:spChg chg="add mod">
          <ac:chgData name="pantelis balaouras" userId="25e8755020fc1734" providerId="LiveId" clId="{CD79CE08-09CB-4391-8806-0691210CCD53}" dt="2022-05-17T14:38:02.801" v="226"/>
          <ac:spMkLst>
            <pc:docMk/>
            <pc:sldMk cId="3669768440" sldId="496"/>
            <ac:spMk id="23" creationId="{3B4DF567-E205-2931-F2C8-88E6E9C2F920}"/>
          </ac:spMkLst>
        </pc:spChg>
      </pc:sldChg>
      <pc:sldChg chg="addSp delSp modSp mod">
        <pc:chgData name="pantelis balaouras" userId="25e8755020fc1734" providerId="LiveId" clId="{CD79CE08-09CB-4391-8806-0691210CCD53}" dt="2022-05-17T14:39:10.672" v="244" actId="207"/>
        <pc:sldMkLst>
          <pc:docMk/>
          <pc:sldMk cId="2004366681" sldId="498"/>
        </pc:sldMkLst>
        <pc:spChg chg="mod">
          <ac:chgData name="pantelis balaouras" userId="25e8755020fc1734" providerId="LiveId" clId="{CD79CE08-09CB-4391-8806-0691210CCD53}" dt="2022-05-17T14:38:40.601" v="242" actId="20577"/>
          <ac:spMkLst>
            <pc:docMk/>
            <pc:sldMk cId="2004366681" sldId="498"/>
            <ac:spMk id="4" creationId="{E47D0821-8573-4002-9B33-F43C68A1D403}"/>
          </ac:spMkLst>
        </pc:spChg>
        <pc:spChg chg="mod">
          <ac:chgData name="pantelis balaouras" userId="25e8755020fc1734" providerId="LiveId" clId="{CD79CE08-09CB-4391-8806-0691210CCD53}" dt="2022-05-14T13:46:16.836" v="5" actId="20577"/>
          <ac:spMkLst>
            <pc:docMk/>
            <pc:sldMk cId="2004366681" sldId="498"/>
            <ac:spMk id="6" creationId="{AA5AE911-E515-48E3-AB8B-121C68B77A58}"/>
          </ac:spMkLst>
        </pc:spChg>
        <pc:spChg chg="del">
          <ac:chgData name="pantelis balaouras" userId="25e8755020fc1734" providerId="LiveId" clId="{CD79CE08-09CB-4391-8806-0691210CCD53}" dt="2022-05-17T14:38:27.703" v="230" actId="478"/>
          <ac:spMkLst>
            <pc:docMk/>
            <pc:sldMk cId="2004366681" sldId="498"/>
            <ac:spMk id="9" creationId="{7F48D75A-F668-48C2-A034-ACE1B4986E36}"/>
          </ac:spMkLst>
        </pc:spChg>
        <pc:spChg chg="del">
          <ac:chgData name="pantelis balaouras" userId="25e8755020fc1734" providerId="LiveId" clId="{CD79CE08-09CB-4391-8806-0691210CCD53}" dt="2022-05-17T14:38:27.703" v="230" actId="478"/>
          <ac:spMkLst>
            <pc:docMk/>
            <pc:sldMk cId="2004366681" sldId="498"/>
            <ac:spMk id="10" creationId="{6ED39337-3E0B-4330-9666-8D353C4D4FBE}"/>
          </ac:spMkLst>
        </pc:spChg>
        <pc:spChg chg="del">
          <ac:chgData name="pantelis balaouras" userId="25e8755020fc1734" providerId="LiveId" clId="{CD79CE08-09CB-4391-8806-0691210CCD53}" dt="2022-05-17T14:38:27.703" v="230" actId="478"/>
          <ac:spMkLst>
            <pc:docMk/>
            <pc:sldMk cId="2004366681" sldId="498"/>
            <ac:spMk id="11" creationId="{1A1F82FC-D5E2-4953-A4C7-E66694AFD878}"/>
          </ac:spMkLst>
        </pc:spChg>
        <pc:spChg chg="del">
          <ac:chgData name="pantelis balaouras" userId="25e8755020fc1734" providerId="LiveId" clId="{CD79CE08-09CB-4391-8806-0691210CCD53}" dt="2022-05-17T14:38:27.703" v="230" actId="478"/>
          <ac:spMkLst>
            <pc:docMk/>
            <pc:sldMk cId="2004366681" sldId="498"/>
            <ac:spMk id="12" creationId="{5534BC34-AB13-4918-A99B-55035905F6E0}"/>
          </ac:spMkLst>
        </pc:spChg>
        <pc:spChg chg="del">
          <ac:chgData name="pantelis balaouras" userId="25e8755020fc1734" providerId="LiveId" clId="{CD79CE08-09CB-4391-8806-0691210CCD53}" dt="2022-05-17T14:38:27.703" v="230" actId="478"/>
          <ac:spMkLst>
            <pc:docMk/>
            <pc:sldMk cId="2004366681" sldId="498"/>
            <ac:spMk id="13" creationId="{E62B8D5F-8BE4-40B5-AEC5-E4009CE757A5}"/>
          </ac:spMkLst>
        </pc:spChg>
        <pc:spChg chg="add mod">
          <ac:chgData name="pantelis balaouras" userId="25e8755020fc1734" providerId="LiveId" clId="{CD79CE08-09CB-4391-8806-0691210CCD53}" dt="2022-05-17T14:39:10.672" v="244" actId="207"/>
          <ac:spMkLst>
            <pc:docMk/>
            <pc:sldMk cId="2004366681" sldId="498"/>
            <ac:spMk id="14" creationId="{F5E86263-45BA-C539-4DF0-77B82585632E}"/>
          </ac:spMkLst>
        </pc:spChg>
        <pc:spChg chg="add mod">
          <ac:chgData name="pantelis balaouras" userId="25e8755020fc1734" providerId="LiveId" clId="{CD79CE08-09CB-4391-8806-0691210CCD53}" dt="2022-05-17T14:38:29.054" v="231"/>
          <ac:spMkLst>
            <pc:docMk/>
            <pc:sldMk cId="2004366681" sldId="498"/>
            <ac:spMk id="15" creationId="{E3D0BF8A-BFC7-D19C-48F3-C6C3261590EE}"/>
          </ac:spMkLst>
        </pc:spChg>
        <pc:spChg chg="add mod">
          <ac:chgData name="pantelis balaouras" userId="25e8755020fc1734" providerId="LiveId" clId="{CD79CE08-09CB-4391-8806-0691210CCD53}" dt="2022-05-17T14:39:02.528" v="243" actId="207"/>
          <ac:spMkLst>
            <pc:docMk/>
            <pc:sldMk cId="2004366681" sldId="498"/>
            <ac:spMk id="16" creationId="{785FA725-9E76-B712-F243-7B1AC5497B22}"/>
          </ac:spMkLst>
        </pc:spChg>
        <pc:spChg chg="add mod">
          <ac:chgData name="pantelis balaouras" userId="25e8755020fc1734" providerId="LiveId" clId="{CD79CE08-09CB-4391-8806-0691210CCD53}" dt="2022-05-17T14:38:29.054" v="231"/>
          <ac:spMkLst>
            <pc:docMk/>
            <pc:sldMk cId="2004366681" sldId="498"/>
            <ac:spMk id="17" creationId="{4562E9A6-DF8A-4564-2AB1-9A08578D8A1B}"/>
          </ac:spMkLst>
        </pc:spChg>
        <pc:spChg chg="add mod">
          <ac:chgData name="pantelis balaouras" userId="25e8755020fc1734" providerId="LiveId" clId="{CD79CE08-09CB-4391-8806-0691210CCD53}" dt="2022-05-17T14:38:29.054" v="231"/>
          <ac:spMkLst>
            <pc:docMk/>
            <pc:sldMk cId="2004366681" sldId="498"/>
            <ac:spMk id="18" creationId="{FE31B3BB-3275-B3C9-00E3-D230676B74EB}"/>
          </ac:spMkLst>
        </pc:spChg>
      </pc:sldChg>
      <pc:sldChg chg="modSp mod">
        <pc:chgData name="pantelis balaouras" userId="25e8755020fc1734" providerId="LiveId" clId="{CD79CE08-09CB-4391-8806-0691210CCD53}" dt="2022-05-14T13:47:10.436" v="7" actId="6549"/>
        <pc:sldMkLst>
          <pc:docMk/>
          <pc:sldMk cId="4210601780" sldId="520"/>
        </pc:sldMkLst>
        <pc:spChg chg="mod">
          <ac:chgData name="pantelis balaouras" userId="25e8755020fc1734" providerId="LiveId" clId="{CD79CE08-09CB-4391-8806-0691210CCD53}" dt="2022-05-14T13:47:10.436" v="7" actId="6549"/>
          <ac:spMkLst>
            <pc:docMk/>
            <pc:sldMk cId="4210601780" sldId="520"/>
            <ac:spMk id="2" creationId="{06B2E9AC-816E-4FA5-BC38-62423476B951}"/>
          </ac:spMkLst>
        </pc:spChg>
      </pc:sldChg>
      <pc:sldChg chg="new del">
        <pc:chgData name="pantelis balaouras" userId="25e8755020fc1734" providerId="LiveId" clId="{CD79CE08-09CB-4391-8806-0691210CCD53}" dt="2022-05-17T12:32:07.741" v="44" actId="47"/>
        <pc:sldMkLst>
          <pc:docMk/>
          <pc:sldMk cId="972510992" sldId="521"/>
        </pc:sldMkLst>
      </pc:sldChg>
      <pc:sldChg chg="addSp delSp modSp add mod">
        <pc:chgData name="pantelis balaouras" userId="25e8755020fc1734" providerId="LiveId" clId="{CD79CE08-09CB-4391-8806-0691210CCD53}" dt="2022-05-17T14:36:53.461" v="198" actId="20577"/>
        <pc:sldMkLst>
          <pc:docMk/>
          <pc:sldMk cId="2761899873" sldId="522"/>
        </pc:sldMkLst>
        <pc:spChg chg="mod">
          <ac:chgData name="pantelis balaouras" userId="25e8755020fc1734" providerId="LiveId" clId="{CD79CE08-09CB-4391-8806-0691210CCD53}" dt="2022-05-17T12:33:33.783" v="56" actId="20577"/>
          <ac:spMkLst>
            <pc:docMk/>
            <pc:sldMk cId="2761899873" sldId="522"/>
            <ac:spMk id="4" creationId="{E47D0821-8573-4002-9B33-F43C68A1D403}"/>
          </ac:spMkLst>
        </pc:spChg>
        <pc:spChg chg="mod">
          <ac:chgData name="pantelis balaouras" userId="25e8755020fc1734" providerId="LiveId" clId="{CD79CE08-09CB-4391-8806-0691210CCD53}" dt="2022-05-17T12:34:38.734" v="99" actId="6549"/>
          <ac:spMkLst>
            <pc:docMk/>
            <pc:sldMk cId="2761899873" sldId="522"/>
            <ac:spMk id="6" creationId="{AA5AE911-E515-48E3-AB8B-121C68B77A58}"/>
          </ac:spMkLst>
        </pc:spChg>
        <pc:spChg chg="del">
          <ac:chgData name="pantelis balaouras" userId="25e8755020fc1734" providerId="LiveId" clId="{CD79CE08-09CB-4391-8806-0691210CCD53}" dt="2022-05-17T14:36:09.938" v="147" actId="478"/>
          <ac:spMkLst>
            <pc:docMk/>
            <pc:sldMk cId="2761899873" sldId="522"/>
            <ac:spMk id="9" creationId="{7F48D75A-F668-48C2-A034-ACE1B4986E36}"/>
          </ac:spMkLst>
        </pc:spChg>
        <pc:spChg chg="del">
          <ac:chgData name="pantelis balaouras" userId="25e8755020fc1734" providerId="LiveId" clId="{CD79CE08-09CB-4391-8806-0691210CCD53}" dt="2022-05-17T14:36:11.106" v="148" actId="478"/>
          <ac:spMkLst>
            <pc:docMk/>
            <pc:sldMk cId="2761899873" sldId="522"/>
            <ac:spMk id="10" creationId="{6ED39337-3E0B-4330-9666-8D353C4D4FBE}"/>
          </ac:spMkLst>
        </pc:spChg>
        <pc:spChg chg="del">
          <ac:chgData name="pantelis balaouras" userId="25e8755020fc1734" providerId="LiveId" clId="{CD79CE08-09CB-4391-8806-0691210CCD53}" dt="2022-05-17T14:36:12.069" v="149" actId="478"/>
          <ac:spMkLst>
            <pc:docMk/>
            <pc:sldMk cId="2761899873" sldId="522"/>
            <ac:spMk id="11" creationId="{1A1F82FC-D5E2-4953-A4C7-E66694AFD878}"/>
          </ac:spMkLst>
        </pc:spChg>
        <pc:spChg chg="add mod">
          <ac:chgData name="pantelis balaouras" userId="25e8755020fc1734" providerId="LiveId" clId="{CD79CE08-09CB-4391-8806-0691210CCD53}" dt="2022-05-17T14:36:46.405" v="194" actId="20577"/>
          <ac:spMkLst>
            <pc:docMk/>
            <pc:sldMk cId="2761899873" sldId="522"/>
            <ac:spMk id="12" creationId="{56C8000A-BDBD-68F4-C6EE-30724CE6F700}"/>
          </ac:spMkLst>
        </pc:spChg>
        <pc:spChg chg="add mod">
          <ac:chgData name="pantelis balaouras" userId="25e8755020fc1734" providerId="LiveId" clId="{CD79CE08-09CB-4391-8806-0691210CCD53}" dt="2022-05-17T14:36:50.626" v="196" actId="20577"/>
          <ac:spMkLst>
            <pc:docMk/>
            <pc:sldMk cId="2761899873" sldId="522"/>
            <ac:spMk id="13" creationId="{D376DC2E-593F-2F3A-D8DB-AF04F73A0FA6}"/>
          </ac:spMkLst>
        </pc:spChg>
        <pc:spChg chg="add mod">
          <ac:chgData name="pantelis balaouras" userId="25e8755020fc1734" providerId="LiveId" clId="{CD79CE08-09CB-4391-8806-0691210CCD53}" dt="2022-05-17T14:36:53.461" v="198" actId="20577"/>
          <ac:spMkLst>
            <pc:docMk/>
            <pc:sldMk cId="2761899873" sldId="522"/>
            <ac:spMk id="14" creationId="{9CA4BDEF-8AE1-231A-A7DC-6AF893EED94B}"/>
          </ac:spMkLst>
        </pc:spChg>
        <pc:spChg chg="add mod">
          <ac:chgData name="pantelis balaouras" userId="25e8755020fc1734" providerId="LiveId" clId="{CD79CE08-09CB-4391-8806-0691210CCD53}" dt="2022-05-17T14:36:38.046" v="192" actId="207"/>
          <ac:spMkLst>
            <pc:docMk/>
            <pc:sldMk cId="2761899873" sldId="522"/>
            <ac:spMk id="15" creationId="{5DF53FC7-B2DB-88E1-0CCA-227ADDF979A2}"/>
          </ac:spMkLst>
        </pc:spChg>
        <pc:spChg chg="add mod">
          <ac:chgData name="pantelis balaouras" userId="25e8755020fc1734" providerId="LiveId" clId="{CD79CE08-09CB-4391-8806-0691210CCD53}" dt="2022-05-17T14:36:30.125" v="191" actId="207"/>
          <ac:spMkLst>
            <pc:docMk/>
            <pc:sldMk cId="2761899873" sldId="522"/>
            <ac:spMk id="16" creationId="{CB834080-2842-8966-54B7-4A5F88A800FB}"/>
          </ac:spMkLst>
        </pc:spChg>
        <pc:picChg chg="mod">
          <ac:chgData name="pantelis balaouras" userId="25e8755020fc1734" providerId="LiveId" clId="{CD79CE08-09CB-4391-8806-0691210CCD53}" dt="2022-05-17T14:36:15.540" v="151" actId="1076"/>
          <ac:picMkLst>
            <pc:docMk/>
            <pc:sldMk cId="2761899873" sldId="522"/>
            <ac:picMk id="2" creationId="{00000000-0000-0000-0000-000000000000}"/>
          </ac:picMkLst>
        </pc:picChg>
      </pc:sldChg>
    </pc:docChg>
  </pc:docChgLst>
  <pc:docChgLst>
    <pc:chgData name="pantelis balaouras" userId="25e8755020fc1734" providerId="LiveId" clId="{083A5895-F174-4298-B17C-52BE554D71B9}"/>
    <pc:docChg chg="modSld">
      <pc:chgData name="pantelis balaouras" userId="25e8755020fc1734" providerId="LiveId" clId="{083A5895-F174-4298-B17C-52BE554D71B9}" dt="2022-04-08T09:04:07.796" v="1"/>
      <pc:docMkLst>
        <pc:docMk/>
      </pc:docMkLst>
      <pc:sldChg chg="addSp delSp modSp">
        <pc:chgData name="pantelis balaouras" userId="25e8755020fc1734" providerId="LiveId" clId="{083A5895-F174-4298-B17C-52BE554D71B9}" dt="2022-04-08T09:04:07.796" v="1"/>
        <pc:sldMkLst>
          <pc:docMk/>
          <pc:sldMk cId="4229006710" sldId="416"/>
        </pc:sldMkLst>
        <pc:picChg chg="del">
          <ac:chgData name="pantelis balaouras" userId="25e8755020fc1734" providerId="LiveId" clId="{083A5895-F174-4298-B17C-52BE554D71B9}" dt="2022-04-08T09:04:07.244" v="0" actId="478"/>
          <ac:picMkLst>
            <pc:docMk/>
            <pc:sldMk cId="4229006710" sldId="416"/>
            <ac:picMk id="16" creationId="{7EA3AA5A-0AA5-47E0-845D-D60CC09A96A3}"/>
          </ac:picMkLst>
        </pc:picChg>
        <pc:picChg chg="add mod">
          <ac:chgData name="pantelis balaouras" userId="25e8755020fc1734" providerId="LiveId" clId="{083A5895-F174-4298-B17C-52BE554D71B9}" dt="2022-04-08T09:04:07.796" v="1"/>
          <ac:picMkLst>
            <pc:docMk/>
            <pc:sldMk cId="4229006710" sldId="416"/>
            <ac:picMk id="20" creationId="{1479A75B-5EF8-4655-AC7C-05F44E53924A}"/>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dgm:spPr>
        <a:solidFill>
          <a:schemeClr val="tx2"/>
        </a:solidFill>
      </dgm:spPr>
      <dgm:t>
        <a:bodyPr/>
        <a:lstStyle/>
        <a:p>
          <a:r>
            <a:rPr lang="en-US">
              <a:effectLst>
                <a:outerShdw blurRad="38100" dist="38100" dir="2700000" algn="tl">
                  <a:srgbClr val="000000">
                    <a:alpha val="43137"/>
                  </a:srgbClr>
                </a:outerShdw>
              </a:effectLst>
            </a:rPr>
            <a:t>1. What is Digital Health Literacy and its relevance </a:t>
          </a:r>
          <a:endParaRPr lang="el-GR">
            <a:effectLst>
              <a:outerShdw blurRad="38100" dist="38100" dir="2700000" algn="tl">
                <a:srgbClr val="000000">
                  <a:alpha val="43137"/>
                </a:srgbClr>
              </a:outerShdw>
            </a:effectLst>
          </a:endParaRPr>
        </a:p>
      </dgm:t>
    </dgm:pt>
    <dgm:pt modelId="{DF29B433-28C4-4212-B73F-BBA2E55D71FD}" type="parTrans" cxnId="{013F4C26-68C0-4526-9DB3-5EB519553F3C}">
      <dgm:prSet/>
      <dgm:spPr/>
      <dgm:t>
        <a:bodyPr/>
        <a:lstStyle/>
        <a:p>
          <a:endParaRPr lang="el-GR" sz="16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a:effectLst>
              <a:outerShdw blurRad="38100" dist="38100" dir="2700000" algn="tl">
                <a:srgbClr val="000000">
                  <a:alpha val="43137"/>
                </a:srgbClr>
              </a:outerShdw>
            </a:effectLst>
          </a:endParaRPr>
        </a:p>
      </dgm:t>
    </dgm:pt>
    <dgm:pt modelId="{4E244519-B7AC-4B3B-BE5F-12059590F0D2}">
      <dgm:prSet phldrT="[Κείμενο]"/>
      <dgm:spPr/>
      <dgm:t>
        <a:bodyPr/>
        <a:lstStyle/>
        <a:p>
          <a:r>
            <a:rPr lang="en-US">
              <a:effectLst>
                <a:outerShdw blurRad="38100" dist="38100" dir="2700000" algn="tl">
                  <a:srgbClr val="000000">
                    <a:alpha val="43137"/>
                  </a:srgbClr>
                </a:outerShdw>
              </a:effectLst>
            </a:rPr>
            <a:t>2. Main health issues when landing in a new country</a:t>
          </a:r>
          <a:endParaRPr lang="el-GR">
            <a:effectLst>
              <a:outerShdw blurRad="38100" dist="38100" dir="2700000" algn="tl">
                <a:srgbClr val="000000">
                  <a:alpha val="43137"/>
                </a:srgbClr>
              </a:outerShdw>
            </a:effectLst>
          </a:endParaRPr>
        </a:p>
      </dgm:t>
    </dgm:pt>
    <dgm:pt modelId="{E30B4CE4-28F5-41D5-BDD7-379CEE7BFAA6}" type="parTrans" cxnId="{63EE376A-9BE3-42F8-986B-13F24A6B6A52}">
      <dgm:prSet/>
      <dgm:spPr/>
      <dgm:t>
        <a:bodyPr/>
        <a:lstStyle/>
        <a:p>
          <a:endParaRPr lang="el-GR" sz="16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a:effectLst>
              <a:outerShdw blurRad="38100" dist="38100" dir="2700000" algn="tl">
                <a:srgbClr val="000000">
                  <a:alpha val="43137"/>
                </a:srgbClr>
              </a:outerShdw>
            </a:effectLst>
          </a:endParaRPr>
        </a:p>
      </dgm:t>
    </dgm:pt>
    <dgm:pt modelId="{B4C523CA-CB9B-45E6-9B42-ACDDF1BF7D65}">
      <dgm:prSet phldrT="[Κείμενο]"/>
      <dgm:spPr/>
      <dgm:t>
        <a:bodyPr/>
        <a:lstStyle/>
        <a:p>
          <a:r>
            <a:rPr lang="en-US">
              <a:effectLst>
                <a:outerShdw blurRad="38100" dist="38100" dir="2700000" algn="tl">
                  <a:srgbClr val="000000">
                    <a:alpha val="43137"/>
                  </a:srgbClr>
                </a:outerShdw>
              </a:effectLst>
            </a:rPr>
            <a:t>3. National Health Systems</a:t>
          </a:r>
          <a:endParaRPr lang="el-GR">
            <a:effectLst>
              <a:outerShdw blurRad="38100" dist="38100" dir="2700000" algn="tl">
                <a:srgbClr val="000000">
                  <a:alpha val="43137"/>
                </a:srgbClr>
              </a:outerShdw>
            </a:effectLst>
          </a:endParaRPr>
        </a:p>
      </dgm:t>
    </dgm:pt>
    <dgm:pt modelId="{0B61FFA1-954D-4769-9935-DC27A03FE46F}" type="parTrans" cxnId="{AB3B445A-D322-425F-BF83-71C16EDBCF6A}">
      <dgm:prSet/>
      <dgm:spPr/>
      <dgm:t>
        <a:bodyPr/>
        <a:lstStyle/>
        <a:p>
          <a:endParaRPr lang="el-GR" sz="16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a:effectLst>
              <a:outerShdw blurRad="38100" dist="38100" dir="2700000" algn="tl">
                <a:srgbClr val="000000">
                  <a:alpha val="43137"/>
                </a:srgbClr>
              </a:outerShdw>
            </a:effectLst>
          </a:endParaRPr>
        </a:p>
      </dgm:t>
    </dgm:pt>
    <dgm:pt modelId="{75B07F44-C333-48E7-8178-CFF0BF83A03B}">
      <dgm:prSet phldrT="[Κείμενο]"/>
      <dgm:spPr>
        <a:solidFill>
          <a:schemeClr val="tx2"/>
        </a:solidFill>
      </dgm:spPr>
      <dgm:t>
        <a:bodyPr/>
        <a:lstStyle/>
        <a:p>
          <a:r>
            <a:rPr lang="en-US">
              <a:effectLst>
                <a:outerShdw blurRad="38100" dist="38100" dir="2700000" algn="tl">
                  <a:srgbClr val="000000">
                    <a:alpha val="43137"/>
                  </a:srgbClr>
                </a:outerShdw>
              </a:effectLst>
            </a:rPr>
            <a:t>4. Turning digitally literate</a:t>
          </a:r>
          <a:endParaRPr lang="el-GR">
            <a:effectLst>
              <a:outerShdw blurRad="38100" dist="38100" dir="2700000" algn="tl">
                <a:srgbClr val="000000">
                  <a:alpha val="43137"/>
                </a:srgbClr>
              </a:outerShdw>
            </a:effectLst>
          </a:endParaRPr>
        </a:p>
      </dgm:t>
    </dgm:pt>
    <dgm:pt modelId="{A8A3EEA3-0713-42CA-AC7B-46A3B360B864}" type="parTrans" cxnId="{33ECC743-17BC-4F5C-B52C-8BADA6F55FA7}">
      <dgm:prSet/>
      <dgm:spPr/>
      <dgm:t>
        <a:bodyPr/>
        <a:lstStyle/>
        <a:p>
          <a:endParaRPr lang="el-GR" sz="16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a:effectLst>
              <a:outerShdw blurRad="38100" dist="38100" dir="2700000" algn="tl">
                <a:srgbClr val="000000">
                  <a:alpha val="43137"/>
                </a:srgbClr>
              </a:outerShdw>
            </a:effectLst>
          </a:endParaRPr>
        </a:p>
      </dgm:t>
    </dgm:pt>
    <dgm:pt modelId="{DB9557A1-A575-43D0-9B11-FD36CF648E34}">
      <dgm:prSet phldrT="[Κείμενο]"/>
      <dgm:spPr/>
      <dgm:t>
        <a:bodyPr/>
        <a:lstStyle/>
        <a:p>
          <a:r>
            <a:rPr lang="en-US" b="0" i="0" u="none">
              <a:effectLst>
                <a:outerShdw blurRad="38100" dist="38100" dir="2700000" algn="tl">
                  <a:srgbClr val="000000">
                    <a:alpha val="43137"/>
                  </a:srgbClr>
                </a:outerShdw>
              </a:effectLst>
            </a:rPr>
            <a:t>5. Navigating the National Health System through internet</a:t>
          </a:r>
          <a:endParaRPr lang="el-GR">
            <a:effectLst>
              <a:outerShdw blurRad="38100" dist="38100" dir="2700000" algn="tl">
                <a:srgbClr val="000000">
                  <a:alpha val="43137"/>
                </a:srgbClr>
              </a:outerShdw>
            </a:effectLst>
          </a:endParaRPr>
        </a:p>
      </dgm:t>
    </dgm:pt>
    <dgm:pt modelId="{4E615637-DD68-4F30-82E9-C6440A41C969}" type="parTrans" cxnId="{7C728D01-468E-43AD-953A-5C9AE38035E0}">
      <dgm:prSet/>
      <dgm:spPr/>
      <dgm:t>
        <a:bodyPr/>
        <a:lstStyle/>
        <a:p>
          <a:endParaRPr lang="el-GR">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a:effectLst>
              <a:outerShdw blurRad="38100" dist="38100" dir="2700000" algn="tl">
                <a:srgbClr val="000000">
                  <a:alpha val="43137"/>
                </a:srgbClr>
              </a:outerShdw>
            </a:effectLst>
          </a:endParaRPr>
        </a:p>
      </dgm:t>
    </dgm:pt>
    <dgm:pt modelId="{A7E3841F-E8D5-4E22-8847-FCDF07DD6583}">
      <dgm:prSet/>
      <dgm:spPr>
        <a:solidFill>
          <a:srgbClr val="C00000"/>
        </a:solidFill>
      </dgm:spPr>
      <dgm:t>
        <a:bodyPr/>
        <a:lstStyle/>
        <a:p>
          <a:r>
            <a:rPr lang="en-US" dirty="0">
              <a:effectLst>
                <a:outerShdw blurRad="38100" dist="38100" dir="2700000" algn="tl">
                  <a:srgbClr val="000000">
                    <a:alpha val="43137"/>
                  </a:srgbClr>
                </a:outerShdw>
              </a:effectLst>
            </a:rPr>
            <a:t>6. Being active in the digital health environment</a:t>
          </a:r>
          <a:endParaRPr lang="el-GR" dirty="0">
            <a:effectLst>
              <a:outerShdw blurRad="38100" dist="38100" dir="2700000" algn="tl">
                <a:srgbClr val="000000">
                  <a:alpha val="43137"/>
                </a:srgbClr>
              </a:outerShdw>
            </a:effectLst>
          </a:endParaRPr>
        </a:p>
      </dgm:t>
    </dgm:pt>
    <dgm:pt modelId="{F852C8EC-2BDE-4242-AC44-C63CE8412F03}" type="parTrans" cxnId="{6B0A63B4-9E90-433D-8953-440F6F33B469}">
      <dgm:prSet/>
      <dgm:spPr/>
      <dgm:t>
        <a:bodyPr/>
        <a:lstStyle/>
        <a:p>
          <a:endParaRPr lang="el-G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a:effectLst>
              <a:outerShdw blurRad="38100" dist="38100" dir="2700000" algn="tl">
                <a:srgbClr val="000000">
                  <a:alpha val="43137"/>
                </a:srgbClr>
              </a:outerShdw>
            </a:effectLst>
          </a:endParaRPr>
        </a:p>
      </dgm:t>
    </dgm:pt>
    <dgm:pt modelId="{1E395D00-6435-47AF-BDD1-99EEEBD551EE}" type="pres">
      <dgm:prSet presAssocID="{C4D5358F-2C12-40D3-A142-40CC932D99A4}" presName="linear" presStyleCnt="0">
        <dgm:presLayoutVars>
          <dgm:animLvl val="lvl"/>
          <dgm:resizeHandles val="exact"/>
        </dgm:presLayoutVars>
      </dgm:prSet>
      <dgm:spPr/>
    </dgm:pt>
    <dgm:pt modelId="{470C7429-9401-4802-AB33-313A76532508}" type="pres">
      <dgm:prSet presAssocID="{EC327B3B-64E2-4867-8E05-4626CF7AA557}" presName="parentText" presStyleLbl="node1" presStyleIdx="0" presStyleCnt="6">
        <dgm:presLayoutVars>
          <dgm:chMax val="0"/>
          <dgm:bulletEnabled val="1"/>
        </dgm:presLayoutVars>
      </dgm:prSet>
      <dgm:spPr/>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6">
        <dgm:presLayoutVars>
          <dgm:chMax val="0"/>
          <dgm:bulletEnabled val="1"/>
        </dgm:presLayoutVars>
      </dgm:prSet>
      <dgm:spPr/>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3" presStyleCnt="6" custLinFactNeighborY="21392">
        <dgm:presLayoutVars>
          <dgm:chMax val="0"/>
          <dgm:bulletEnabled val="1"/>
        </dgm:presLayoutVars>
      </dgm:prSet>
      <dgm:spPr/>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4" presStyleCnt="6">
        <dgm:presLayoutVars>
          <dgm:chMax val="0"/>
          <dgm:bulletEnabled val="1"/>
        </dgm:presLayoutVars>
      </dgm:prSet>
      <dgm:spPr/>
    </dgm:pt>
    <dgm:pt modelId="{D74F87D3-019A-4F38-BA70-696870C243A0}" type="pres">
      <dgm:prSet presAssocID="{4E5C756B-1EC2-496A-BD3A-0C91F6661E24}" presName="spacer" presStyleCnt="0"/>
      <dgm:spPr/>
    </dgm:pt>
    <dgm:pt modelId="{9E3E0E99-47DC-4292-9A9A-6EA2C988B0B7}" type="pres">
      <dgm:prSet presAssocID="{A7E3841F-E8D5-4E22-8847-FCDF07DD6583}" presName="parentText" presStyleLbl="node1" presStyleIdx="5" presStyleCnt="6">
        <dgm:presLayoutVars>
          <dgm:chMax val="0"/>
          <dgm:bulletEnabled val="1"/>
        </dgm:presLayoutVars>
      </dgm:prSet>
      <dgm:spPr/>
    </dgm:pt>
  </dgm:ptLst>
  <dgm:cxnLst>
    <dgm:cxn modelId="{7C728D01-468E-43AD-953A-5C9AE38035E0}" srcId="{C4D5358F-2C12-40D3-A142-40CC932D99A4}" destId="{DB9557A1-A575-43D0-9B11-FD36CF648E34}" srcOrd="4"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7533573D-AE90-413F-8D5E-92E484CC53EE}" type="presOf" srcId="{C4D5358F-2C12-40D3-A142-40CC932D99A4}" destId="{1E395D00-6435-47AF-BDD1-99EEEBD551EE}" srcOrd="0" destOrd="0" presId="urn:microsoft.com/office/officeart/2005/8/layout/vList2"/>
    <dgm:cxn modelId="{33ECC743-17BC-4F5C-B52C-8BADA6F55FA7}" srcId="{C4D5358F-2C12-40D3-A142-40CC932D99A4}" destId="{75B07F44-C333-48E7-8178-CFF0BF83A03B}" srcOrd="3" destOrd="0" parTransId="{A8A3EEA3-0713-42CA-AC7B-46A3B360B864}" sibTransId="{6985D3C9-1F91-4A64-BD11-2BDAF4408EF5}"/>
    <dgm:cxn modelId="{CB328945-6C53-4E86-9563-99AA511DA908}" type="presOf" srcId="{DB9557A1-A575-43D0-9B11-FD36CF648E34}" destId="{9051EEB7-EB29-4D86-A30C-F78D5B77F965}" srcOrd="0" destOrd="0" presId="urn:microsoft.com/office/officeart/2005/8/layout/vList2"/>
    <dgm:cxn modelId="{71170B66-801D-42B1-BD88-3067EF1E3D30}" type="presOf" srcId="{EC327B3B-64E2-4867-8E05-4626CF7AA557}" destId="{470C7429-9401-4802-AB33-313A76532508}" srcOrd="0" destOrd="0" presId="urn:microsoft.com/office/officeart/2005/8/layout/vList2"/>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AB3B445A-D322-425F-BF83-71C16EDBCF6A}" srcId="{C4D5358F-2C12-40D3-A142-40CC932D99A4}" destId="{B4C523CA-CB9B-45E6-9B42-ACDDF1BF7D65}" srcOrd="2" destOrd="0" parTransId="{0B61FFA1-954D-4769-9935-DC27A03FE46F}" sibTransId="{2A74883B-AB36-4DBE-A90D-C134F37AC8DE}"/>
    <dgm:cxn modelId="{E7D99F90-BD21-488E-8965-4FA3E6649457}" type="presOf" srcId="{4E244519-B7AC-4B3B-BE5F-12059590F0D2}" destId="{288E5028-B57D-41A4-A329-2A81DBAE6A20}" srcOrd="0" destOrd="0" presId="urn:microsoft.com/office/officeart/2005/8/layout/vList2"/>
    <dgm:cxn modelId="{6B0A63B4-9E90-433D-8953-440F6F33B469}" srcId="{C4D5358F-2C12-40D3-A142-40CC932D99A4}" destId="{A7E3841F-E8D5-4E22-8847-FCDF07DD6583}" srcOrd="5" destOrd="0" parTransId="{F852C8EC-2BDE-4242-AC44-C63CE8412F03}" sibTransId="{DC7664FC-78D4-4C48-A08A-C226B6FF6A6E}"/>
    <dgm:cxn modelId="{F8382DE5-C8BA-4A2B-BB85-0574693AA1A1}" type="presOf" srcId="{A7E3841F-E8D5-4E22-8847-FCDF07DD6583}" destId="{9E3E0E99-47DC-4292-9A9A-6EA2C988B0B7}"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ABD3DE51-3743-4AE5-8CE3-3B9CE1CDD428}" type="presParOf" srcId="{1E395D00-6435-47AF-BDD1-99EEEBD551EE}" destId="{B1E5A2DC-B9EA-495F-ACC6-ADF21FC1B8B1}" srcOrd="5" destOrd="0" presId="urn:microsoft.com/office/officeart/2005/8/layout/vList2"/>
    <dgm:cxn modelId="{5D9568E3-C1D1-4DF3-A3CA-310FD0F9BDCC}" type="presParOf" srcId="{1E395D00-6435-47AF-BDD1-99EEEBD551EE}" destId="{31969173-98AF-468F-AECC-B3BDDB4E4699}" srcOrd="6" destOrd="0" presId="urn:microsoft.com/office/officeart/2005/8/layout/vList2"/>
    <dgm:cxn modelId="{B447F35B-3033-4451-92CE-527C8BEC5C20}" type="presParOf" srcId="{1E395D00-6435-47AF-BDD1-99EEEBD551EE}" destId="{E08BB82A-24A0-4B54-80B3-A5CB9C2E8860}" srcOrd="7" destOrd="0" presId="urn:microsoft.com/office/officeart/2005/8/layout/vList2"/>
    <dgm:cxn modelId="{6F131121-DF3C-444E-A92D-D7F2F4384D69}" type="presParOf" srcId="{1E395D00-6435-47AF-BDD1-99EEEBD551EE}" destId="{9051EEB7-EB29-4D86-A30C-F78D5B77F965}" srcOrd="8" destOrd="0" presId="urn:microsoft.com/office/officeart/2005/8/layout/vList2"/>
    <dgm:cxn modelId="{8C5B5F3A-1D8A-42D4-AD15-21FD4418D4E2}" type="presParOf" srcId="{1E395D00-6435-47AF-BDD1-99EEEBD551EE}" destId="{D74F87D3-019A-4F38-BA70-696870C243A0}" srcOrd="9" destOrd="0" presId="urn:microsoft.com/office/officeart/2005/8/layout/vList2"/>
    <dgm:cxn modelId="{83284277-4746-4C07-A5CB-BA12AE03C6C8}" type="presParOf" srcId="{1E395D00-6435-47AF-BDD1-99EEEBD551EE}" destId="{9E3E0E99-47DC-4292-9A9A-6EA2C988B0B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en-US" sz="1800" dirty="0">
              <a:solidFill>
                <a:schemeClr val="bg1"/>
              </a:solidFill>
            </a:rPr>
            <a:t>Ability to interact an react on health-related topics in the digital environment</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158831"/>
          <a:ext cx="6251110" cy="479700"/>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outerShdw blurRad="38100" dist="38100" dir="2700000" algn="tl">
                  <a:srgbClr val="000000">
                    <a:alpha val="43137"/>
                  </a:srgbClr>
                </a:outerShdw>
              </a:effectLst>
            </a:rPr>
            <a:t>1. What is Digital Health Literacy and its relevance </a:t>
          </a:r>
          <a:endParaRPr lang="el-GR" sz="2000" kern="1200">
            <a:effectLst>
              <a:outerShdw blurRad="38100" dist="38100" dir="2700000" algn="tl">
                <a:srgbClr val="000000">
                  <a:alpha val="43137"/>
                </a:srgbClr>
              </a:outerShdw>
            </a:effectLst>
          </a:endParaRPr>
        </a:p>
      </dsp:txBody>
      <dsp:txXfrm>
        <a:off x="23417" y="182248"/>
        <a:ext cx="6204276" cy="432866"/>
      </dsp:txXfrm>
    </dsp:sp>
    <dsp:sp modelId="{288E5028-B57D-41A4-A329-2A81DBAE6A20}">
      <dsp:nvSpPr>
        <dsp:cNvPr id="0" name=""/>
        <dsp:cNvSpPr/>
      </dsp:nvSpPr>
      <dsp:spPr>
        <a:xfrm>
          <a:off x="0" y="696131"/>
          <a:ext cx="6251110" cy="4797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outerShdw blurRad="38100" dist="38100" dir="2700000" algn="tl">
                  <a:srgbClr val="000000">
                    <a:alpha val="43137"/>
                  </a:srgbClr>
                </a:outerShdw>
              </a:effectLst>
            </a:rPr>
            <a:t>2. Main health issues when landing in a new country</a:t>
          </a:r>
          <a:endParaRPr lang="el-GR" sz="2000" kern="1200">
            <a:effectLst>
              <a:outerShdw blurRad="38100" dist="38100" dir="2700000" algn="tl">
                <a:srgbClr val="000000">
                  <a:alpha val="43137"/>
                </a:srgbClr>
              </a:outerShdw>
            </a:effectLst>
          </a:endParaRPr>
        </a:p>
      </dsp:txBody>
      <dsp:txXfrm>
        <a:off x="23417" y="719548"/>
        <a:ext cx="6204276" cy="432866"/>
      </dsp:txXfrm>
    </dsp:sp>
    <dsp:sp modelId="{8CDB7BC7-8DB4-48B4-844D-150D6BC9A281}">
      <dsp:nvSpPr>
        <dsp:cNvPr id="0" name=""/>
        <dsp:cNvSpPr/>
      </dsp:nvSpPr>
      <dsp:spPr>
        <a:xfrm>
          <a:off x="0" y="1233432"/>
          <a:ext cx="6251110" cy="4797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outerShdw blurRad="38100" dist="38100" dir="2700000" algn="tl">
                  <a:srgbClr val="000000">
                    <a:alpha val="43137"/>
                  </a:srgbClr>
                </a:outerShdw>
              </a:effectLst>
            </a:rPr>
            <a:t>3. National Health Systems</a:t>
          </a:r>
          <a:endParaRPr lang="el-GR" sz="2000" kern="1200">
            <a:effectLst>
              <a:outerShdw blurRad="38100" dist="38100" dir="2700000" algn="tl">
                <a:srgbClr val="000000">
                  <a:alpha val="43137"/>
                </a:srgbClr>
              </a:outerShdw>
            </a:effectLst>
          </a:endParaRPr>
        </a:p>
      </dsp:txBody>
      <dsp:txXfrm>
        <a:off x="23417" y="1256849"/>
        <a:ext cx="6204276" cy="432866"/>
      </dsp:txXfrm>
    </dsp:sp>
    <dsp:sp modelId="{31969173-98AF-468F-AECC-B3BDDB4E4699}">
      <dsp:nvSpPr>
        <dsp:cNvPr id="0" name=""/>
        <dsp:cNvSpPr/>
      </dsp:nvSpPr>
      <dsp:spPr>
        <a:xfrm>
          <a:off x="0" y="1783053"/>
          <a:ext cx="6251110" cy="479700"/>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outerShdw blurRad="38100" dist="38100" dir="2700000" algn="tl">
                  <a:srgbClr val="000000">
                    <a:alpha val="43137"/>
                  </a:srgbClr>
                </a:outerShdw>
              </a:effectLst>
            </a:rPr>
            <a:t>4. Turning digitally literate</a:t>
          </a:r>
          <a:endParaRPr lang="el-GR" sz="2000" kern="1200">
            <a:effectLst>
              <a:outerShdw blurRad="38100" dist="38100" dir="2700000" algn="tl">
                <a:srgbClr val="000000">
                  <a:alpha val="43137"/>
                </a:srgbClr>
              </a:outerShdw>
            </a:effectLst>
          </a:endParaRPr>
        </a:p>
      </dsp:txBody>
      <dsp:txXfrm>
        <a:off x="23417" y="1806470"/>
        <a:ext cx="6204276" cy="432866"/>
      </dsp:txXfrm>
    </dsp:sp>
    <dsp:sp modelId="{9051EEB7-EB29-4D86-A30C-F78D5B77F965}">
      <dsp:nvSpPr>
        <dsp:cNvPr id="0" name=""/>
        <dsp:cNvSpPr/>
      </dsp:nvSpPr>
      <dsp:spPr>
        <a:xfrm>
          <a:off x="0" y="2308032"/>
          <a:ext cx="6251110" cy="4797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kern="1200">
              <a:effectLst>
                <a:outerShdw blurRad="38100" dist="38100" dir="2700000" algn="tl">
                  <a:srgbClr val="000000">
                    <a:alpha val="43137"/>
                  </a:srgbClr>
                </a:outerShdw>
              </a:effectLst>
            </a:rPr>
            <a:t>5. Navigating the National Health System through internet</a:t>
          </a:r>
          <a:endParaRPr lang="el-GR" sz="2000" kern="1200">
            <a:effectLst>
              <a:outerShdw blurRad="38100" dist="38100" dir="2700000" algn="tl">
                <a:srgbClr val="000000">
                  <a:alpha val="43137"/>
                </a:srgbClr>
              </a:outerShdw>
            </a:effectLst>
          </a:endParaRPr>
        </a:p>
      </dsp:txBody>
      <dsp:txXfrm>
        <a:off x="23417" y="2331449"/>
        <a:ext cx="6204276" cy="432866"/>
      </dsp:txXfrm>
    </dsp:sp>
    <dsp:sp modelId="{9E3E0E99-47DC-4292-9A9A-6EA2C988B0B7}">
      <dsp:nvSpPr>
        <dsp:cNvPr id="0" name=""/>
        <dsp:cNvSpPr/>
      </dsp:nvSpPr>
      <dsp:spPr>
        <a:xfrm>
          <a:off x="0" y="2845332"/>
          <a:ext cx="6251110" cy="479700"/>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6. Being active in the digital health environment</a:t>
          </a:r>
          <a:endParaRPr lang="el-GR" sz="2000" kern="1200" dirty="0">
            <a:effectLst>
              <a:outerShdw blurRad="38100" dist="38100" dir="2700000" algn="tl">
                <a:srgbClr val="000000">
                  <a:alpha val="43137"/>
                </a:srgbClr>
              </a:outerShdw>
            </a:effectLst>
          </a:endParaRPr>
        </a:p>
      </dsp:txBody>
      <dsp:txXfrm>
        <a:off x="23417" y="2868749"/>
        <a:ext cx="6204276"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Ability to interact an react on health-related topics in the digital environment</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22/5/2022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53187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77675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https://pixabay.com/de/photos/sicherheit-alarm-monitor-cyber-5043368/</a:t>
            </a:r>
          </a:p>
        </p:txBody>
      </p:sp>
      <p:sp>
        <p:nvSpPr>
          <p:cNvPr id="4" name="Foliennummernplatzhalter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79058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https://pixabay.com/de/photos/problem-l%c3%b6sung-hilfe-support-3303403/</a:t>
            </a:r>
          </a:p>
        </p:txBody>
      </p:sp>
      <p:sp>
        <p:nvSpPr>
          <p:cNvPr id="4" name="Foliennummernplatzhalter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7257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02839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08321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https://www.barmer.de/expertenforen/seit-wochen-magen-darm-probleme-94636</a:t>
            </a:r>
          </a:p>
        </p:txBody>
      </p:sp>
      <p:sp>
        <p:nvSpPr>
          <p:cNvPr id="4" name="Foliennummernplatzhalter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43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https://www.barmer.de/expertenforen/rueckenprobleme-mit-schwindel-129976</a:t>
            </a:r>
          </a:p>
        </p:txBody>
      </p:sp>
      <p:sp>
        <p:nvSpPr>
          <p:cNvPr id="4" name="Foliennummernplatzhalter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66054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https://www.barmer.de/forum/barmer-de/expertenforen/forum-zahngesundheit-23214/nervenschmerzen-nach-eis-essen-338310</a:t>
            </a:r>
          </a:p>
        </p:txBody>
      </p:sp>
      <p:sp>
        <p:nvSpPr>
          <p:cNvPr id="4" name="Foliennummernplatzhalter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8746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415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11739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35813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https://pixabay.com/de/vectors/gruppe-diskussion-menschen-personen-1962592/</a:t>
            </a:r>
          </a:p>
        </p:txBody>
      </p:sp>
      <p:sp>
        <p:nvSpPr>
          <p:cNvPr id="4" name="Foliennummernplatzhalter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89787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Good-practice</a:t>
            </a:r>
            <a:r>
              <a:rPr lang="de-DE" baseline="0" dirty="0"/>
              <a:t> </a:t>
            </a:r>
            <a:r>
              <a:rPr lang="de-DE" baseline="0" dirty="0" err="1"/>
              <a:t>example</a:t>
            </a: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2179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63931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64442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6755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12689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4915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79324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More </a:t>
            </a:r>
            <a:r>
              <a:rPr lang="de-DE" dirty="0" err="1"/>
              <a:t>detailed</a:t>
            </a:r>
            <a:r>
              <a:rPr lang="de-DE" dirty="0"/>
              <a:t>?</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03408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122929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8646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07072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8058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https://pixabay.com/de/photos/magnet-blank-reminder-message-4872634/</a:t>
            </a: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240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https://www.oecd-ilibrary.org/docserver/5jlwt49ccklt-en.pdf?expires=1641552294&amp;id=id&amp;accname=guest&amp;checksum=A4D2A97E7E17AA766F51E23F3666B72C</a:t>
            </a: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8317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Source</a:t>
            </a:r>
            <a:r>
              <a:rPr lang="de-DE" baseline="0" dirty="0"/>
              <a:t> </a:t>
            </a:r>
            <a:r>
              <a:rPr lang="de-DE" baseline="0" dirty="0" err="1"/>
              <a:t>is</a:t>
            </a:r>
            <a:r>
              <a:rPr lang="de-DE" baseline="0" dirty="0"/>
              <a:t> lost </a:t>
            </a:r>
            <a:r>
              <a:rPr lang="de-DE" baseline="0" dirty="0" err="1"/>
              <a:t>and</a:t>
            </a:r>
            <a:r>
              <a:rPr lang="de-DE" baseline="0" dirty="0"/>
              <a:t> I </a:t>
            </a:r>
            <a:r>
              <a:rPr lang="de-DE" baseline="0" dirty="0" err="1"/>
              <a:t>cannot</a:t>
            </a:r>
            <a:r>
              <a:rPr lang="de-DE" baseline="0" dirty="0"/>
              <a:t> find </a:t>
            </a:r>
            <a:r>
              <a:rPr lang="de-DE" baseline="0" dirty="0" err="1"/>
              <a:t>it</a:t>
            </a:r>
            <a:r>
              <a:rPr lang="de-DE" baseline="0" dirty="0"/>
              <a:t> </a:t>
            </a:r>
            <a:r>
              <a:rPr lang="de-DE" baseline="0" dirty="0" err="1"/>
              <a:t>anymore</a:t>
            </a:r>
            <a:r>
              <a:rPr lang="de-DE" baseline="0" dirty="0"/>
              <a:t>- sorry! But </a:t>
            </a:r>
            <a:r>
              <a:rPr lang="de-DE" baseline="0" dirty="0" err="1"/>
              <a:t>it´s</a:t>
            </a:r>
            <a:r>
              <a:rPr lang="de-DE" baseline="0" dirty="0"/>
              <a:t> </a:t>
            </a:r>
            <a:r>
              <a:rPr lang="de-DE" baseline="0" dirty="0" err="1"/>
              <a:t>definitley</a:t>
            </a:r>
            <a:r>
              <a:rPr lang="de-DE" baseline="0" dirty="0"/>
              <a:t> </a:t>
            </a:r>
            <a:r>
              <a:rPr lang="de-DE" baseline="0" dirty="0" err="1"/>
              <a:t>from</a:t>
            </a:r>
            <a:r>
              <a:rPr lang="de-DE" baseline="0" dirty="0"/>
              <a:t> </a:t>
            </a:r>
            <a:r>
              <a:rPr lang="de-DE" baseline="0" dirty="0" err="1"/>
              <a:t>pixaby</a:t>
            </a:r>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806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88137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0860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Being active in the digital environment</a:t>
            </a: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22/5/2022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5jlwt49ccklt-en.pdf?expires=1641552294&amp;id=id&amp;accname=guest&amp;checksum=A4D2A97E7E17AA766F51E23F3666B72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hyperlink" Target="https://www.verbraucherzentrale.de/wissen/digitale-welt/phishingradar/spam-emailmuell-im-internet-107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blog.usecure.io/the-most-common-examples-of-a-phishing-ema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photos/sicherheit-alarm-monitor-cyber-5043368/" TargetMode="External"/><Relationship Id="rId4" Type="http://schemas.openxmlformats.org/officeDocument/2006/relationships/hyperlink" Target="https://www.verbraucherzentrale.de/wissen/digitale-welt/phishingradar/merkmale-einer-phishingmail-607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photos/problem-l%c3%b6sung-hilfe-support-330340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de/vectors/gruppe-diskussion-menschen-personen-196259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hyperlink" Target="https://pixabay.com/service/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Benjaminsmith@yahoo.d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pixabay.com/service/license/" TargetMode="External"/><Relationship Id="rId4" Type="http://schemas.openxmlformats.org/officeDocument/2006/relationships/hyperlink" Target="https://pixabay.com/de/vectors/gruppe-diskussion-menschen-personen-196259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8.emf"/><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phishing-referenzen-daten-login-657332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photos/magnet-blank-reminder-message-48726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286469"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a:solidFill>
                  <a:srgbClr val="C01E24"/>
                </a:solidFill>
                <a:effectLst/>
                <a:latin typeface="+mj-lt"/>
                <a:ea typeface="+mj-ea"/>
                <a:cs typeface="+mj-cs"/>
              </a:rPr>
              <a:t>Module 6 – Part 1</a:t>
            </a:r>
            <a:br>
              <a:rPr lang="en-US" sz="3400" b="1" kern="1200" dirty="0">
                <a:solidFill>
                  <a:schemeClr val="tx1"/>
                </a:solidFill>
                <a:latin typeface="+mj-lt"/>
                <a:ea typeface="+mj-ea"/>
                <a:cs typeface="+mj-cs"/>
              </a:rPr>
            </a:br>
            <a:r>
              <a:rPr lang="en-US" sz="3400" dirty="0">
                <a:solidFill>
                  <a:schemeClr val="tx1"/>
                </a:solidFill>
                <a:effectLst/>
                <a:latin typeface="+mj-lt"/>
              </a:rPr>
              <a:t>Being active in the digital environment</a:t>
            </a:r>
            <a:endParaRPr lang="en-US" sz="3400" kern="1200" dirty="0">
              <a:solidFill>
                <a:schemeClr val="tx1"/>
              </a:solidFill>
              <a:effectLst/>
              <a:latin typeface="+mj-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dirty="0">
                <a:solidFill>
                  <a:schemeClr val="bg1">
                    <a:lumMod val="50000"/>
                  </a:schemeClr>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dirty="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1479A75B-5EF8-4655-AC7C-05F44E539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Now it is time to discuss about protecting privacy….</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453746" y="1523747"/>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risk factors for privacy do exist by using digital devices and surfing on the internet? </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Start a list:</a:t>
            </a:r>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1">
              <a:lnSpc>
                <a:spcPct val="120000"/>
              </a:lnSpc>
              <a:buFont typeface="Wingdings" panose="05000000000000000000" pitchFamily="2" charset="2"/>
              <a:buChar char="ü"/>
            </a:pPr>
            <a:r>
              <a:rPr lang="el-GR" dirty="0"/>
              <a:t>……………</a:t>
            </a:r>
            <a:endParaRPr lang="en-US" dirty="0"/>
          </a:p>
          <a:p>
            <a:pPr lvl="2">
              <a:lnSpc>
                <a:spcPct val="120000"/>
              </a:lnSpc>
              <a:buFont typeface="Symbol" panose="05050102010706020507" pitchFamily="18" charset="2"/>
              <a:buChar char="-"/>
            </a:pPr>
            <a:endParaRPr lang="en-US" dirty="0"/>
          </a:p>
        </p:txBody>
      </p:sp>
      <p:sp>
        <p:nvSpPr>
          <p:cNvPr id="3" name="Textfeld 2"/>
          <p:cNvSpPr txBox="1"/>
          <p:nvPr/>
        </p:nvSpPr>
        <p:spPr>
          <a:xfrm>
            <a:off x="810912" y="6596390"/>
            <a:ext cx="11034247" cy="261610"/>
          </a:xfrm>
          <a:prstGeom prst="rect">
            <a:avLst/>
          </a:prstGeom>
        </p:spPr>
        <p:txBody>
          <a:bodyPr wrap="square" rtlCol="0">
            <a:spAutoFit/>
          </a:bodyPr>
          <a:lstStyle/>
          <a:p>
            <a:r>
              <a:rPr lang="de-DE" sz="1100" dirty="0"/>
              <a:t>More </a:t>
            </a:r>
            <a:r>
              <a:rPr lang="de-DE" sz="1100" dirty="0" err="1"/>
              <a:t>information</a:t>
            </a:r>
            <a:r>
              <a:rPr lang="de-DE" sz="1100" dirty="0"/>
              <a:t>: [1] </a:t>
            </a:r>
            <a:r>
              <a:rPr lang="de-DE" sz="1100" dirty="0">
                <a:hlinkClick r:id="rId3"/>
              </a:rPr>
              <a:t>https://www.oecd-ilibrary.org/docserver/5jlwt49ccklt-en.pdf?expires=1641552294&amp;id=id&amp;accname=guest&amp;checksum=A4D2A97E7E17AA766F51E23F3666B72C</a:t>
            </a:r>
            <a:endParaRPr lang="de-DE" sz="1100" dirty="0"/>
          </a:p>
        </p:txBody>
      </p:sp>
      <p:sp>
        <p:nvSpPr>
          <p:cNvPr id="9" name="TextBox 8">
            <a:extLst>
              <a:ext uri="{FF2B5EF4-FFF2-40B4-BE49-F238E27FC236}">
                <a16:creationId xmlns:a16="http://schemas.microsoft.com/office/drawing/2014/main" id="{74D09A49-F361-4040-BA6B-9BD3D5249F9E}"/>
              </a:ext>
            </a:extLst>
          </p:cNvPr>
          <p:cNvSpPr txBox="1"/>
          <p:nvPr/>
        </p:nvSpPr>
        <p:spPr>
          <a:xfrm>
            <a:off x="3831858" y="3133016"/>
            <a:ext cx="4351879" cy="295465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rgbClr val="C00000"/>
              </a:buClr>
              <a:buFont typeface="Wingdings" panose="05000000000000000000" pitchFamily="2" charset="2"/>
              <a:buChar char="ü"/>
            </a:pPr>
            <a:r>
              <a:rPr lang="en-US" dirty="0"/>
              <a:t>Computer viruses</a:t>
            </a:r>
          </a:p>
          <a:p>
            <a:pPr marL="180000" lvl="1" indent="-180000">
              <a:spcBef>
                <a:spcPts val="600"/>
              </a:spcBef>
              <a:spcAft>
                <a:spcPts val="600"/>
              </a:spcAft>
              <a:buClr>
                <a:srgbClr val="C00000"/>
              </a:buClr>
              <a:buFont typeface="Wingdings" panose="05000000000000000000" pitchFamily="2" charset="2"/>
              <a:buChar char="ü"/>
            </a:pPr>
            <a:r>
              <a:rPr lang="en-US" dirty="0"/>
              <a:t>Hacking</a:t>
            </a:r>
          </a:p>
          <a:p>
            <a:pPr marL="180000" lvl="1" indent="-180000">
              <a:spcBef>
                <a:spcPts val="600"/>
              </a:spcBef>
              <a:spcAft>
                <a:spcPts val="600"/>
              </a:spcAft>
              <a:buClr>
                <a:srgbClr val="C00000"/>
              </a:buClr>
              <a:buFont typeface="Wingdings" panose="05000000000000000000" pitchFamily="2" charset="2"/>
              <a:buChar char="ü"/>
            </a:pPr>
            <a:r>
              <a:rPr lang="en-US" dirty="0"/>
              <a:t>Data theft: </a:t>
            </a:r>
          </a:p>
          <a:p>
            <a:pPr marL="742950" lvl="3" indent="-285750">
              <a:spcBef>
                <a:spcPts val="600"/>
              </a:spcBef>
              <a:spcAft>
                <a:spcPts val="600"/>
              </a:spcAft>
              <a:buClr>
                <a:srgbClr val="C00000"/>
              </a:buClr>
              <a:buFont typeface="Courier New" panose="02070309020205020404" pitchFamily="49" charset="0"/>
              <a:buChar char="o"/>
            </a:pPr>
            <a:r>
              <a:rPr lang="en-US" dirty="0"/>
              <a:t>Associated identity theft</a:t>
            </a:r>
          </a:p>
          <a:p>
            <a:pPr marL="742950" lvl="3" indent="-285750">
              <a:spcBef>
                <a:spcPts val="600"/>
              </a:spcBef>
              <a:spcAft>
                <a:spcPts val="600"/>
              </a:spcAft>
              <a:buClr>
                <a:srgbClr val="C00000"/>
              </a:buClr>
              <a:buFont typeface="Courier New" panose="02070309020205020404" pitchFamily="49" charset="0"/>
              <a:buChar char="o"/>
            </a:pPr>
            <a:r>
              <a:rPr lang="en-US" dirty="0"/>
              <a:t>Credit card account information</a:t>
            </a:r>
          </a:p>
          <a:p>
            <a:pPr marL="742950" lvl="3" indent="-285750">
              <a:spcBef>
                <a:spcPts val="600"/>
              </a:spcBef>
              <a:spcAft>
                <a:spcPts val="600"/>
              </a:spcAft>
              <a:buClr>
                <a:srgbClr val="C00000"/>
              </a:buClr>
              <a:buFont typeface="Courier New" panose="02070309020205020404" pitchFamily="49" charset="0"/>
              <a:buChar char="o"/>
            </a:pPr>
            <a:r>
              <a:rPr lang="en-US" dirty="0"/>
              <a:t>Customer credentials</a:t>
            </a:r>
          </a:p>
          <a:p>
            <a:pPr marL="180000" lvl="1" indent="-180000">
              <a:spcBef>
                <a:spcPts val="600"/>
              </a:spcBef>
              <a:spcAft>
                <a:spcPts val="600"/>
              </a:spcAft>
              <a:buClr>
                <a:srgbClr val="C00000"/>
              </a:buClr>
              <a:buFont typeface="Wingdings" panose="05000000000000000000" pitchFamily="2" charset="2"/>
              <a:buChar char="ü"/>
            </a:pPr>
            <a:r>
              <a:rPr lang="en-US" dirty="0"/>
              <a:t>Spam-mails</a:t>
            </a:r>
          </a:p>
        </p:txBody>
      </p:sp>
      <p:sp>
        <p:nvSpPr>
          <p:cNvPr id="10" name="pop-up">
            <a:extLst>
              <a:ext uri="{FF2B5EF4-FFF2-40B4-BE49-F238E27FC236}">
                <a16:creationId xmlns:a16="http://schemas.microsoft.com/office/drawing/2014/main" id="{BB1BD6B0-4746-4946-B88D-025239B6EBF4}"/>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3849077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Repetition- How to decide if the website is safe?</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803" y="2386724"/>
            <a:ext cx="3119933" cy="3106329"/>
          </a:xfrm>
          <a:prstGeom prst="rect">
            <a:avLst/>
          </a:prstGeom>
          <a:ln>
            <a:noFill/>
          </a:ln>
          <a:effectLst>
            <a:outerShdw blurRad="292100" dist="139700" dir="2700000" algn="tl" rotWithShape="0">
              <a:srgbClr val="333333">
                <a:alpha val="65000"/>
              </a:srgbClr>
            </a:outerShdw>
          </a:effectLst>
        </p:spPr>
      </p:pic>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076689"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List:</a:t>
            </a:r>
          </a:p>
          <a:p>
            <a:pPr lvl="1">
              <a:lnSpc>
                <a:spcPct val="120000"/>
              </a:lnSpc>
              <a:buFont typeface="Wingdings" panose="05000000000000000000" pitchFamily="2" charset="2"/>
              <a:buChar char="ü"/>
            </a:pPr>
            <a:r>
              <a:rPr lang="el-GR" dirty="0"/>
              <a:t>……………</a:t>
            </a:r>
          </a:p>
          <a:p>
            <a:pPr lvl="1">
              <a:lnSpc>
                <a:spcPct val="120000"/>
              </a:lnSpc>
              <a:buFont typeface="Wingdings" panose="05000000000000000000" pitchFamily="2" charset="2"/>
              <a:buChar char="ü"/>
            </a:pPr>
            <a:r>
              <a:rPr lang="el-GR" dirty="0"/>
              <a:t>……………</a:t>
            </a:r>
            <a:endParaRPr lang="en-US" dirty="0"/>
          </a:p>
          <a:p>
            <a:pPr lvl="1">
              <a:lnSpc>
                <a:spcPct val="120000"/>
              </a:lnSpc>
            </a:pPr>
            <a:endParaRPr lang="en-US" dirty="0"/>
          </a:p>
        </p:txBody>
      </p:sp>
      <p:sp>
        <p:nvSpPr>
          <p:cNvPr id="9" name="Ορθογώνιο 1">
            <a:extLst>
              <a:ext uri="{FF2B5EF4-FFF2-40B4-BE49-F238E27FC236}">
                <a16:creationId xmlns:a16="http://schemas.microsoft.com/office/drawing/2014/main" id="{BE2F5931-E0C3-400C-BD21-B3C6440ADF15}"/>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10" name="TextBox 9">
            <a:extLst>
              <a:ext uri="{FF2B5EF4-FFF2-40B4-BE49-F238E27FC236}">
                <a16:creationId xmlns:a16="http://schemas.microsoft.com/office/drawing/2014/main" id="{66A7E32E-2816-41ED-8D6B-099EF5E0016E}"/>
              </a:ext>
            </a:extLst>
          </p:cNvPr>
          <p:cNvSpPr txBox="1"/>
          <p:nvPr/>
        </p:nvSpPr>
        <p:spPr>
          <a:xfrm>
            <a:off x="3920060" y="3032254"/>
            <a:ext cx="4351879"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Noto Sans Symbols"/>
              <a:buChar char="✔"/>
            </a:pPr>
            <a:endParaRPr lang="en-US"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Noto Sans Symbols"/>
              <a:buChar char="✔"/>
            </a:pPr>
            <a:r>
              <a:rPr lang="en-US" sz="1800" dirty="0">
                <a:solidFill>
                  <a:schemeClr val="dk1"/>
                </a:solidFill>
                <a:latin typeface="Calibri"/>
                <a:ea typeface="Calibri"/>
                <a:cs typeface="Calibri"/>
                <a:sym typeface="Calibri"/>
              </a:rPr>
              <a:t>Are the technical requirements completed? e.g., “</a:t>
            </a:r>
            <a:r>
              <a:rPr lang="en-US" sz="1800" b="1" dirty="0">
                <a:solidFill>
                  <a:schemeClr val="dk1"/>
                </a:solidFill>
                <a:latin typeface="Calibri"/>
                <a:ea typeface="Calibri"/>
                <a:cs typeface="Calibri"/>
                <a:sym typeface="Calibri"/>
              </a:rPr>
              <a:t>https</a:t>
            </a:r>
            <a:r>
              <a:rPr lang="en-US" sz="1800" dirty="0">
                <a:solidFill>
                  <a:schemeClr val="dk1"/>
                </a:solidFill>
                <a:latin typeface="Calibri"/>
                <a:ea typeface="Calibri"/>
                <a:cs typeface="Calibri"/>
                <a:sym typeface="Calibri"/>
              </a:rPr>
              <a:t>” at the beginning of the link, </a:t>
            </a:r>
          </a:p>
          <a:p>
            <a:pPr marL="360000" lvl="1" indent="-360000">
              <a:spcBef>
                <a:spcPts val="600"/>
              </a:spcBef>
              <a:spcAft>
                <a:spcPts val="600"/>
              </a:spcAft>
              <a:buClr>
                <a:srgbClr val="C01E24"/>
              </a:buClr>
              <a:buSzPts val="2640"/>
              <a:buFont typeface="Noto Sans Symbols"/>
              <a:buChar char="✔"/>
            </a:pPr>
            <a:r>
              <a:rPr lang="en-US" sz="1800" dirty="0">
                <a:solidFill>
                  <a:schemeClr val="dk1"/>
                </a:solidFill>
                <a:latin typeface="Calibri"/>
                <a:ea typeface="Calibri"/>
                <a:cs typeface="Calibri"/>
                <a:sym typeface="Calibri"/>
              </a:rPr>
              <a:t>Is the website displayed correctly in the browser and does it work in all sections? </a:t>
            </a:r>
            <a:endParaRPr lang="en-US" sz="1800" i="1" dirty="0">
              <a:solidFill>
                <a:srgbClr val="FF0000"/>
              </a:solidFill>
              <a:latin typeface="Calibri"/>
              <a:ea typeface="Calibri"/>
              <a:cs typeface="Calibri"/>
              <a:sym typeface="Calibri"/>
            </a:endParaRPr>
          </a:p>
        </p:txBody>
      </p:sp>
      <p:sp>
        <p:nvSpPr>
          <p:cNvPr id="11" name="pop-up">
            <a:extLst>
              <a:ext uri="{FF2B5EF4-FFF2-40B4-BE49-F238E27FC236}">
                <a16:creationId xmlns:a16="http://schemas.microsoft.com/office/drawing/2014/main" id="{81F35091-483C-4FF2-AFD1-F4F4172D6D03}"/>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523736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44949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lvl="1" indent="-273050">
              <a:lnSpc>
                <a:spcPct val="120000"/>
              </a:lnSpc>
            </a:pPr>
            <a:r>
              <a:rPr lang="en-US" sz="2400" dirty="0"/>
              <a:t>Sometimes you receive unwanted e-mails - on the one hand, this is time-consuming because you have to sort through the unwanted e-mails, but on the other hand, so-called spam e-mails can also contain dangers such as viruses or harmful programs that install themselves on your computer when you open the e-mail and can e.g., spy out your access data. Phishing is also a common type of online scam where criminals send official-looking emails in an attempt the user to reveal details that may be used for identity theft. </a:t>
            </a: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05207"/>
            <a:ext cx="2285771" cy="2285771"/>
          </a:xfrm>
          <a:prstGeom prst="rect">
            <a:avLst/>
          </a:prstGeom>
        </p:spPr>
      </p:pic>
      <p:sp>
        <p:nvSpPr>
          <p:cNvPr id="3" name="Textfeld 2"/>
          <p:cNvSpPr txBox="1"/>
          <p:nvPr/>
        </p:nvSpPr>
        <p:spPr>
          <a:xfrm>
            <a:off x="558000" y="6581002"/>
            <a:ext cx="8974883" cy="276999"/>
          </a:xfrm>
          <a:prstGeom prst="rect">
            <a:avLst/>
          </a:prstGeom>
        </p:spPr>
        <p:txBody>
          <a:bodyPr wrap="square" rtlCol="0">
            <a:spAutoFit/>
          </a:bodyPr>
          <a:lstStyle/>
          <a:p>
            <a:r>
              <a:rPr lang="de-DE" sz="1200" dirty="0">
                <a:solidFill>
                  <a:srgbClr val="002060"/>
                </a:solidFill>
              </a:rPr>
              <a:t>More </a:t>
            </a:r>
            <a:r>
              <a:rPr lang="de-DE" sz="1200" dirty="0" err="1">
                <a:solidFill>
                  <a:srgbClr val="002060"/>
                </a:solidFill>
              </a:rPr>
              <a:t>information</a:t>
            </a:r>
            <a:r>
              <a:rPr lang="de-DE" sz="1200" dirty="0">
                <a:solidFill>
                  <a:srgbClr val="002060"/>
                </a:solidFill>
              </a:rPr>
              <a:t>: [2] </a:t>
            </a:r>
            <a:r>
              <a:rPr lang="de-DE" sz="1200" dirty="0">
                <a:solidFill>
                  <a:srgbClr val="002060"/>
                </a:solidFill>
                <a:hlinkClick r:id="rId4"/>
              </a:rPr>
              <a:t>https://www.verbraucherzentrale.de/wissen/digitale-welt/phishingradar/spam-emailmuell-im-internet-10757</a:t>
            </a:r>
            <a:r>
              <a:rPr lang="de-DE" sz="1200" dirty="0">
                <a:solidFill>
                  <a:srgbClr val="002060"/>
                </a:solidFill>
              </a:rPr>
              <a:t>   </a:t>
            </a:r>
          </a:p>
        </p:txBody>
      </p:sp>
    </p:spTree>
    <p:extLst>
      <p:ext uri="{BB962C8B-B14F-4D97-AF65-F5344CB8AC3E}">
        <p14:creationId xmlns:p14="http://schemas.microsoft.com/office/powerpoint/2010/main" val="1075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833434"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sz="2400" dirty="0">
                <a:solidFill>
                  <a:srgbClr val="002060"/>
                </a:solidFill>
              </a:rPr>
              <a:t> </a:t>
            </a:r>
          </a:p>
          <a:p>
            <a:pPr marL="342900" lvl="1" indent="-342900">
              <a:lnSpc>
                <a:spcPct val="120000"/>
              </a:lnSpc>
              <a:buFont typeface="Wingdings" panose="05000000000000000000" pitchFamily="2" charset="2"/>
              <a:buChar char="à"/>
            </a:pPr>
            <a:r>
              <a:rPr lang="en-US" sz="2400" dirty="0">
                <a:sym typeface="Wingdings" panose="05000000000000000000" pitchFamily="2" charset="2"/>
              </a:rPr>
              <a:t>Therefore:</a:t>
            </a:r>
          </a:p>
          <a:p>
            <a:pPr marL="800100" lvl="2" indent="-342900">
              <a:lnSpc>
                <a:spcPct val="120000"/>
              </a:lnSpc>
              <a:buFont typeface="Wingdings" panose="05000000000000000000" pitchFamily="2" charset="2"/>
              <a:buChar char="ü"/>
            </a:pPr>
            <a:r>
              <a:rPr lang="en-US" sz="2200" dirty="0"/>
              <a:t>Avoid opening attachments unless they have been through an anti-virus program,</a:t>
            </a:r>
          </a:p>
          <a:p>
            <a:pPr marL="800100" lvl="2" indent="-342900">
              <a:lnSpc>
                <a:spcPct val="120000"/>
              </a:lnSpc>
              <a:buFont typeface="Wingdings" panose="05000000000000000000" pitchFamily="2" charset="2"/>
              <a:buChar char="ü"/>
            </a:pPr>
            <a:r>
              <a:rPr lang="en-US" sz="2200" dirty="0"/>
              <a:t>remember to log off, especially when using a shared public computer,</a:t>
            </a:r>
          </a:p>
          <a:p>
            <a:pPr marL="800100" lvl="2" indent="-342900">
              <a:lnSpc>
                <a:spcPct val="120000"/>
              </a:lnSpc>
              <a:buFont typeface="Wingdings" panose="05000000000000000000" pitchFamily="2" charset="2"/>
              <a:buChar char="ü"/>
            </a:pPr>
            <a:r>
              <a:rPr lang="en-US" sz="2200" dirty="0"/>
              <a:t>delete all emails from unknown persons, </a:t>
            </a:r>
          </a:p>
          <a:p>
            <a:pPr marL="800100" lvl="2" indent="-342900">
              <a:lnSpc>
                <a:spcPct val="120000"/>
              </a:lnSpc>
              <a:buFont typeface="Wingdings" panose="05000000000000000000" pitchFamily="2" charset="2"/>
              <a:buChar char="ü"/>
            </a:pPr>
            <a:r>
              <a:rPr lang="en-US" sz="2200" dirty="0"/>
              <a:t>never reply to spam.</a:t>
            </a:r>
          </a:p>
          <a:p>
            <a:pPr lvl="1">
              <a:lnSpc>
                <a:spcPct val="120000"/>
              </a:lnSpc>
              <a:buFont typeface="Wingdings" panose="05000000000000000000" pitchFamily="2" charset="2"/>
              <a:buChar char="ü"/>
            </a:pPr>
            <a:endParaRPr lang="en-US" sz="2400" dirty="0">
              <a:solidFill>
                <a:srgbClr val="002060"/>
              </a:solidFill>
            </a:endParaRPr>
          </a:p>
          <a:p>
            <a:pPr lvl="1">
              <a:lnSpc>
                <a:spcPct val="120000"/>
              </a:lnSpc>
            </a:pPr>
            <a:endParaRPr lang="en-US" dirty="0"/>
          </a:p>
        </p:txBody>
      </p:sp>
      <p:pic>
        <p:nvPicPr>
          <p:cNvPr id="8"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9250" y="2334083"/>
            <a:ext cx="2285771" cy="2285771"/>
          </a:xfrm>
          <a:prstGeom prst="rect">
            <a:avLst/>
          </a:prstGeom>
        </p:spPr>
      </p:pic>
    </p:spTree>
    <p:extLst>
      <p:ext uri="{BB962C8B-B14F-4D97-AF65-F5344CB8AC3E}">
        <p14:creationId xmlns:p14="http://schemas.microsoft.com/office/powerpoint/2010/main" val="428468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example 1</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8" name="Textfeld 7"/>
          <p:cNvSpPr txBox="1"/>
          <p:nvPr/>
        </p:nvSpPr>
        <p:spPr>
          <a:xfrm>
            <a:off x="6442840" y="2069685"/>
            <a:ext cx="4487917" cy="1446550"/>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en-US" sz="2800" dirty="0">
                <a:solidFill>
                  <a:srgbClr val="002060"/>
                </a:solidFill>
              </a:rPr>
              <a:t>What signs indicate that it is a spam mail? (See solution on the next slide)</a:t>
            </a:r>
            <a:endParaRPr lang="de-DE" sz="3200" dirty="0">
              <a:solidFill>
                <a:srgbClr val="002060"/>
              </a:solidFill>
            </a:endParaRPr>
          </a:p>
        </p:txBody>
      </p:sp>
    </p:spTree>
    <p:extLst>
      <p:ext uri="{BB962C8B-B14F-4D97-AF65-F5344CB8AC3E}">
        <p14:creationId xmlns:p14="http://schemas.microsoft.com/office/powerpoint/2010/main" val="138615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examples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[4] https://terranovasecurity.com/top-examples-of-phishing-emails/</a:t>
            </a:r>
          </a:p>
        </p:txBody>
      </p:sp>
      <p:pic>
        <p:nvPicPr>
          <p:cNvPr id="3" name="Grafik 2"/>
          <p:cNvPicPr>
            <a:picLocks noChangeAspect="1"/>
          </p:cNvPicPr>
          <p:nvPr/>
        </p:nvPicPr>
        <p:blipFill>
          <a:blip r:embed="rId3"/>
          <a:stretch>
            <a:fillRect/>
          </a:stretch>
        </p:blipFill>
        <p:spPr>
          <a:xfrm>
            <a:off x="607629" y="1731350"/>
            <a:ext cx="5490341" cy="4782376"/>
          </a:xfrm>
          <a:prstGeom prst="rect">
            <a:avLst/>
          </a:prstGeom>
        </p:spPr>
      </p:pic>
      <p:sp>
        <p:nvSpPr>
          <p:cNvPr id="7" name="Textfeld 6"/>
          <p:cNvSpPr txBox="1"/>
          <p:nvPr/>
        </p:nvSpPr>
        <p:spPr>
          <a:xfrm>
            <a:off x="730470" y="1954925"/>
            <a:ext cx="2144110" cy="315310"/>
          </a:xfrm>
          <a:prstGeom prst="rect">
            <a:avLst/>
          </a:prstGeom>
          <a:ln w="38100">
            <a:solidFill>
              <a:srgbClr val="FF0000"/>
            </a:solidFill>
          </a:ln>
        </p:spPr>
        <p:txBody>
          <a:bodyPr wrap="square" rtlCol="0">
            <a:spAutoFit/>
          </a:bodyPr>
          <a:lstStyle/>
          <a:p>
            <a:pPr algn="l"/>
            <a:endParaRPr lang="de-DE" dirty="0" err="1"/>
          </a:p>
        </p:txBody>
      </p:sp>
      <p:sp>
        <p:nvSpPr>
          <p:cNvPr id="10" name="Textfeld 9"/>
          <p:cNvSpPr txBox="1"/>
          <p:nvPr/>
        </p:nvSpPr>
        <p:spPr>
          <a:xfrm>
            <a:off x="730470" y="2421111"/>
            <a:ext cx="2622330" cy="364129"/>
          </a:xfrm>
          <a:prstGeom prst="rect">
            <a:avLst/>
          </a:prstGeom>
          <a:ln w="38100">
            <a:solidFill>
              <a:srgbClr val="FF0000"/>
            </a:solidFill>
          </a:ln>
        </p:spPr>
        <p:txBody>
          <a:bodyPr wrap="square" rtlCol="0">
            <a:spAutoFit/>
          </a:bodyPr>
          <a:lstStyle/>
          <a:p>
            <a:pPr algn="l"/>
            <a:endParaRPr lang="de-DE" dirty="0" err="1"/>
          </a:p>
        </p:txBody>
      </p:sp>
      <p:sp>
        <p:nvSpPr>
          <p:cNvPr id="8" name="Textfeld 7"/>
          <p:cNvSpPr txBox="1"/>
          <p:nvPr/>
        </p:nvSpPr>
        <p:spPr>
          <a:xfrm>
            <a:off x="6516413" y="3614706"/>
            <a:ext cx="4487917" cy="1015663"/>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en-US" sz="2800" dirty="0">
                <a:solidFill>
                  <a:srgbClr val="002060"/>
                </a:solidFill>
              </a:rPr>
              <a:t>Sender and subject indicate a </a:t>
            </a:r>
            <a:r>
              <a:rPr lang="en-US" sz="2800" dirty="0" err="1">
                <a:solidFill>
                  <a:srgbClr val="002060"/>
                </a:solidFill>
              </a:rPr>
              <a:t>pishing</a:t>
            </a:r>
            <a:r>
              <a:rPr lang="en-US" sz="2800" dirty="0">
                <a:solidFill>
                  <a:srgbClr val="002060"/>
                </a:solidFill>
              </a:rPr>
              <a:t> mail</a:t>
            </a:r>
            <a:endParaRPr lang="de-DE" sz="3200" dirty="0">
              <a:solidFill>
                <a:srgbClr val="002060"/>
              </a:solidFill>
            </a:endParaRPr>
          </a:p>
        </p:txBody>
      </p:sp>
    </p:spTree>
    <p:extLst>
      <p:ext uri="{BB962C8B-B14F-4D97-AF65-F5344CB8AC3E}">
        <p14:creationId xmlns:p14="http://schemas.microsoft.com/office/powerpoint/2010/main" val="3522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examples</a:t>
            </a:r>
            <a:r>
              <a:rPr lang="de-DE" dirty="0"/>
              <a:t> 2</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10" name="Textfeld 9"/>
          <p:cNvSpPr txBox="1"/>
          <p:nvPr/>
        </p:nvSpPr>
        <p:spPr>
          <a:xfrm>
            <a:off x="8343955" y="3001318"/>
            <a:ext cx="3846786" cy="1877437"/>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en-US" sz="2800" dirty="0">
                <a:solidFill>
                  <a:srgbClr val="002060"/>
                </a:solidFill>
              </a:rPr>
              <a:t>What signs indicate that it is a spam mail? (See solution on the next slide)</a:t>
            </a:r>
            <a:endParaRPr lang="de-DE" sz="3200" dirty="0">
              <a:solidFill>
                <a:srgbClr val="002060"/>
              </a:solidFill>
            </a:endParaRPr>
          </a:p>
        </p:txBody>
      </p:sp>
    </p:spTree>
    <p:extLst>
      <p:ext uri="{BB962C8B-B14F-4D97-AF65-F5344CB8AC3E}">
        <p14:creationId xmlns:p14="http://schemas.microsoft.com/office/powerpoint/2010/main" val="3134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67283" y="2040438"/>
            <a:ext cx="8092014" cy="35555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examples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feld 8"/>
          <p:cNvSpPr txBox="1"/>
          <p:nvPr/>
        </p:nvSpPr>
        <p:spPr>
          <a:xfrm>
            <a:off x="571132" y="6581001"/>
            <a:ext cx="7788165" cy="276999"/>
          </a:xfrm>
          <a:prstGeom prst="rect">
            <a:avLst/>
          </a:prstGeom>
        </p:spPr>
        <p:txBody>
          <a:bodyPr wrap="square" rtlCol="0">
            <a:spAutoFit/>
          </a:bodyPr>
          <a:lstStyle/>
          <a:p>
            <a:r>
              <a:rPr lang="de-DE" sz="1200" dirty="0">
                <a:solidFill>
                  <a:srgbClr val="002060"/>
                </a:solidFill>
              </a:rPr>
              <a:t>Source: [5] </a:t>
            </a:r>
            <a:r>
              <a:rPr lang="de-DE" sz="1200" dirty="0">
                <a:solidFill>
                  <a:srgbClr val="002060"/>
                </a:solidFill>
                <a:hlinkClick r:id="rId4"/>
              </a:rPr>
              <a:t>https://blog.usecure.io/the-most-common-examples-of-a-phishing-email</a:t>
            </a:r>
            <a:r>
              <a:rPr lang="de-DE" sz="1200" dirty="0">
                <a:solidFill>
                  <a:srgbClr val="002060"/>
                </a:solidFill>
              </a:rPr>
              <a:t> </a:t>
            </a:r>
          </a:p>
        </p:txBody>
      </p:sp>
      <p:sp>
        <p:nvSpPr>
          <p:cNvPr id="8" name="Textfeld 7"/>
          <p:cNvSpPr txBox="1"/>
          <p:nvPr/>
        </p:nvSpPr>
        <p:spPr>
          <a:xfrm>
            <a:off x="8359297" y="3001318"/>
            <a:ext cx="3804746" cy="1446550"/>
          </a:xfrm>
          <a:prstGeom prst="rect">
            <a:avLst/>
          </a:prstGeom>
        </p:spPr>
        <p:txBody>
          <a:bodyPr wrap="square" rtlCol="0">
            <a:spAutoFit/>
          </a:bodyPr>
          <a:lstStyle/>
          <a:p>
            <a:pPr marL="536575" indent="-536575"/>
            <a:r>
              <a:rPr lang="en-US" sz="3200" dirty="0">
                <a:solidFill>
                  <a:srgbClr val="C00000"/>
                </a:solidFill>
                <a:sym typeface="Wingdings" panose="05000000000000000000" pitchFamily="2" charset="2"/>
              </a:rPr>
              <a:t> </a:t>
            </a:r>
            <a:r>
              <a:rPr lang="en-US" sz="2800" dirty="0">
                <a:solidFill>
                  <a:srgbClr val="002060"/>
                </a:solidFill>
              </a:rPr>
              <a:t>Sender and subject and content indicate a </a:t>
            </a:r>
            <a:r>
              <a:rPr lang="en-US" sz="2800" dirty="0" err="1">
                <a:solidFill>
                  <a:srgbClr val="002060"/>
                </a:solidFill>
              </a:rPr>
              <a:t>pishing</a:t>
            </a:r>
            <a:r>
              <a:rPr lang="en-US" sz="2800" dirty="0">
                <a:solidFill>
                  <a:srgbClr val="002060"/>
                </a:solidFill>
              </a:rPr>
              <a:t> mail</a:t>
            </a:r>
            <a:endParaRPr lang="de-DE" sz="3200" dirty="0">
              <a:solidFill>
                <a:srgbClr val="002060"/>
              </a:solidFill>
            </a:endParaRPr>
          </a:p>
        </p:txBody>
      </p:sp>
      <p:sp>
        <p:nvSpPr>
          <p:cNvPr id="11" name="Textfeld 10"/>
          <p:cNvSpPr txBox="1"/>
          <p:nvPr/>
        </p:nvSpPr>
        <p:spPr>
          <a:xfrm>
            <a:off x="677919" y="2670077"/>
            <a:ext cx="2569778" cy="146695"/>
          </a:xfrm>
          <a:prstGeom prst="rect">
            <a:avLst/>
          </a:prstGeom>
          <a:ln w="38100">
            <a:solidFill>
              <a:srgbClr val="FF0000"/>
            </a:solidFill>
          </a:ln>
        </p:spPr>
        <p:txBody>
          <a:bodyPr wrap="square" rtlCol="0">
            <a:spAutoFit/>
          </a:bodyPr>
          <a:lstStyle/>
          <a:p>
            <a:pPr algn="l"/>
            <a:endParaRPr lang="de-DE" dirty="0" err="1"/>
          </a:p>
        </p:txBody>
      </p:sp>
      <p:sp>
        <p:nvSpPr>
          <p:cNvPr id="13" name="Textfeld 12"/>
          <p:cNvSpPr txBox="1"/>
          <p:nvPr/>
        </p:nvSpPr>
        <p:spPr>
          <a:xfrm>
            <a:off x="677919" y="2207172"/>
            <a:ext cx="3275653" cy="179552"/>
          </a:xfrm>
          <a:prstGeom prst="rect">
            <a:avLst/>
          </a:prstGeom>
          <a:ln w="38100">
            <a:solidFill>
              <a:srgbClr val="FF0000"/>
            </a:solidFill>
          </a:ln>
        </p:spPr>
        <p:txBody>
          <a:bodyPr wrap="square" rtlCol="0">
            <a:spAutoFit/>
          </a:bodyPr>
          <a:lstStyle/>
          <a:p>
            <a:pPr algn="l"/>
            <a:endParaRPr lang="de-DE" dirty="0" err="1"/>
          </a:p>
        </p:txBody>
      </p:sp>
      <p:sp>
        <p:nvSpPr>
          <p:cNvPr id="14" name="Textfeld 13"/>
          <p:cNvSpPr txBox="1"/>
          <p:nvPr/>
        </p:nvSpPr>
        <p:spPr>
          <a:xfrm>
            <a:off x="571132" y="3001318"/>
            <a:ext cx="7185502" cy="2211813"/>
          </a:xfrm>
          <a:prstGeom prst="rect">
            <a:avLst/>
          </a:prstGeom>
          <a:ln w="38100">
            <a:solidFill>
              <a:srgbClr val="FF0000"/>
            </a:solidFill>
          </a:ln>
        </p:spPr>
        <p:txBody>
          <a:bodyPr wrap="square" rtlCol="0">
            <a:spAutoFit/>
          </a:bodyPr>
          <a:lstStyle/>
          <a:p>
            <a:pPr algn="l"/>
            <a:endParaRPr lang="de-DE" dirty="0" err="1"/>
          </a:p>
        </p:txBody>
      </p:sp>
    </p:spTree>
    <p:extLst>
      <p:ext uri="{BB962C8B-B14F-4D97-AF65-F5344CB8AC3E}">
        <p14:creationId xmlns:p14="http://schemas.microsoft.com/office/powerpoint/2010/main" val="367624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Risk factor: spam mails- how to identify spam mails?</a:t>
            </a: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848111" y="1685096"/>
            <a:ext cx="7234208" cy="50346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en-US" sz="2400" dirty="0"/>
              <a:t>Grammar and spelling mistakes</a:t>
            </a:r>
          </a:p>
          <a:p>
            <a:pPr marL="342900" lvl="1" indent="-342900">
              <a:lnSpc>
                <a:spcPct val="120000"/>
              </a:lnSpc>
            </a:pPr>
            <a:r>
              <a:rPr lang="en-US" sz="2400" dirty="0"/>
              <a:t>Mails in a foreign language</a:t>
            </a:r>
          </a:p>
          <a:p>
            <a:pPr marL="342900" lvl="1" indent="-342900">
              <a:lnSpc>
                <a:spcPct val="120000"/>
              </a:lnSpc>
            </a:pPr>
            <a:r>
              <a:rPr lang="en-US" sz="2400" dirty="0"/>
              <a:t>Missing name</a:t>
            </a:r>
          </a:p>
          <a:p>
            <a:pPr marL="342900" lvl="1" indent="-342900">
              <a:lnSpc>
                <a:spcPct val="120000"/>
              </a:lnSpc>
            </a:pPr>
            <a:r>
              <a:rPr lang="en-US" sz="2400" dirty="0"/>
              <a:t>Urgent need for action - especially in combination with a threat</a:t>
            </a:r>
          </a:p>
          <a:p>
            <a:pPr marL="342900" lvl="1" indent="-342900">
              <a:lnSpc>
                <a:spcPct val="120000"/>
              </a:lnSpc>
            </a:pPr>
            <a:r>
              <a:rPr lang="en-US" sz="2400" dirty="0"/>
              <a:t> Request to enter personal data (e.g., PIN or TAN)</a:t>
            </a:r>
          </a:p>
          <a:p>
            <a:pPr marL="342900" lvl="1" indent="-342900">
              <a:lnSpc>
                <a:spcPct val="120000"/>
              </a:lnSpc>
            </a:pPr>
            <a:r>
              <a:rPr lang="en-US" sz="2400" dirty="0"/>
              <a:t>Request to open a file</a:t>
            </a:r>
          </a:p>
          <a:p>
            <a:pPr marL="342900" lvl="1" indent="-342900">
              <a:lnSpc>
                <a:spcPct val="120000"/>
              </a:lnSpc>
            </a:pPr>
            <a:r>
              <a:rPr lang="en-US" sz="2400" dirty="0"/>
              <a:t>Never received any e-mails from the bank or not a customer so far</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5795" y="2680137"/>
            <a:ext cx="4293966" cy="2554015"/>
          </a:xfrm>
          <a:prstGeom prst="ellipse">
            <a:avLst/>
          </a:prstGeom>
          <a:ln>
            <a:noFill/>
          </a:ln>
          <a:effectLst>
            <a:softEdge rad="112500"/>
          </a:effectLst>
        </p:spPr>
      </p:pic>
      <p:sp>
        <p:nvSpPr>
          <p:cNvPr id="9" name="Textfeld 8"/>
          <p:cNvSpPr txBox="1"/>
          <p:nvPr/>
        </p:nvSpPr>
        <p:spPr>
          <a:xfrm>
            <a:off x="571132" y="6581001"/>
            <a:ext cx="9371654" cy="276999"/>
          </a:xfrm>
          <a:prstGeom prst="rect">
            <a:avLst/>
          </a:prstGeom>
        </p:spPr>
        <p:txBody>
          <a:bodyPr wrap="square" rtlCol="0">
            <a:spAutoFit/>
          </a:bodyPr>
          <a:lstStyle/>
          <a:p>
            <a:r>
              <a:rPr lang="de-DE" sz="1200" dirty="0">
                <a:solidFill>
                  <a:srgbClr val="002060"/>
                </a:solidFill>
              </a:rPr>
              <a:t>More </a:t>
            </a:r>
            <a:r>
              <a:rPr lang="de-DE" sz="1200" dirty="0" err="1">
                <a:solidFill>
                  <a:srgbClr val="002060"/>
                </a:solidFill>
              </a:rPr>
              <a:t>information</a:t>
            </a:r>
            <a:r>
              <a:rPr lang="de-DE" sz="1200" dirty="0">
                <a:solidFill>
                  <a:srgbClr val="002060"/>
                </a:solidFill>
              </a:rPr>
              <a:t>: [3] </a:t>
            </a:r>
            <a:r>
              <a:rPr lang="de-DE" sz="1200" dirty="0">
                <a:solidFill>
                  <a:srgbClr val="002060"/>
                </a:solidFill>
                <a:hlinkClick r:id="rId4"/>
              </a:rPr>
              <a:t>https://www.verbraucherzentrale.de/wissen/digitale-welt/phishingradar/merkmale-einer-phishingmail-6073</a:t>
            </a:r>
            <a:r>
              <a:rPr lang="de-DE" sz="1200" dirty="0">
                <a:solidFill>
                  <a:srgbClr val="002060"/>
                </a:solidFill>
              </a:rPr>
              <a:t> </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34789" y="6442501"/>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err="1">
                <a:hlinkClick r:id="rId6"/>
              </a:rPr>
              <a:t>Pixabay</a:t>
            </a:r>
            <a:r>
              <a:rPr lang="en-US" sz="1200" dirty="0">
                <a:hlinkClick r:id="rId6"/>
              </a:rPr>
              <a:t> license</a:t>
            </a:r>
            <a:endParaRPr lang="en-US" sz="1200" dirty="0"/>
          </a:p>
        </p:txBody>
      </p:sp>
    </p:spTree>
    <p:extLst>
      <p:ext uri="{BB962C8B-B14F-4D97-AF65-F5344CB8AC3E}">
        <p14:creationId xmlns:p14="http://schemas.microsoft.com/office/powerpoint/2010/main" val="110011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70741"/>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Can the sender be an indicator of whether an email is spam?</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210903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ATHENS, GREECE</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7"/>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ATHENS, GREECE</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UNIVERSITAT DE VALENCIA</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What</a:t>
            </a:r>
            <a:r>
              <a:rPr lang="de-DE" sz="2000" b="1" dirty="0">
                <a:solidFill>
                  <a:srgbClr val="203864"/>
                </a:solidFill>
              </a:rPr>
              <a:t> </a:t>
            </a:r>
            <a:r>
              <a:rPr lang="de-DE" sz="2000" b="1" dirty="0" err="1">
                <a:solidFill>
                  <a:srgbClr val="203864"/>
                </a:solidFill>
              </a:rPr>
              <a:t>should</a:t>
            </a:r>
            <a:r>
              <a:rPr lang="de-DE" sz="2000" b="1" dirty="0">
                <a:solidFill>
                  <a:srgbClr val="203864"/>
                </a:solidFill>
              </a:rPr>
              <a:t> </a:t>
            </a:r>
            <a:r>
              <a:rPr lang="de-DE" sz="2000" b="1" dirty="0" err="1">
                <a:solidFill>
                  <a:srgbClr val="203864"/>
                </a:solidFill>
              </a:rPr>
              <a:t>you</a:t>
            </a:r>
            <a:r>
              <a:rPr lang="de-DE" sz="2000" b="1" dirty="0">
                <a:solidFill>
                  <a:srgbClr val="203864"/>
                </a:solidFill>
              </a:rPr>
              <a:t> </a:t>
            </a:r>
            <a:r>
              <a:rPr lang="de-DE" sz="2000" b="1" dirty="0" err="1">
                <a:solidFill>
                  <a:srgbClr val="203864"/>
                </a:solidFill>
              </a:rPr>
              <a:t>never</a:t>
            </a:r>
            <a:r>
              <a:rPr lang="de-DE" sz="2000" b="1" dirty="0">
                <a:solidFill>
                  <a:srgbClr val="203864"/>
                </a:solidFill>
              </a:rPr>
              <a:t> do </a:t>
            </a:r>
            <a:r>
              <a:rPr lang="de-DE" sz="2000" b="1" dirty="0" err="1">
                <a:solidFill>
                  <a:srgbClr val="203864"/>
                </a:solidFill>
              </a:rPr>
              <a:t>if</a:t>
            </a:r>
            <a:r>
              <a:rPr lang="de-DE" sz="2000" b="1" dirty="0">
                <a:solidFill>
                  <a:srgbClr val="203864"/>
                </a:solidFill>
              </a:rPr>
              <a:t> </a:t>
            </a:r>
            <a:r>
              <a:rPr lang="de-DE" sz="2000" b="1" dirty="0" err="1">
                <a:solidFill>
                  <a:srgbClr val="203864"/>
                </a:solidFill>
              </a:rPr>
              <a:t>you</a:t>
            </a:r>
            <a:r>
              <a:rPr lang="de-DE" sz="2000" b="1" dirty="0">
                <a:solidFill>
                  <a:srgbClr val="203864"/>
                </a:solidFill>
              </a:rPr>
              <a:t> </a:t>
            </a:r>
            <a:r>
              <a:rPr lang="de-DE" sz="2000" b="1" dirty="0" err="1">
                <a:solidFill>
                  <a:srgbClr val="203864"/>
                </a:solidFill>
              </a:rPr>
              <a:t>receive</a:t>
            </a:r>
            <a:r>
              <a:rPr lang="de-DE" sz="2000" b="1" dirty="0">
                <a:solidFill>
                  <a:srgbClr val="203864"/>
                </a:solidFill>
              </a:rPr>
              <a:t> an </a:t>
            </a:r>
            <a:r>
              <a:rPr lang="de-DE" sz="2000" b="1" dirty="0" err="1">
                <a:solidFill>
                  <a:srgbClr val="203864"/>
                </a:solidFill>
              </a:rPr>
              <a:t>assumed</a:t>
            </a:r>
            <a:r>
              <a:rPr lang="de-DE" sz="2000" b="1" dirty="0">
                <a:solidFill>
                  <a:srgbClr val="203864"/>
                </a:solidFill>
              </a:rPr>
              <a:t> spam-mail?</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Delete the e-mail</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Check the sender </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Check the reference line</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Reply and </a:t>
            </a:r>
            <a:r>
              <a:rPr lang="en-US" dirty="0" err="1"/>
              <a:t>aks</a:t>
            </a:r>
            <a:r>
              <a:rPr lang="en-US" dirty="0"/>
              <a:t> if it is a spam-mail</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2567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5334" t="11941" r="20523"/>
          <a:stretch/>
        </p:blipFill>
        <p:spPr>
          <a:xfrm>
            <a:off x="7783722" y="1874520"/>
            <a:ext cx="4082457" cy="2020282"/>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2002537" y="1080000"/>
            <a:ext cx="9863642" cy="605096"/>
          </a:xfrm>
        </p:spPr>
        <p:txBody>
          <a:bodyPr>
            <a:normAutofit fontScale="90000"/>
          </a:bodyPr>
          <a:lstStyle/>
          <a:p>
            <a:r>
              <a:rPr lang="en-US" sz="3100" dirty="0">
                <a:solidFill>
                  <a:srgbClr val="C00000"/>
                </a:solidFill>
              </a:rPr>
              <a:t>Practical Activity: </a:t>
            </a:r>
            <a:r>
              <a:rPr lang="en-US" sz="3100" dirty="0"/>
              <a:t>What kind of information can we find online? </a:t>
            </a:r>
            <a:r>
              <a:rPr lang="en-US" sz="1800" dirty="0"/>
              <a:t>(linkage Module 5)</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6" name="Θέση περιεχομένου 5">
            <a:extLst>
              <a:ext uri="{FF2B5EF4-FFF2-40B4-BE49-F238E27FC236}">
                <a16:creationId xmlns:a16="http://schemas.microsoft.com/office/drawing/2014/main" id="{E6E9E73E-755C-44B6-A54D-A625BD03A28C}"/>
              </a:ext>
            </a:extLst>
          </p:cNvPr>
          <p:cNvSpPr txBox="1">
            <a:spLocks/>
          </p:cNvSpPr>
          <p:nvPr/>
        </p:nvSpPr>
        <p:spPr>
          <a:xfrm>
            <a:off x="489859" y="2111340"/>
            <a:ext cx="7178909" cy="41885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pPr>
            <a:r>
              <a:rPr lang="en-US" sz="2400" dirty="0"/>
              <a:t>The practical activity of Module 5 “</a:t>
            </a:r>
            <a:r>
              <a:rPr lang="en-US" sz="2400" i="1" dirty="0"/>
              <a:t>Check health information?</a:t>
            </a:r>
            <a:r>
              <a:rPr lang="en-US" sz="2400" dirty="0"/>
              <a:t>” shall be continued.</a:t>
            </a:r>
          </a:p>
          <a:p>
            <a:pPr marL="342900" lvl="1" indent="-342900">
              <a:lnSpc>
                <a:spcPct val="120000"/>
              </a:lnSpc>
            </a:pPr>
            <a:r>
              <a:rPr lang="en-US" sz="2400" dirty="0"/>
              <a:t>Therefore, please expand the evaluation of the pre-identified websites from this group-dynamic activity among the following questions:</a:t>
            </a:r>
          </a:p>
          <a:p>
            <a:pPr marL="914400" lvl="2" indent="-457200">
              <a:lnSpc>
                <a:spcPct val="120000"/>
              </a:lnSpc>
              <a:buFont typeface="+mj-lt"/>
              <a:buAutoNum type="arabicPeriod"/>
            </a:pPr>
            <a:r>
              <a:rPr lang="en-US" sz="2200" dirty="0"/>
              <a:t>Is the user´s privacy protected?</a:t>
            </a:r>
          </a:p>
          <a:p>
            <a:pPr marL="914400" lvl="2" indent="-457200">
              <a:lnSpc>
                <a:spcPct val="120000"/>
              </a:lnSpc>
              <a:buFont typeface="+mj-lt"/>
              <a:buAutoNum type="arabicPeriod"/>
            </a:pPr>
            <a:r>
              <a:rPr lang="en-US" sz="2200" dirty="0"/>
              <a:t>Does the website clearly state a privacy policy?</a:t>
            </a:r>
          </a:p>
          <a:p>
            <a:pPr marL="914400" lvl="2" indent="-457200">
              <a:lnSpc>
                <a:spcPct val="120000"/>
              </a:lnSpc>
              <a:buFont typeface="+mj-lt"/>
              <a:buAutoNum type="arabicPeriod"/>
            </a:pPr>
            <a:r>
              <a:rPr lang="en-US" sz="2200" dirty="0"/>
              <a:t>Can the users protect their health information?</a:t>
            </a:r>
          </a:p>
        </p:txBody>
      </p:sp>
      <p:sp>
        <p:nvSpPr>
          <p:cNvPr id="10" name="Ορθογώνιο 1">
            <a:extLst>
              <a:ext uri="{FF2B5EF4-FFF2-40B4-BE49-F238E27FC236}">
                <a16:creationId xmlns:a16="http://schemas.microsoft.com/office/drawing/2014/main" id="{3EABFA14-CCC1-48A6-A2A5-B838C912D37A}"/>
              </a:ext>
            </a:extLst>
          </p:cNvPr>
          <p:cNvSpPr/>
          <p:nvPr/>
        </p:nvSpPr>
        <p:spPr>
          <a:xfrm>
            <a:off x="9513619" y="642443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pic>
        <p:nvPicPr>
          <p:cNvPr id="7" name="Google Shape;142;p6">
            <a:extLst>
              <a:ext uri="{FF2B5EF4-FFF2-40B4-BE49-F238E27FC236}">
                <a16:creationId xmlns:a16="http://schemas.microsoft.com/office/drawing/2014/main" id="{CA388C8A-B663-47EF-B411-DC78DAB9188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8" name="Ορθογώνιο 7">
            <a:extLst>
              <a:ext uri="{FF2B5EF4-FFF2-40B4-BE49-F238E27FC236}">
                <a16:creationId xmlns:a16="http://schemas.microsoft.com/office/drawing/2014/main" id="{EE691785-5811-4F34-B2F3-EC69C9B70610}"/>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5809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Action 6.1.3</a:t>
            </a:r>
            <a:br>
              <a:rPr lang="en-US" altLang="el-GR" dirty="0"/>
            </a:br>
            <a:r>
              <a:rPr lang="en-US" dirty="0">
                <a:solidFill>
                  <a:srgbClr val="C00000"/>
                </a:solidFill>
              </a:rPr>
              <a:t>Digital communication on health information (forum)</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fontScale="92500" lnSpcReduction="10000"/>
          </a:bodyPr>
          <a:lstStyle/>
          <a:p>
            <a:pPr marL="312738" indent="-312738">
              <a:lnSpc>
                <a:spcPct val="120000"/>
              </a:lnSpc>
              <a:tabLst>
                <a:tab pos="273050" algn="l"/>
              </a:tabLst>
            </a:pPr>
            <a:r>
              <a:rPr lang="en-US" sz="2600" dirty="0"/>
              <a:t>The next part of the session aims to raise awareness of the </a:t>
            </a:r>
            <a:r>
              <a:rPr lang="en-US" sz="2600" b="1" dirty="0"/>
              <a:t>sensitivity of health data. </a:t>
            </a:r>
          </a:p>
          <a:p>
            <a:pPr marL="312738" indent="-312738">
              <a:lnSpc>
                <a:spcPct val="120000"/>
              </a:lnSpc>
              <a:tabLst>
                <a:tab pos="273050" algn="l"/>
              </a:tabLst>
            </a:pPr>
            <a:r>
              <a:rPr lang="en-US" sz="2600" dirty="0"/>
              <a:t>To do this, it is important to learn what information can be disclosed by oneself in the digital environment, e.g., in a post in a forum, and what information should rather not be posted publicly on the internet</a:t>
            </a:r>
            <a:r>
              <a:rPr lang="en-US" dirty="0"/>
              <a:t>. </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528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2742ABD5-D723-6A4F-0FE6-01D3E890CFD1}"/>
              </a:ext>
            </a:extLst>
          </p:cNvPr>
          <p:cNvSpPr/>
          <p:nvPr/>
        </p:nvSpPr>
        <p:spPr>
          <a:xfrm>
            <a:off x="11469624" y="254197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91667BF8-BDC4-96FF-69FC-24400B8684D4}"/>
              </a:ext>
            </a:extLst>
          </p:cNvPr>
          <p:cNvSpPr/>
          <p:nvPr/>
        </p:nvSpPr>
        <p:spPr>
          <a:xfrm>
            <a:off x="11469624" y="3204910"/>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B7A1B5D-3B48-959B-5325-55EF02B1C1D2}"/>
              </a:ext>
            </a:extLst>
          </p:cNvPr>
          <p:cNvSpPr/>
          <p:nvPr/>
        </p:nvSpPr>
        <p:spPr>
          <a:xfrm>
            <a:off x="11469624" y="386912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D4C8839A-DD0E-62C7-0DCD-6F4C4EFDCC2D}"/>
              </a:ext>
            </a:extLst>
          </p:cNvPr>
          <p:cNvSpPr/>
          <p:nvPr/>
        </p:nvSpPr>
        <p:spPr>
          <a:xfrm>
            <a:off x="10748719" y="2541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9EBACA68-443C-1219-F545-727DE86DCFB5}"/>
              </a:ext>
            </a:extLst>
          </p:cNvPr>
          <p:cNvSpPr/>
          <p:nvPr/>
        </p:nvSpPr>
        <p:spPr>
          <a:xfrm>
            <a:off x="10747248" y="32016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4475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a:solidFill>
                  <a:srgbClr val="C00000"/>
                </a:solidFill>
              </a:rPr>
              <a:t>Group Dynamic Activity: </a:t>
            </a:r>
            <a:r>
              <a:rPr lang="en-US" sz="3100" dirty="0"/>
              <a:t>Case studies Forum- description of health related problems in the digital environment</a:t>
            </a:r>
            <a:endParaRPr lang="el-GR" sz="1600"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Ορθογώνιο 1">
            <a:extLst>
              <a:ext uri="{FF2B5EF4-FFF2-40B4-BE49-F238E27FC236}">
                <a16:creationId xmlns:a16="http://schemas.microsoft.com/office/drawing/2014/main" id="{3EABFA14-CCC1-48A6-A2A5-B838C912D37A}"/>
              </a:ext>
            </a:extLst>
          </p:cNvPr>
          <p:cNvSpPr/>
          <p:nvPr/>
        </p:nvSpPr>
        <p:spPr>
          <a:xfrm>
            <a:off x="9454460" y="6368465"/>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4" name="Textfeld 3"/>
          <p:cNvSpPr txBox="1"/>
          <p:nvPr/>
        </p:nvSpPr>
        <p:spPr>
          <a:xfrm>
            <a:off x="448056" y="2238702"/>
            <a:ext cx="7437512" cy="4093428"/>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de-DE" sz="2400" dirty="0" err="1"/>
              <a:t>Please</a:t>
            </a:r>
            <a:r>
              <a:rPr lang="de-DE" sz="2400" dirty="0"/>
              <a:t> </a:t>
            </a:r>
            <a:r>
              <a:rPr lang="de-DE" sz="2400" dirty="0" err="1"/>
              <a:t>work</a:t>
            </a:r>
            <a:r>
              <a:rPr lang="de-DE" sz="2400" dirty="0"/>
              <a:t> in </a:t>
            </a:r>
            <a:r>
              <a:rPr lang="de-DE" sz="2400" dirty="0" err="1"/>
              <a:t>groups</a:t>
            </a:r>
            <a:r>
              <a:rPr lang="de-DE" sz="2400" dirty="0"/>
              <a:t> </a:t>
            </a:r>
            <a:r>
              <a:rPr lang="de-DE" sz="2400" dirty="0" err="1"/>
              <a:t>of</a:t>
            </a:r>
            <a:r>
              <a:rPr lang="de-DE" sz="2400" dirty="0"/>
              <a:t> </a:t>
            </a:r>
            <a:r>
              <a:rPr lang="de-DE" sz="2400" dirty="0" err="1"/>
              <a:t>three</a:t>
            </a:r>
            <a:r>
              <a:rPr lang="de-DE" sz="2400" dirty="0"/>
              <a:t> </a:t>
            </a:r>
            <a:r>
              <a:rPr lang="de-DE" sz="2400" dirty="0" err="1"/>
              <a:t>to</a:t>
            </a:r>
            <a:r>
              <a:rPr lang="de-DE" sz="2400" dirty="0"/>
              <a:t> </a:t>
            </a:r>
            <a:r>
              <a:rPr lang="de-DE" sz="2400" dirty="0" err="1"/>
              <a:t>five</a:t>
            </a:r>
            <a:r>
              <a:rPr lang="de-DE" sz="2400" dirty="0"/>
              <a:t> </a:t>
            </a:r>
            <a:r>
              <a:rPr lang="de-DE" sz="2400" dirty="0" err="1"/>
              <a:t>participants</a:t>
            </a:r>
            <a:r>
              <a:rPr lang="de-DE" sz="2400" dirty="0"/>
              <a:t> </a:t>
            </a:r>
            <a:r>
              <a:rPr lang="de-DE" sz="2400" dirty="0" err="1"/>
              <a:t>each</a:t>
            </a:r>
            <a:r>
              <a:rPr lang="de-DE" sz="2400" dirty="0"/>
              <a:t>. </a:t>
            </a:r>
          </a:p>
          <a:p>
            <a:pPr marL="342900" indent="-342900">
              <a:spcBef>
                <a:spcPts val="600"/>
              </a:spcBef>
              <a:spcAft>
                <a:spcPts val="600"/>
              </a:spcAft>
              <a:buClr>
                <a:srgbClr val="C00000"/>
              </a:buClr>
              <a:buFont typeface="Wingdings" panose="05000000000000000000" pitchFamily="2" charset="2"/>
              <a:buChar char="§"/>
            </a:pPr>
            <a:r>
              <a:rPr lang="de-DE" sz="2400" dirty="0" err="1"/>
              <a:t>Discuss</a:t>
            </a:r>
            <a:r>
              <a:rPr lang="de-DE" sz="2400" dirty="0"/>
              <a:t> in </a:t>
            </a:r>
            <a:r>
              <a:rPr lang="de-DE" sz="2400" dirty="0" err="1"/>
              <a:t>the</a:t>
            </a:r>
            <a:r>
              <a:rPr lang="de-DE" sz="2400" dirty="0"/>
              <a:t> </a:t>
            </a:r>
            <a:r>
              <a:rPr lang="de-DE" sz="2400" dirty="0" err="1"/>
              <a:t>groups</a:t>
            </a:r>
            <a:r>
              <a:rPr lang="de-DE" sz="2400" dirty="0"/>
              <a:t> </a:t>
            </a:r>
            <a:r>
              <a:rPr lang="de-DE" sz="2400" dirty="0" err="1"/>
              <a:t>the</a:t>
            </a:r>
            <a:r>
              <a:rPr lang="de-DE" sz="2400" dirty="0"/>
              <a:t> </a:t>
            </a:r>
            <a:r>
              <a:rPr lang="de-DE" sz="2400" dirty="0" err="1"/>
              <a:t>following</a:t>
            </a:r>
            <a:r>
              <a:rPr lang="de-DE" sz="2400" dirty="0"/>
              <a:t> </a:t>
            </a:r>
            <a:r>
              <a:rPr lang="de-DE" sz="2400" dirty="0" err="1"/>
              <a:t>case</a:t>
            </a:r>
            <a:r>
              <a:rPr lang="de-DE" sz="2400" dirty="0"/>
              <a:t> </a:t>
            </a:r>
            <a:r>
              <a:rPr lang="de-DE" sz="2400" dirty="0" err="1"/>
              <a:t>studies</a:t>
            </a:r>
            <a:r>
              <a:rPr lang="de-DE" sz="2400" dirty="0"/>
              <a:t> </a:t>
            </a:r>
            <a:r>
              <a:rPr lang="de-DE" sz="2400" dirty="0" err="1"/>
              <a:t>of</a:t>
            </a:r>
            <a:r>
              <a:rPr lang="de-DE" sz="2400" dirty="0"/>
              <a:t> </a:t>
            </a:r>
            <a:r>
              <a:rPr lang="de-DE" sz="2400" dirty="0" err="1"/>
              <a:t>persons</a:t>
            </a:r>
            <a:r>
              <a:rPr lang="de-DE" sz="2400" dirty="0"/>
              <a:t> </a:t>
            </a:r>
            <a:r>
              <a:rPr lang="de-DE" sz="2400" dirty="0" err="1"/>
              <a:t>who</a:t>
            </a:r>
            <a:r>
              <a:rPr lang="de-DE" sz="2400" dirty="0"/>
              <a:t> </a:t>
            </a:r>
            <a:r>
              <a:rPr lang="de-DE" sz="2400" dirty="0" err="1"/>
              <a:t>describe</a:t>
            </a:r>
            <a:r>
              <a:rPr lang="de-DE" sz="2400" dirty="0"/>
              <a:t> </a:t>
            </a:r>
            <a:r>
              <a:rPr lang="de-DE" sz="2400" dirty="0" err="1"/>
              <a:t>their</a:t>
            </a:r>
            <a:r>
              <a:rPr lang="de-DE" sz="2400" dirty="0"/>
              <a:t> </a:t>
            </a:r>
            <a:r>
              <a:rPr lang="de-DE" sz="2400" dirty="0" err="1"/>
              <a:t>health</a:t>
            </a:r>
            <a:r>
              <a:rPr lang="de-DE" sz="2400" dirty="0"/>
              <a:t> </a:t>
            </a:r>
            <a:r>
              <a:rPr lang="de-DE" sz="2400" dirty="0" err="1"/>
              <a:t>problem</a:t>
            </a:r>
            <a:r>
              <a:rPr lang="de-DE" sz="2400" dirty="0"/>
              <a:t> in a </a:t>
            </a:r>
            <a:r>
              <a:rPr lang="de-DE" sz="2400" dirty="0" err="1"/>
              <a:t>forum</a:t>
            </a:r>
            <a:r>
              <a:rPr lang="de-DE" sz="2400" dirty="0"/>
              <a:t> and </a:t>
            </a:r>
            <a:r>
              <a:rPr lang="de-DE" sz="2400" dirty="0" err="1"/>
              <a:t>decide</a:t>
            </a:r>
            <a:r>
              <a:rPr lang="de-DE" sz="2400" dirty="0"/>
              <a:t> </a:t>
            </a:r>
            <a:r>
              <a:rPr lang="de-DE" sz="2400" dirty="0" err="1"/>
              <a:t>which</a:t>
            </a:r>
            <a:r>
              <a:rPr lang="de-DE" sz="2400" dirty="0"/>
              <a:t> </a:t>
            </a:r>
            <a:r>
              <a:rPr lang="de-DE" sz="2400" dirty="0" err="1"/>
              <a:t>information</a:t>
            </a:r>
            <a:r>
              <a:rPr lang="de-DE" sz="2400" dirty="0"/>
              <a:t> </a:t>
            </a:r>
            <a:r>
              <a:rPr lang="de-DE" sz="2400" dirty="0" err="1"/>
              <a:t>is</a:t>
            </a:r>
            <a:r>
              <a:rPr lang="de-DE" sz="2400" dirty="0"/>
              <a:t> </a:t>
            </a:r>
            <a:r>
              <a:rPr lang="de-DE" sz="2400" dirty="0" err="1"/>
              <a:t>too</a:t>
            </a:r>
            <a:r>
              <a:rPr lang="de-DE" sz="2400" dirty="0"/>
              <a:t> personal and </a:t>
            </a:r>
            <a:r>
              <a:rPr lang="de-DE" sz="2400" dirty="0" err="1"/>
              <a:t>which</a:t>
            </a:r>
            <a:r>
              <a:rPr lang="de-DE" sz="2400" dirty="0"/>
              <a:t> </a:t>
            </a:r>
            <a:r>
              <a:rPr lang="de-DE" sz="2400" dirty="0" err="1"/>
              <a:t>information</a:t>
            </a:r>
            <a:r>
              <a:rPr lang="de-DE" sz="2400" dirty="0"/>
              <a:t> </a:t>
            </a:r>
            <a:r>
              <a:rPr lang="de-DE" sz="2400" dirty="0" err="1"/>
              <a:t>is</a:t>
            </a:r>
            <a:r>
              <a:rPr lang="de-DE" sz="2400" dirty="0"/>
              <a:t> </a:t>
            </a:r>
            <a:r>
              <a:rPr lang="de-DE" sz="2400" dirty="0" err="1"/>
              <a:t>needed</a:t>
            </a:r>
            <a:r>
              <a:rPr lang="de-DE" sz="2400" dirty="0"/>
              <a:t> </a:t>
            </a:r>
            <a:r>
              <a:rPr lang="de-DE" sz="2400" dirty="0" err="1"/>
              <a:t>to</a:t>
            </a:r>
            <a:r>
              <a:rPr lang="de-DE" sz="2400" dirty="0"/>
              <a:t> </a:t>
            </a:r>
            <a:r>
              <a:rPr lang="de-DE" sz="2400" dirty="0" err="1"/>
              <a:t>understand</a:t>
            </a:r>
            <a:r>
              <a:rPr lang="de-DE" sz="2400" dirty="0"/>
              <a:t> </a:t>
            </a:r>
            <a:r>
              <a:rPr lang="de-DE" sz="2400" dirty="0" err="1"/>
              <a:t>the</a:t>
            </a:r>
            <a:r>
              <a:rPr lang="de-DE" sz="2400" dirty="0"/>
              <a:t> </a:t>
            </a:r>
            <a:r>
              <a:rPr lang="de-DE" sz="2400" dirty="0" err="1"/>
              <a:t>health</a:t>
            </a:r>
            <a:r>
              <a:rPr lang="de-DE" sz="2400" dirty="0"/>
              <a:t> </a:t>
            </a:r>
            <a:r>
              <a:rPr lang="de-DE" sz="2400" dirty="0" err="1"/>
              <a:t>issue</a:t>
            </a:r>
            <a:r>
              <a:rPr lang="de-DE" sz="2400" dirty="0"/>
              <a:t>.</a:t>
            </a:r>
          </a:p>
          <a:p>
            <a:pPr marL="342900" indent="-342900">
              <a:spcBef>
                <a:spcPts val="600"/>
              </a:spcBef>
              <a:spcAft>
                <a:spcPts val="600"/>
              </a:spcAft>
              <a:buClr>
                <a:srgbClr val="C00000"/>
              </a:buClr>
              <a:buFont typeface="Wingdings" panose="05000000000000000000" pitchFamily="2" charset="2"/>
              <a:buChar char="§"/>
            </a:pPr>
            <a:r>
              <a:rPr lang="de-DE" sz="2400" dirty="0" err="1"/>
              <a:t>Collect</a:t>
            </a:r>
            <a:r>
              <a:rPr lang="de-DE" sz="2400" dirty="0"/>
              <a:t> </a:t>
            </a:r>
            <a:r>
              <a:rPr lang="de-DE" sz="2400" dirty="0" err="1"/>
              <a:t>together</a:t>
            </a:r>
            <a:r>
              <a:rPr lang="de-DE" sz="2400" dirty="0"/>
              <a:t> </a:t>
            </a:r>
            <a:r>
              <a:rPr lang="de-DE" sz="2400" dirty="0" err="1"/>
              <a:t>some</a:t>
            </a:r>
            <a:r>
              <a:rPr lang="de-DE" sz="2400" dirty="0"/>
              <a:t> </a:t>
            </a:r>
            <a:r>
              <a:rPr lang="de-DE" sz="2400" dirty="0" err="1"/>
              <a:t>generic</a:t>
            </a:r>
            <a:r>
              <a:rPr lang="de-DE" sz="2400" dirty="0"/>
              <a:t> </a:t>
            </a:r>
            <a:r>
              <a:rPr lang="de-DE" sz="2400" dirty="0" err="1"/>
              <a:t>terms</a:t>
            </a:r>
            <a:r>
              <a:rPr lang="de-DE" sz="2400" dirty="0"/>
              <a:t> (e.g. </a:t>
            </a:r>
            <a:r>
              <a:rPr lang="de-DE" sz="2400" dirty="0" err="1"/>
              <a:t>surname</a:t>
            </a:r>
            <a:r>
              <a:rPr lang="de-DE" sz="2400" dirty="0"/>
              <a:t>, </a:t>
            </a:r>
            <a:r>
              <a:rPr lang="de-DE" sz="2400" dirty="0" err="1"/>
              <a:t>birthday</a:t>
            </a:r>
            <a:r>
              <a:rPr lang="de-DE" sz="2400" dirty="0"/>
              <a:t>, </a:t>
            </a:r>
            <a:r>
              <a:rPr lang="de-DE" sz="2400" dirty="0" err="1"/>
              <a:t>specific</a:t>
            </a:r>
            <a:r>
              <a:rPr lang="de-DE" sz="2400" dirty="0"/>
              <a:t> </a:t>
            </a:r>
            <a:r>
              <a:rPr lang="de-DE" sz="2400" dirty="0" err="1"/>
              <a:t>medical</a:t>
            </a:r>
            <a:r>
              <a:rPr lang="de-DE" sz="2400" dirty="0"/>
              <a:t> </a:t>
            </a:r>
            <a:r>
              <a:rPr lang="de-DE" sz="2400" dirty="0" err="1"/>
              <a:t>values</a:t>
            </a:r>
            <a:r>
              <a:rPr lang="de-DE" sz="2400" dirty="0"/>
              <a:t>, etc.) </a:t>
            </a:r>
            <a:r>
              <a:rPr lang="de-DE" sz="2400" dirty="0" err="1"/>
              <a:t>for</a:t>
            </a:r>
            <a:r>
              <a:rPr lang="de-DE" sz="2400" dirty="0"/>
              <a:t> </a:t>
            </a:r>
            <a:r>
              <a:rPr lang="de-DE" sz="2400" dirty="0" err="1"/>
              <a:t>the</a:t>
            </a:r>
            <a:r>
              <a:rPr lang="de-DE" sz="2400" dirty="0"/>
              <a:t> </a:t>
            </a:r>
            <a:r>
              <a:rPr lang="de-DE" sz="2400" dirty="0" err="1"/>
              <a:t>too</a:t>
            </a:r>
            <a:r>
              <a:rPr lang="de-DE" sz="2400" dirty="0"/>
              <a:t> </a:t>
            </a:r>
            <a:r>
              <a:rPr lang="de-DE" sz="2400" dirty="0" err="1"/>
              <a:t>detailed</a:t>
            </a:r>
            <a:r>
              <a:rPr lang="de-DE" sz="2400" dirty="0"/>
              <a:t> </a:t>
            </a:r>
            <a:r>
              <a:rPr lang="de-DE" sz="2400" dirty="0" err="1"/>
              <a:t>information</a:t>
            </a:r>
            <a:r>
              <a:rPr lang="de-DE" sz="2400" dirty="0"/>
              <a:t> </a:t>
            </a:r>
            <a:r>
              <a:rPr lang="de-DE" sz="2400" dirty="0" err="1"/>
              <a:t>and</a:t>
            </a:r>
            <a:r>
              <a:rPr lang="de-DE" sz="2400" dirty="0"/>
              <a:t> </a:t>
            </a:r>
            <a:r>
              <a:rPr lang="de-DE" sz="2400" dirty="0" err="1"/>
              <a:t>another</a:t>
            </a:r>
            <a:r>
              <a:rPr lang="de-DE" sz="2400" dirty="0"/>
              <a:t> </a:t>
            </a:r>
            <a:r>
              <a:rPr lang="de-DE" sz="2400" dirty="0" err="1"/>
              <a:t>list</a:t>
            </a:r>
            <a:r>
              <a:rPr lang="de-DE" sz="2400" dirty="0"/>
              <a:t> </a:t>
            </a:r>
            <a:r>
              <a:rPr lang="de-DE" sz="2400" dirty="0" err="1"/>
              <a:t>with</a:t>
            </a:r>
            <a:r>
              <a:rPr lang="de-DE" sz="2400" dirty="0"/>
              <a:t> </a:t>
            </a:r>
            <a:r>
              <a:rPr lang="de-DE" sz="2400" dirty="0" err="1"/>
              <a:t>the</a:t>
            </a:r>
            <a:r>
              <a:rPr lang="de-DE" sz="2400" dirty="0"/>
              <a:t> </a:t>
            </a:r>
            <a:r>
              <a:rPr lang="de-DE" sz="2400" dirty="0" err="1"/>
              <a:t>information</a:t>
            </a:r>
            <a:r>
              <a:rPr lang="de-DE" sz="2400" dirty="0"/>
              <a:t> </a:t>
            </a:r>
            <a:r>
              <a:rPr lang="de-DE" sz="2400" dirty="0" err="1"/>
              <a:t>which</a:t>
            </a:r>
            <a:r>
              <a:rPr lang="de-DE" sz="2400" dirty="0"/>
              <a:t> </a:t>
            </a:r>
            <a:r>
              <a:rPr lang="de-DE" sz="2400" dirty="0" err="1"/>
              <a:t>are</a:t>
            </a:r>
            <a:r>
              <a:rPr lang="de-DE" sz="2400" dirty="0"/>
              <a:t> </a:t>
            </a:r>
            <a:r>
              <a:rPr lang="de-DE" sz="2400" dirty="0" err="1"/>
              <a:t>needed</a:t>
            </a:r>
            <a:r>
              <a:rPr lang="de-DE" sz="2400" dirty="0"/>
              <a:t>.</a:t>
            </a:r>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pic>
        <p:nvPicPr>
          <p:cNvPr id="8" name="Google Shape;142;p6">
            <a:extLst>
              <a:ext uri="{FF2B5EF4-FFF2-40B4-BE49-F238E27FC236}">
                <a16:creationId xmlns:a16="http://schemas.microsoft.com/office/drawing/2014/main" id="{8B0298C7-9084-4CBB-B6D9-81C2DF54A2BD}"/>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9" name="Ορθογώνιο 8">
            <a:extLst>
              <a:ext uri="{FF2B5EF4-FFF2-40B4-BE49-F238E27FC236}">
                <a16:creationId xmlns:a16="http://schemas.microsoft.com/office/drawing/2014/main" id="{19AD2669-CBC2-4FE9-B9D5-B3F783CEE0B6}"/>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68793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Forum: Case study 1</a:t>
            </a:r>
            <a:endParaRPr lang="el-GR" sz="1600" dirty="0"/>
          </a:p>
        </p:txBody>
      </p:sp>
      <p:sp>
        <p:nvSpPr>
          <p:cNvPr id="3" name="Rechteck 2"/>
          <p:cNvSpPr/>
          <p:nvPr/>
        </p:nvSpPr>
        <p:spPr>
          <a:xfrm>
            <a:off x="557999" y="1685096"/>
            <a:ext cx="11203077" cy="5078313"/>
          </a:xfrm>
          <a:prstGeom prst="rect">
            <a:avLst/>
          </a:prstGeom>
          <a:solidFill>
            <a:schemeClr val="bg1">
              <a:lumMod val="95000"/>
            </a:schemeClr>
          </a:solidFill>
        </p:spPr>
        <p:txBody>
          <a:bodyPr wrap="square">
            <a:spAutoFit/>
          </a:bodyPr>
          <a:lstStyle/>
          <a:p>
            <a:pPr algn="just"/>
            <a:r>
              <a:rPr lang="en-US" i="1" dirty="0"/>
              <a:t>Hello everyone!</a:t>
            </a:r>
          </a:p>
          <a:p>
            <a:pPr algn="just"/>
            <a:endParaRPr lang="en-US" i="1" dirty="0"/>
          </a:p>
          <a:p>
            <a:pPr algn="just"/>
            <a:r>
              <a:rPr lang="en-US" i="1" dirty="0"/>
              <a:t>For about 3 weeks my gastrointestinal system has been disturbed, literally from top to bottom. I lump in my throat and when I swallow, I almost always feel like I'm swallowing air too. It bubbles in the throat and also in the stomach, a few seconds after swallowing saliva. Especially pronounced when lying on my back. I feel light-medium nausea all the time (that's how it started too). Nausea seems to be independent of food intake (apart from coffee, which hits my stomach noticeably more than usual). Generally, I have a lot of air in my stomach and intestines, it bubbles and grumbles around the clock. Now and then I have to burp, on the other side of the digestive tract rather little gas is expelled. The lower abdomen in particular is tense and painful. Now and then I also have short, stabbing pains in the anus. These symptoms have been going on for 3 weeks, sometimes more and sometimes less. At the moment it is probably the worst. My bowel movements are normal (once a day in the morning, hardly any different than before the symptoms started) and look normal (no diarrhea, no real constipation, no visible blood or mucus). I have never had to vomit. I have a normal, good appetite. My age is 34 (born on 5</a:t>
            </a:r>
            <a:r>
              <a:rPr lang="en-US" i="1" baseline="30000" dirty="0"/>
              <a:t>th</a:t>
            </a:r>
            <a:r>
              <a:rPr lang="en-US" i="1" dirty="0"/>
              <a:t> of May 1987), I am quite athletic. Before these symptoms appeared, I would have described my general health status as relatively good - apart from problems with high blood pressure (145-95).</a:t>
            </a:r>
          </a:p>
          <a:p>
            <a:pPr algn="just"/>
            <a:endParaRPr lang="en-US" i="1" dirty="0"/>
          </a:p>
          <a:p>
            <a:pPr algn="just"/>
            <a:r>
              <a:rPr lang="en-US" i="1" dirty="0"/>
              <a:t>Can you give me a first suspicion? Are there infections that last 3 weeks and longer? After what time should I really start to worry?</a:t>
            </a:r>
            <a:endParaRPr lang="de-DE" i="1"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86214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Forum: Case study 2</a:t>
            </a:r>
            <a:endParaRPr lang="el-GR" sz="1600" dirty="0"/>
          </a:p>
        </p:txBody>
      </p:sp>
      <p:sp>
        <p:nvSpPr>
          <p:cNvPr id="4" name="Textfeld 3"/>
          <p:cNvSpPr txBox="1"/>
          <p:nvPr/>
        </p:nvSpPr>
        <p:spPr>
          <a:xfrm>
            <a:off x="557998" y="1685096"/>
            <a:ext cx="11308180" cy="3785652"/>
          </a:xfrm>
          <a:prstGeom prst="rect">
            <a:avLst/>
          </a:prstGeom>
          <a:solidFill>
            <a:schemeClr val="bg1">
              <a:lumMod val="95000"/>
            </a:schemeClr>
          </a:solidFill>
        </p:spPr>
        <p:txBody>
          <a:bodyPr wrap="square" rtlCol="0">
            <a:spAutoFit/>
          </a:bodyPr>
          <a:lstStyle/>
          <a:p>
            <a:pPr algn="just">
              <a:buClr>
                <a:srgbClr val="C00000"/>
              </a:buClr>
            </a:pPr>
            <a:r>
              <a:rPr lang="en-US" sz="2000" i="1" dirty="0"/>
              <a:t>I have had intense back problems since May, especially under the right shoulder blade, and severe tension in the shoulder and neck area. In the beginning, I had severe dizziness and sometimes blurred vision and also noticed spots of light (black and light ones as well as flickering). I went straight to the orthopedist (he said it wasn't a slipped disc) and he put me back in place. It cracked loudly. Afterward, I still had slight dizziness and saw spots. I then went to the orthopedic surgeon 2 more times, 2 months apart, and each time my back was put back. Now the blurred vision and the light spots are gone, but I still have slight to severe dizziness (vertigo) during physical exertion and prolonged sitting, and the tension under my right shoulder blade is still there. I went back to the GP 2 weeks ago and he prescribed me </a:t>
            </a:r>
            <a:r>
              <a:rPr lang="en-US" sz="2000" i="1" dirty="0" err="1"/>
              <a:t>Ortoton</a:t>
            </a:r>
            <a:r>
              <a:rPr lang="en-US" sz="2000" i="1" dirty="0"/>
              <a:t> and Ibuprofen. At the moment the condition is as described above - I feel dizzy several times a day, especially during physical exertion or prolonged sitting. Not as bad as at the beginning but it is still there. In addition, I have severe tension under my right shoulder blade, so I always have to loosen my right arm (lift it up and twist it) to relieve the tension in the short term. What would you advise me to do?</a:t>
            </a:r>
            <a:endParaRPr lang="de-DE" sz="2000" i="1" dirty="0"/>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56200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7999" y="1080000"/>
            <a:ext cx="11308179" cy="605096"/>
          </a:xfrm>
        </p:spPr>
        <p:txBody>
          <a:bodyPr>
            <a:normAutofit/>
          </a:bodyPr>
          <a:lstStyle/>
          <a:p>
            <a:r>
              <a:rPr lang="en-US" sz="3100" dirty="0"/>
              <a:t>Forum: Case study 3</a:t>
            </a:r>
            <a:endParaRPr lang="el-GR" sz="1600" dirty="0"/>
          </a:p>
        </p:txBody>
      </p:sp>
      <p:sp>
        <p:nvSpPr>
          <p:cNvPr id="4" name="Textfeld 3"/>
          <p:cNvSpPr txBox="1"/>
          <p:nvPr/>
        </p:nvSpPr>
        <p:spPr>
          <a:xfrm>
            <a:off x="557999" y="2112577"/>
            <a:ext cx="10593477" cy="2677656"/>
          </a:xfrm>
          <a:prstGeom prst="rect">
            <a:avLst/>
          </a:prstGeom>
          <a:solidFill>
            <a:schemeClr val="bg1">
              <a:lumMod val="95000"/>
            </a:schemeClr>
          </a:solidFill>
        </p:spPr>
        <p:txBody>
          <a:bodyPr wrap="square" rtlCol="0">
            <a:spAutoFit/>
          </a:bodyPr>
          <a:lstStyle/>
          <a:p>
            <a:pPr algn="just">
              <a:buClr>
                <a:srgbClr val="C00000"/>
              </a:buClr>
            </a:pPr>
            <a:r>
              <a:rPr lang="en-US" sz="2400" i="1" dirty="0"/>
              <a:t>My name is Benjamin Smith. Yesterday we went out for ice cream, and I had to eat the ice cream in a short time, which gave me nasty nerve pain. Tonight, the whole thing was throbbing now and it's still there, just not as a constant throb anymore. Do I need to see a doctor about this as soon as possible or do I have other options?</a:t>
            </a:r>
          </a:p>
          <a:p>
            <a:pPr algn="just">
              <a:buClr>
                <a:srgbClr val="C00000"/>
              </a:buClr>
            </a:pPr>
            <a:endParaRPr lang="en-US" sz="2400" i="1" dirty="0"/>
          </a:p>
          <a:p>
            <a:pPr algn="just">
              <a:buClr>
                <a:srgbClr val="C00000"/>
              </a:buClr>
            </a:pPr>
            <a:r>
              <a:rPr lang="en-US" sz="2400" i="1" dirty="0"/>
              <a:t>You can contact me via e-mail (</a:t>
            </a:r>
            <a:r>
              <a:rPr lang="en-US" sz="2400" i="1" dirty="0">
                <a:hlinkClick r:id="rId3"/>
              </a:rPr>
              <a:t>Benjaminsmith@yahoo.de</a:t>
            </a:r>
            <a:r>
              <a:rPr lang="en-US" sz="2400" i="1" dirty="0"/>
              <a:t>) or via phone (+44 183 2434483).</a:t>
            </a:r>
          </a:p>
        </p:txBody>
      </p:sp>
      <p:sp>
        <p:nvSpPr>
          <p:cNvPr id="7"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206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Forum: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information/data is too personal to publish?</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Start a list: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9839F0A-BA0A-4227-845B-CE888F35C47C}"/>
              </a:ext>
            </a:extLst>
          </p:cNvPr>
          <p:cNvSpPr txBox="1"/>
          <p:nvPr/>
        </p:nvSpPr>
        <p:spPr>
          <a:xfrm>
            <a:off x="3816770" y="3123177"/>
            <a:ext cx="4879222" cy="2646878"/>
          </a:xfrm>
          <a:prstGeom prst="rect">
            <a:avLst/>
          </a:prstGeom>
          <a:solidFill>
            <a:schemeClr val="bg1">
              <a:lumMod val="95000"/>
            </a:schemeClr>
          </a:solidFill>
          <a:ln>
            <a:solidFill>
              <a:srgbClr val="80C141"/>
            </a:solidFill>
          </a:ln>
        </p:spPr>
        <p:txBody>
          <a:bodyPr wrap="square">
            <a:spAutoFit/>
          </a:bodyPr>
          <a:lstStyle/>
          <a:p>
            <a:pPr marL="0" lvl="1">
              <a:spcBef>
                <a:spcPts val="600"/>
              </a:spcBef>
              <a:spcAft>
                <a:spcPts val="600"/>
              </a:spcAft>
              <a:buClr>
                <a:schemeClr val="accent6">
                  <a:lumMod val="75000"/>
                </a:schemeClr>
              </a:buClr>
              <a:buFont typeface="Wingdings" panose="05000000000000000000" pitchFamily="2" charset="2"/>
              <a:buChar char="ü"/>
            </a:pPr>
            <a:r>
              <a:rPr lang="en-US" dirty="0"/>
              <a:t>Exact name (first and last name)</a:t>
            </a:r>
          </a:p>
          <a:p>
            <a:pPr marL="0" lvl="1">
              <a:spcBef>
                <a:spcPts val="600"/>
              </a:spcBef>
              <a:spcAft>
                <a:spcPts val="600"/>
              </a:spcAft>
              <a:buClr>
                <a:schemeClr val="accent6">
                  <a:lumMod val="75000"/>
                </a:schemeClr>
              </a:buClr>
              <a:buFont typeface="Wingdings" panose="05000000000000000000" pitchFamily="2" charset="2"/>
              <a:buChar char="ü"/>
            </a:pPr>
            <a:r>
              <a:rPr lang="en-US" dirty="0"/>
              <a:t>Birthday </a:t>
            </a:r>
          </a:p>
          <a:p>
            <a:pPr marL="0" lvl="1">
              <a:spcBef>
                <a:spcPts val="600"/>
              </a:spcBef>
              <a:spcAft>
                <a:spcPts val="600"/>
              </a:spcAft>
              <a:buClr>
                <a:schemeClr val="accent6">
                  <a:lumMod val="75000"/>
                </a:schemeClr>
              </a:buClr>
              <a:buFont typeface="Wingdings" panose="05000000000000000000" pitchFamily="2" charset="2"/>
              <a:buChar char="ü"/>
            </a:pPr>
            <a:r>
              <a:rPr lang="en-US" dirty="0"/>
              <a:t>Medical values (e.g., blood values)</a:t>
            </a:r>
          </a:p>
          <a:p>
            <a:pPr marL="0" lvl="1">
              <a:spcBef>
                <a:spcPts val="600"/>
              </a:spcBef>
              <a:spcAft>
                <a:spcPts val="600"/>
              </a:spcAft>
              <a:buClr>
                <a:schemeClr val="accent6">
                  <a:lumMod val="75000"/>
                </a:schemeClr>
              </a:buClr>
              <a:buFont typeface="Wingdings" panose="05000000000000000000" pitchFamily="2" charset="2"/>
              <a:buChar char="ü"/>
            </a:pPr>
            <a:r>
              <a:rPr lang="en-US" dirty="0"/>
              <a:t>Explicit description of previous illnesses – especially if they have nothing to do with the current complaint</a:t>
            </a:r>
          </a:p>
          <a:p>
            <a:pPr marL="0" lvl="1">
              <a:spcBef>
                <a:spcPts val="600"/>
              </a:spcBef>
              <a:spcAft>
                <a:spcPts val="600"/>
              </a:spcAft>
              <a:buClr>
                <a:schemeClr val="accent6">
                  <a:lumMod val="75000"/>
                </a:schemeClr>
              </a:buClr>
              <a:buFont typeface="Wingdings" panose="05000000000000000000" pitchFamily="2" charset="2"/>
              <a:buChar char="ü"/>
            </a:pPr>
            <a:r>
              <a:rPr lang="en-US" dirty="0"/>
              <a:t>Private contact details</a:t>
            </a:r>
          </a:p>
        </p:txBody>
      </p:sp>
      <p:sp>
        <p:nvSpPr>
          <p:cNvPr id="10" name="pop-up">
            <a:extLst>
              <a:ext uri="{FF2B5EF4-FFF2-40B4-BE49-F238E27FC236}">
                <a16:creationId xmlns:a16="http://schemas.microsoft.com/office/drawing/2014/main" id="{7FB8FE5B-9C40-4C7F-B2B7-C4BACE1DAAC0}"/>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3666014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Forum: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information is needed to give good advice for the health problem?</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Start a list: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r>
              <a:rPr lang="en-US" dirty="0"/>
              <a:t>……</a:t>
            </a:r>
          </a:p>
          <a:p>
            <a:pPr lvl="1">
              <a:lnSpc>
                <a:spcPct val="120000"/>
              </a:lnSpc>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D8A13A6D-6DAD-4902-A1ED-438653A53ED2}"/>
              </a:ext>
            </a:extLst>
          </p:cNvPr>
          <p:cNvSpPr txBox="1"/>
          <p:nvPr/>
        </p:nvSpPr>
        <p:spPr>
          <a:xfrm>
            <a:off x="3831858" y="3133016"/>
            <a:ext cx="4351879" cy="2646878"/>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Period of the complaint</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Which body part/organ is affected?</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Was there a trigger for the complaint?</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Has a doctor already been consulted and if so, what was the statement?</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Has any action been taken against the complaint?</a:t>
            </a:r>
          </a:p>
        </p:txBody>
      </p:sp>
      <p:sp>
        <p:nvSpPr>
          <p:cNvPr id="10" name="pop-up">
            <a:extLst>
              <a:ext uri="{FF2B5EF4-FFF2-40B4-BE49-F238E27FC236}">
                <a16:creationId xmlns:a16="http://schemas.microsoft.com/office/drawing/2014/main" id="{2D599E9A-2FE0-4315-83C9-DD8A922AB07A}"/>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139251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What</a:t>
            </a:r>
            <a:r>
              <a:rPr lang="de-DE" sz="2000" b="1" dirty="0">
                <a:solidFill>
                  <a:srgbClr val="203864"/>
                </a:solidFill>
              </a:rPr>
              <a:t> </a:t>
            </a:r>
            <a:r>
              <a:rPr lang="de-DE" sz="2000" b="1" dirty="0" err="1">
                <a:solidFill>
                  <a:srgbClr val="203864"/>
                </a:solidFill>
              </a:rPr>
              <a:t>should</a:t>
            </a:r>
            <a:r>
              <a:rPr lang="de-DE" sz="2000" b="1" dirty="0">
                <a:solidFill>
                  <a:srgbClr val="203864"/>
                </a:solidFill>
              </a:rPr>
              <a:t> </a:t>
            </a:r>
            <a:r>
              <a:rPr lang="de-DE" sz="2000" b="1" dirty="0" err="1">
                <a:solidFill>
                  <a:srgbClr val="203864"/>
                </a:solidFill>
              </a:rPr>
              <a:t>be</a:t>
            </a:r>
            <a:r>
              <a:rPr lang="de-DE" sz="2000" b="1" dirty="0">
                <a:solidFill>
                  <a:srgbClr val="203864"/>
                </a:solidFill>
              </a:rPr>
              <a:t> </a:t>
            </a:r>
            <a:r>
              <a:rPr lang="de-DE" sz="2000" b="1" dirty="0" err="1">
                <a:solidFill>
                  <a:srgbClr val="203864"/>
                </a:solidFill>
              </a:rPr>
              <a:t>included</a:t>
            </a:r>
            <a:r>
              <a:rPr lang="de-DE" sz="2000" b="1" dirty="0">
                <a:solidFill>
                  <a:srgbClr val="203864"/>
                </a:solidFill>
              </a:rPr>
              <a:t> in a </a:t>
            </a:r>
            <a:r>
              <a:rPr lang="de-DE" sz="2000" b="1" dirty="0" err="1">
                <a:solidFill>
                  <a:srgbClr val="203864"/>
                </a:solidFill>
              </a:rPr>
              <a:t>post</a:t>
            </a:r>
            <a:r>
              <a:rPr lang="de-DE" sz="2000" b="1" dirty="0">
                <a:solidFill>
                  <a:srgbClr val="203864"/>
                </a:solidFill>
              </a:rPr>
              <a:t> in a </a:t>
            </a:r>
            <a:r>
              <a:rPr lang="de-DE" sz="2000" b="1" dirty="0" err="1">
                <a:solidFill>
                  <a:srgbClr val="203864"/>
                </a:solidFill>
              </a:rPr>
              <a:t>forum</a:t>
            </a:r>
            <a:r>
              <a:rPr lang="de-DE" sz="2000" b="1" dirty="0">
                <a:solidFill>
                  <a:srgbClr val="203864"/>
                </a:solidFill>
              </a:rPr>
              <a:t>?</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Period of the complaint</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Exact name (first and last name)</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Birthday</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Medical values</a:t>
            </a:r>
            <a:endParaRPr lang="el-GR" dirty="0"/>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34988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297762" y="329184"/>
            <a:ext cx="6251110" cy="1783080"/>
          </a:xfrm>
        </p:spPr>
        <p:txBody>
          <a:bodyPr anchor="b">
            <a:normAutofit/>
          </a:bodyPr>
          <a:lstStyle/>
          <a:p>
            <a:r>
              <a:rPr lang="en-US" sz="5400"/>
              <a:t>Modules</a:t>
            </a:r>
            <a:endParaRPr lang="el-GR" sz="5400"/>
          </a:p>
        </p:txBody>
      </p:sp>
      <p:pic>
        <p:nvPicPr>
          <p:cNvPr id="11" name="Θέση περιεχομένου 10">
            <a:extLst>
              <a:ext uri="{FF2B5EF4-FFF2-40B4-BE49-F238E27FC236}">
                <a16:creationId xmlns:a16="http://schemas.microsoft.com/office/drawing/2014/main" id="{86CB401F-C964-4D6C-AE35-FB329988D1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072" r="170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70552102"/>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Ορθογώνιο 11">
            <a:extLst>
              <a:ext uri="{FF2B5EF4-FFF2-40B4-BE49-F238E27FC236}">
                <a16:creationId xmlns:a16="http://schemas.microsoft.com/office/drawing/2014/main" id="{038E05FD-5C89-4BC4-AE63-9830C3619510}"/>
              </a:ext>
            </a:extLst>
          </p:cNvPr>
          <p:cNvSpPr/>
          <p:nvPr/>
        </p:nvSpPr>
        <p:spPr>
          <a:xfrm>
            <a:off x="5206482" y="2267339"/>
            <a:ext cx="4657344" cy="35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a:extLst>
              <a:ext uri="{FF2B5EF4-FFF2-40B4-BE49-F238E27FC236}">
                <a16:creationId xmlns:a16="http://schemas.microsoft.com/office/drawing/2014/main" id="{CC6CCB35-71F4-4B98-A632-2AFFFC163491}"/>
              </a:ext>
            </a:extLst>
          </p:cNvPr>
          <p:cNvPicPr>
            <a:picLocks noChangeAspect="1"/>
          </p:cNvPicPr>
          <p:nvPr/>
        </p:nvPicPr>
        <p:blipFill>
          <a:blip r:embed="rId8"/>
          <a:stretch>
            <a:fillRect/>
          </a:stretch>
        </p:blipFill>
        <p:spPr>
          <a:xfrm>
            <a:off x="10930439" y="5615204"/>
            <a:ext cx="412289" cy="362815"/>
          </a:xfrm>
          <a:prstGeom prst="rect">
            <a:avLst/>
          </a:prstGeom>
        </p:spPr>
      </p:pic>
    </p:spTree>
    <p:extLst>
      <p:ext uri="{BB962C8B-B14F-4D97-AF65-F5344CB8AC3E}">
        <p14:creationId xmlns:p14="http://schemas.microsoft.com/office/powerpoint/2010/main" val="137848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Action 6.2.1</a:t>
            </a:r>
            <a:br>
              <a:rPr lang="en-US" altLang="el-GR" dirty="0"/>
            </a:br>
            <a:r>
              <a:rPr lang="en-US" dirty="0">
                <a:solidFill>
                  <a:srgbClr val="C00000"/>
                </a:solidFill>
              </a:rPr>
              <a:t>Digital communication on health information (e-mail)</a:t>
            </a:r>
            <a:endParaRPr lang="el-GR" dirty="0">
              <a:solidFill>
                <a:srgbClr val="C00000"/>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6" y="2523986"/>
            <a:ext cx="5876901" cy="3576818"/>
          </a:xfrm>
          <a:ln>
            <a:solidFill>
              <a:schemeClr val="bg1"/>
            </a:solidFill>
          </a:ln>
        </p:spPr>
        <p:txBody>
          <a:bodyPr>
            <a:normAutofit/>
          </a:bodyPr>
          <a:lstStyle/>
          <a:p>
            <a:pPr marL="312738" indent="-312738">
              <a:lnSpc>
                <a:spcPct val="120000"/>
              </a:lnSpc>
              <a:tabLst>
                <a:tab pos="273050" algn="l"/>
              </a:tabLst>
            </a:pPr>
            <a:r>
              <a:rPr lang="en-US" sz="2600" dirty="0"/>
              <a:t>The next part of the session continues  to raise awareness of the </a:t>
            </a:r>
            <a:r>
              <a:rPr lang="en-US" sz="2600" b="1" dirty="0"/>
              <a:t>sensitivity of health data. </a:t>
            </a:r>
          </a:p>
          <a:p>
            <a:pPr marL="312738" indent="-312738">
              <a:lnSpc>
                <a:spcPct val="120000"/>
              </a:lnSpc>
              <a:tabLst>
                <a:tab pos="273050" algn="l"/>
              </a:tabLst>
            </a:pPr>
            <a:r>
              <a:rPr lang="en-US" sz="2600" dirty="0"/>
              <a:t>Input is given for writing an e-mail to health professionals</a:t>
            </a:r>
            <a:endParaRPr lang="el-GR" sz="26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1579" y="2523986"/>
            <a:ext cx="3580771" cy="2198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68;p7">
            <a:extLst>
              <a:ext uri="{FF2B5EF4-FFF2-40B4-BE49-F238E27FC236}">
                <a16:creationId xmlns:a16="http://schemas.microsoft.com/office/drawing/2014/main" id="{56C8000A-BDBD-68F4-C6EE-30724CE6F70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6.2.1</a:t>
            </a:r>
            <a:endParaRPr sz="1800" dirty="0">
              <a:solidFill>
                <a:srgbClr val="C00000"/>
              </a:solidFill>
              <a:latin typeface="Calibri"/>
              <a:cs typeface="Calibri"/>
              <a:sym typeface="Calibri"/>
            </a:endParaRPr>
          </a:p>
        </p:txBody>
      </p:sp>
      <p:sp>
        <p:nvSpPr>
          <p:cNvPr id="13" name="Google Shape;168;p7">
            <a:extLst>
              <a:ext uri="{FF2B5EF4-FFF2-40B4-BE49-F238E27FC236}">
                <a16:creationId xmlns:a16="http://schemas.microsoft.com/office/drawing/2014/main" id="{D376DC2E-593F-2F3A-D8DB-AF04F73A0FA6}"/>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9CA4BDEF-8AE1-231A-A7DC-6AF893EED94B}"/>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DF53FC7-B2DB-88E1-0CCA-227ADDF979A2}"/>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6" name="Google Shape;168;p7">
            <a:extLst>
              <a:ext uri="{FF2B5EF4-FFF2-40B4-BE49-F238E27FC236}">
                <a16:creationId xmlns:a16="http://schemas.microsoft.com/office/drawing/2014/main" id="{CB834080-2842-8966-54B7-4A5F88A800F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76189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1912307" y="1080000"/>
            <a:ext cx="10096598" cy="605096"/>
          </a:xfrm>
        </p:spPr>
        <p:txBody>
          <a:bodyPr>
            <a:normAutofit fontScale="90000"/>
          </a:bodyPr>
          <a:lstStyle/>
          <a:p>
            <a:pPr algn="ctr"/>
            <a:r>
              <a:rPr lang="en-US" sz="3100" dirty="0">
                <a:solidFill>
                  <a:srgbClr val="C00000"/>
                </a:solidFill>
              </a:rPr>
              <a:t>Group Dynamic Activity: </a:t>
            </a:r>
            <a:r>
              <a:rPr lang="en-US" sz="3100" dirty="0"/>
              <a:t>Case studies e-mail- writing a health professional</a:t>
            </a:r>
            <a:endParaRPr lang="el-GR" sz="1600" dirty="0"/>
          </a:p>
        </p:txBody>
      </p:sp>
      <p:sp>
        <p:nvSpPr>
          <p:cNvPr id="4" name="Textfeld 3"/>
          <p:cNvSpPr txBox="1"/>
          <p:nvPr/>
        </p:nvSpPr>
        <p:spPr>
          <a:xfrm>
            <a:off x="557999" y="2238702"/>
            <a:ext cx="7422100" cy="4247317"/>
          </a:xfrm>
          <a:prstGeom prst="rect">
            <a:avLst/>
          </a:prstGeom>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de-DE" sz="2400" dirty="0" err="1"/>
              <a:t>Please</a:t>
            </a:r>
            <a:r>
              <a:rPr lang="de-DE" sz="2400" dirty="0"/>
              <a:t> </a:t>
            </a:r>
            <a:r>
              <a:rPr lang="de-DE" sz="2400" dirty="0" err="1"/>
              <a:t>work</a:t>
            </a:r>
            <a:r>
              <a:rPr lang="de-DE" sz="2400" dirty="0"/>
              <a:t> in </a:t>
            </a:r>
            <a:r>
              <a:rPr lang="de-DE" sz="2400" dirty="0" err="1"/>
              <a:t>groups</a:t>
            </a:r>
            <a:r>
              <a:rPr lang="de-DE" sz="2400" dirty="0"/>
              <a:t> </a:t>
            </a:r>
            <a:r>
              <a:rPr lang="de-DE" sz="2400" dirty="0" err="1"/>
              <a:t>of</a:t>
            </a:r>
            <a:r>
              <a:rPr lang="de-DE" sz="2400" dirty="0"/>
              <a:t> </a:t>
            </a:r>
            <a:r>
              <a:rPr lang="de-DE" sz="2400" dirty="0" err="1"/>
              <a:t>three</a:t>
            </a:r>
            <a:r>
              <a:rPr lang="de-DE" sz="2400" dirty="0"/>
              <a:t> </a:t>
            </a:r>
            <a:r>
              <a:rPr lang="de-DE" sz="2400" dirty="0" err="1"/>
              <a:t>to</a:t>
            </a:r>
            <a:r>
              <a:rPr lang="de-DE" sz="2400" dirty="0"/>
              <a:t> </a:t>
            </a:r>
            <a:r>
              <a:rPr lang="de-DE" sz="2400" dirty="0" err="1"/>
              <a:t>five</a:t>
            </a:r>
            <a:r>
              <a:rPr lang="de-DE" sz="2400" dirty="0"/>
              <a:t> </a:t>
            </a:r>
            <a:r>
              <a:rPr lang="de-DE" sz="2400" dirty="0" err="1"/>
              <a:t>participants</a:t>
            </a:r>
            <a:r>
              <a:rPr lang="de-DE" sz="2400" dirty="0"/>
              <a:t> </a:t>
            </a:r>
            <a:r>
              <a:rPr lang="de-DE" sz="2400" dirty="0" err="1"/>
              <a:t>each</a:t>
            </a:r>
            <a:r>
              <a:rPr lang="de-DE" sz="2400" dirty="0"/>
              <a:t>. </a:t>
            </a:r>
          </a:p>
          <a:p>
            <a:pPr marL="342900" indent="-342900">
              <a:spcBef>
                <a:spcPts val="600"/>
              </a:spcBef>
              <a:spcAft>
                <a:spcPts val="600"/>
              </a:spcAft>
              <a:buClr>
                <a:srgbClr val="C00000"/>
              </a:buClr>
              <a:buFont typeface="Wingdings" panose="05000000000000000000" pitchFamily="2" charset="2"/>
              <a:buChar char="§"/>
            </a:pPr>
            <a:r>
              <a:rPr lang="de-DE" sz="2400" dirty="0" err="1"/>
              <a:t>Discuss</a:t>
            </a:r>
            <a:r>
              <a:rPr lang="de-DE" sz="2400" dirty="0"/>
              <a:t> in </a:t>
            </a:r>
            <a:r>
              <a:rPr lang="de-DE" sz="2400" dirty="0" err="1"/>
              <a:t>the</a:t>
            </a:r>
            <a:r>
              <a:rPr lang="de-DE" sz="2400" dirty="0"/>
              <a:t> </a:t>
            </a:r>
            <a:r>
              <a:rPr lang="de-DE" sz="2400" dirty="0" err="1"/>
              <a:t>groups</a:t>
            </a:r>
            <a:r>
              <a:rPr lang="de-DE" sz="2400" dirty="0"/>
              <a:t> </a:t>
            </a:r>
            <a:r>
              <a:rPr lang="de-DE" sz="2400" dirty="0" err="1"/>
              <a:t>the</a:t>
            </a:r>
            <a:r>
              <a:rPr lang="de-DE" sz="2400" dirty="0"/>
              <a:t> </a:t>
            </a:r>
            <a:r>
              <a:rPr lang="de-DE" sz="2400" dirty="0" err="1"/>
              <a:t>following</a:t>
            </a:r>
            <a:r>
              <a:rPr lang="de-DE" sz="2400" dirty="0"/>
              <a:t> </a:t>
            </a:r>
            <a:r>
              <a:rPr lang="de-DE" sz="2400" dirty="0" err="1"/>
              <a:t>case</a:t>
            </a:r>
            <a:r>
              <a:rPr lang="de-DE" sz="2400" dirty="0"/>
              <a:t> </a:t>
            </a:r>
            <a:r>
              <a:rPr lang="de-DE" sz="2400" dirty="0" err="1"/>
              <a:t>studies</a:t>
            </a:r>
            <a:r>
              <a:rPr lang="de-DE" sz="2400" dirty="0"/>
              <a:t> </a:t>
            </a:r>
            <a:r>
              <a:rPr lang="de-DE" sz="2400" dirty="0" err="1"/>
              <a:t>of</a:t>
            </a:r>
            <a:r>
              <a:rPr lang="de-DE" sz="2400" dirty="0"/>
              <a:t> </a:t>
            </a:r>
            <a:r>
              <a:rPr lang="de-DE" sz="2400" dirty="0" err="1"/>
              <a:t>e-mails</a:t>
            </a:r>
            <a:r>
              <a:rPr lang="de-DE" sz="2400" dirty="0"/>
              <a:t> </a:t>
            </a:r>
            <a:r>
              <a:rPr lang="de-DE" sz="2400" dirty="0" err="1"/>
              <a:t>to</a:t>
            </a:r>
            <a:r>
              <a:rPr lang="de-DE" sz="2400" dirty="0"/>
              <a:t> </a:t>
            </a:r>
            <a:r>
              <a:rPr lang="de-DE" sz="2400" dirty="0" err="1"/>
              <a:t>health</a:t>
            </a:r>
            <a:r>
              <a:rPr lang="de-DE" sz="2400" dirty="0"/>
              <a:t> professionals. </a:t>
            </a:r>
          </a:p>
          <a:p>
            <a:pPr marL="342900" indent="-342900">
              <a:spcBef>
                <a:spcPts val="600"/>
              </a:spcBef>
              <a:spcAft>
                <a:spcPts val="600"/>
              </a:spcAft>
              <a:buClr>
                <a:srgbClr val="C00000"/>
              </a:buClr>
              <a:buFont typeface="Wingdings" panose="05000000000000000000" pitchFamily="2" charset="2"/>
              <a:buChar char="§"/>
            </a:pPr>
            <a:r>
              <a:rPr lang="de-DE" sz="2400" dirty="0" err="1"/>
              <a:t>Decide</a:t>
            </a:r>
            <a:r>
              <a:rPr lang="de-DE" sz="2400" dirty="0"/>
              <a:t> </a:t>
            </a:r>
            <a:r>
              <a:rPr lang="de-DE" sz="2400" dirty="0" err="1"/>
              <a:t>which</a:t>
            </a:r>
            <a:r>
              <a:rPr lang="de-DE" sz="2400" dirty="0"/>
              <a:t> </a:t>
            </a:r>
            <a:r>
              <a:rPr lang="de-DE" sz="2400" dirty="0" err="1"/>
              <a:t>ones</a:t>
            </a:r>
            <a:r>
              <a:rPr lang="de-DE" sz="2400" dirty="0"/>
              <a:t> </a:t>
            </a:r>
            <a:r>
              <a:rPr lang="de-DE" sz="2400" dirty="0" err="1"/>
              <a:t>are</a:t>
            </a:r>
            <a:r>
              <a:rPr lang="de-DE" sz="2400" dirty="0"/>
              <a:t> </a:t>
            </a:r>
            <a:r>
              <a:rPr lang="de-DE" sz="2400" dirty="0" err="1"/>
              <a:t>good</a:t>
            </a:r>
            <a:r>
              <a:rPr lang="de-DE" sz="2400" dirty="0"/>
              <a:t> </a:t>
            </a:r>
            <a:r>
              <a:rPr lang="de-DE" sz="2400" dirty="0" err="1"/>
              <a:t>practice</a:t>
            </a:r>
            <a:r>
              <a:rPr lang="de-DE" sz="2400" dirty="0"/>
              <a:t> </a:t>
            </a:r>
            <a:r>
              <a:rPr lang="de-DE" sz="2400" dirty="0" err="1"/>
              <a:t>example</a:t>
            </a:r>
            <a:r>
              <a:rPr lang="de-DE" sz="2400" dirty="0"/>
              <a:t> and </a:t>
            </a:r>
            <a:r>
              <a:rPr lang="de-DE" sz="2400" dirty="0" err="1"/>
              <a:t>which</a:t>
            </a:r>
            <a:r>
              <a:rPr lang="de-DE" sz="2400" dirty="0"/>
              <a:t> </a:t>
            </a:r>
            <a:r>
              <a:rPr lang="de-DE" sz="2400" dirty="0" err="1"/>
              <a:t>ones</a:t>
            </a:r>
            <a:r>
              <a:rPr lang="de-DE" sz="2400" dirty="0"/>
              <a:t> </a:t>
            </a:r>
            <a:r>
              <a:rPr lang="de-DE" sz="2400" dirty="0" err="1"/>
              <a:t>are</a:t>
            </a:r>
            <a:r>
              <a:rPr lang="de-DE" sz="2400" dirty="0"/>
              <a:t> a bad-</a:t>
            </a:r>
            <a:r>
              <a:rPr lang="de-DE" sz="2400" dirty="0" err="1"/>
              <a:t>practice</a:t>
            </a:r>
            <a:r>
              <a:rPr lang="de-DE" sz="2400" dirty="0"/>
              <a:t> </a:t>
            </a:r>
            <a:r>
              <a:rPr lang="de-DE" sz="2400" dirty="0" err="1"/>
              <a:t>example</a:t>
            </a:r>
            <a:r>
              <a:rPr lang="de-DE" sz="2400" dirty="0"/>
              <a:t>. </a:t>
            </a:r>
          </a:p>
          <a:p>
            <a:pPr marL="342900" indent="-342900">
              <a:spcBef>
                <a:spcPts val="600"/>
              </a:spcBef>
              <a:spcAft>
                <a:spcPts val="600"/>
              </a:spcAft>
              <a:buClr>
                <a:srgbClr val="C00000"/>
              </a:buClr>
              <a:buFont typeface="Wingdings" panose="05000000000000000000" pitchFamily="2" charset="2"/>
              <a:buChar char="§"/>
            </a:pPr>
            <a:r>
              <a:rPr lang="de-DE" sz="2400" dirty="0" err="1"/>
              <a:t>Collect</a:t>
            </a:r>
            <a:r>
              <a:rPr lang="de-DE" sz="2400" dirty="0"/>
              <a:t> </a:t>
            </a:r>
            <a:r>
              <a:rPr lang="de-DE" sz="2400" dirty="0" err="1"/>
              <a:t>together</a:t>
            </a:r>
            <a:r>
              <a:rPr lang="de-DE" sz="2400" dirty="0"/>
              <a:t> </a:t>
            </a:r>
            <a:r>
              <a:rPr lang="de-DE" sz="2400" dirty="0" err="1"/>
              <a:t>some</a:t>
            </a:r>
            <a:r>
              <a:rPr lang="de-DE" sz="2400" dirty="0"/>
              <a:t> </a:t>
            </a:r>
            <a:r>
              <a:rPr lang="de-DE" sz="2400" dirty="0" err="1"/>
              <a:t>generic</a:t>
            </a:r>
            <a:r>
              <a:rPr lang="de-DE" sz="2400" dirty="0"/>
              <a:t> </a:t>
            </a:r>
            <a:r>
              <a:rPr lang="de-DE" sz="2400" dirty="0" err="1"/>
              <a:t>terms</a:t>
            </a:r>
            <a:r>
              <a:rPr lang="de-DE" sz="2400" dirty="0"/>
              <a:t> (e.g., </a:t>
            </a:r>
            <a:r>
              <a:rPr lang="de-DE" sz="2400" dirty="0" err="1"/>
              <a:t>surname</a:t>
            </a:r>
            <a:r>
              <a:rPr lang="de-DE" sz="2400" dirty="0"/>
              <a:t>, </a:t>
            </a:r>
            <a:r>
              <a:rPr lang="de-DE" sz="2400" dirty="0" err="1"/>
              <a:t>birthday</a:t>
            </a:r>
            <a:r>
              <a:rPr lang="de-DE" sz="2400" dirty="0"/>
              <a:t>, </a:t>
            </a:r>
            <a:r>
              <a:rPr lang="de-DE" sz="2400" dirty="0" err="1"/>
              <a:t>specific</a:t>
            </a:r>
            <a:r>
              <a:rPr lang="de-DE" sz="2400" dirty="0"/>
              <a:t> </a:t>
            </a:r>
            <a:r>
              <a:rPr lang="de-DE" sz="2400" dirty="0" err="1"/>
              <a:t>medical</a:t>
            </a:r>
            <a:r>
              <a:rPr lang="de-DE" sz="2400" dirty="0"/>
              <a:t> </a:t>
            </a:r>
            <a:r>
              <a:rPr lang="de-DE" sz="2400" dirty="0" err="1"/>
              <a:t>values</a:t>
            </a:r>
            <a:r>
              <a:rPr lang="de-DE" sz="2400" dirty="0"/>
              <a:t>, etc.) </a:t>
            </a:r>
            <a:r>
              <a:rPr lang="de-DE" sz="2400" dirty="0" err="1"/>
              <a:t>for</a:t>
            </a:r>
            <a:r>
              <a:rPr lang="de-DE" sz="2400" dirty="0"/>
              <a:t> </a:t>
            </a:r>
            <a:r>
              <a:rPr lang="de-DE" sz="2400" dirty="0" err="1"/>
              <a:t>information</a:t>
            </a:r>
            <a:r>
              <a:rPr lang="de-DE" sz="2400" dirty="0"/>
              <a:t> </a:t>
            </a:r>
            <a:r>
              <a:rPr lang="de-DE" sz="2400" dirty="0" err="1"/>
              <a:t>that</a:t>
            </a:r>
            <a:r>
              <a:rPr lang="de-DE" sz="2400" dirty="0"/>
              <a:t> </a:t>
            </a:r>
            <a:r>
              <a:rPr lang="de-DE" sz="2400" dirty="0" err="1"/>
              <a:t>should</a:t>
            </a:r>
            <a:r>
              <a:rPr lang="de-DE" sz="2400" dirty="0"/>
              <a:t> </a:t>
            </a:r>
            <a:r>
              <a:rPr lang="de-DE" sz="2400" dirty="0" err="1"/>
              <a:t>be</a:t>
            </a:r>
            <a:r>
              <a:rPr lang="de-DE" sz="2400" dirty="0"/>
              <a:t> </a:t>
            </a:r>
            <a:r>
              <a:rPr lang="de-DE" sz="2400" dirty="0" err="1"/>
              <a:t>included</a:t>
            </a:r>
            <a:r>
              <a:rPr lang="de-DE" sz="2400" dirty="0"/>
              <a:t> in an </a:t>
            </a:r>
            <a:r>
              <a:rPr lang="de-DE" sz="2400" dirty="0" err="1"/>
              <a:t>e-mail</a:t>
            </a:r>
            <a:r>
              <a:rPr lang="de-DE" sz="2400" dirty="0"/>
              <a:t> </a:t>
            </a:r>
            <a:r>
              <a:rPr lang="de-DE" sz="2400" dirty="0" err="1"/>
              <a:t>to</a:t>
            </a:r>
            <a:r>
              <a:rPr lang="de-DE" sz="2400" dirty="0"/>
              <a:t> a </a:t>
            </a:r>
            <a:r>
              <a:rPr lang="de-DE" sz="2400" dirty="0" err="1"/>
              <a:t>health</a:t>
            </a:r>
            <a:r>
              <a:rPr lang="de-DE" sz="2400" dirty="0"/>
              <a:t> professional and also </a:t>
            </a:r>
            <a:r>
              <a:rPr lang="de-DE" sz="2400" dirty="0" err="1"/>
              <a:t>for</a:t>
            </a:r>
            <a:r>
              <a:rPr lang="de-DE" sz="2400" dirty="0"/>
              <a:t> </a:t>
            </a:r>
            <a:r>
              <a:rPr lang="de-DE" sz="2400" dirty="0" err="1"/>
              <a:t>information</a:t>
            </a:r>
            <a:r>
              <a:rPr lang="de-DE" sz="2400" dirty="0"/>
              <a:t> wich da </a:t>
            </a:r>
            <a:r>
              <a:rPr lang="de-DE" sz="2400" dirty="0" err="1"/>
              <a:t>too</a:t>
            </a:r>
            <a:r>
              <a:rPr lang="de-DE" sz="2400" dirty="0"/>
              <a:t> </a:t>
            </a:r>
            <a:r>
              <a:rPr lang="de-DE" sz="2400" dirty="0" err="1"/>
              <a:t>detailed</a:t>
            </a:r>
            <a:r>
              <a:rPr lang="de-DE" sz="2400" dirty="0"/>
              <a:t> </a:t>
            </a:r>
            <a:r>
              <a:rPr lang="de-DE" sz="2400" dirty="0" err="1"/>
              <a:t>to</a:t>
            </a:r>
            <a:r>
              <a:rPr lang="de-DE" sz="2400" dirty="0"/>
              <a:t> </a:t>
            </a:r>
            <a:r>
              <a:rPr lang="de-DE" sz="2400" dirty="0" err="1"/>
              <a:t>be</a:t>
            </a:r>
            <a:r>
              <a:rPr lang="de-DE" sz="2400" dirty="0"/>
              <a:t> </a:t>
            </a:r>
            <a:r>
              <a:rPr lang="de-DE" sz="2400" dirty="0" err="1"/>
              <a:t>written</a:t>
            </a:r>
            <a:r>
              <a:rPr lang="de-DE" sz="2400" dirty="0"/>
              <a:t> </a:t>
            </a:r>
            <a:r>
              <a:rPr lang="de-DE" sz="2400" dirty="0" err="1"/>
              <a:t>to</a:t>
            </a:r>
            <a:r>
              <a:rPr lang="de-DE" sz="2400" dirty="0"/>
              <a:t> a </a:t>
            </a:r>
            <a:r>
              <a:rPr lang="de-DE" sz="2400" dirty="0" err="1"/>
              <a:t>health</a:t>
            </a:r>
            <a:r>
              <a:rPr lang="de-DE" sz="2400" dirty="0"/>
              <a:t> professional.</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99" y="2214637"/>
            <a:ext cx="3691753" cy="3709139"/>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Ορθογώνιο 1">
            <a:extLst>
              <a:ext uri="{FF2B5EF4-FFF2-40B4-BE49-F238E27FC236}">
                <a16:creationId xmlns:a16="http://schemas.microsoft.com/office/drawing/2014/main" id="{178B1E35-A1FC-4D50-B530-3E3505B75EBB}"/>
              </a:ext>
            </a:extLst>
          </p:cNvPr>
          <p:cNvSpPr/>
          <p:nvPr/>
        </p:nvSpPr>
        <p:spPr>
          <a:xfrm>
            <a:off x="9454460" y="6368465"/>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pic>
        <p:nvPicPr>
          <p:cNvPr id="11" name="Google Shape;142;p6">
            <a:extLst>
              <a:ext uri="{FF2B5EF4-FFF2-40B4-BE49-F238E27FC236}">
                <a16:creationId xmlns:a16="http://schemas.microsoft.com/office/drawing/2014/main" id="{CC8C6225-728F-4E5B-9B66-DFB51C540ACE}"/>
              </a:ext>
            </a:extLst>
          </p:cNvPr>
          <p:cNvPicPr preferRelativeResize="0"/>
          <p:nvPr/>
        </p:nvPicPr>
        <p:blipFill rotWithShape="1">
          <a:blip r:embed="rId6">
            <a:alphaModFix/>
          </a:blip>
          <a:srcRect/>
          <a:stretch/>
        </p:blipFill>
        <p:spPr>
          <a:xfrm>
            <a:off x="183095" y="558061"/>
            <a:ext cx="1729212" cy="1196146"/>
          </a:xfrm>
          <a:prstGeom prst="rect">
            <a:avLst/>
          </a:prstGeom>
          <a:noFill/>
          <a:ln>
            <a:noFill/>
          </a:ln>
        </p:spPr>
      </p:pic>
      <p:sp>
        <p:nvSpPr>
          <p:cNvPr id="12" name="Ορθογώνιο 11">
            <a:extLst>
              <a:ext uri="{FF2B5EF4-FFF2-40B4-BE49-F238E27FC236}">
                <a16:creationId xmlns:a16="http://schemas.microsoft.com/office/drawing/2014/main" id="{B3DEC009-310B-4CA0-9DE0-BAD60D93A999}"/>
              </a:ext>
            </a:extLst>
          </p:cNvPr>
          <p:cNvSpPr/>
          <p:nvPr/>
        </p:nvSpPr>
        <p:spPr>
          <a:xfrm>
            <a:off x="10163808" y="295065"/>
            <a:ext cx="2039341" cy="707886"/>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rPr>
              <a:t>Activity</a:t>
            </a:r>
            <a:endParaRPr lang="el-GR" sz="40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32048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Example 1</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9892381" cy="430007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Dear Ladies and Gentlemen,</a:t>
            </a:r>
          </a:p>
          <a:p>
            <a:pPr marL="0" indent="0">
              <a:lnSpc>
                <a:spcPct val="120000"/>
              </a:lnSpc>
              <a:buNone/>
            </a:pPr>
            <a:r>
              <a:rPr lang="en-US" i="1" dirty="0"/>
              <a:t>I was searching for a general medical practice when I found your practice. </a:t>
            </a:r>
          </a:p>
          <a:p>
            <a:pPr marL="0" indent="0">
              <a:lnSpc>
                <a:spcPct val="120000"/>
              </a:lnSpc>
              <a:buNone/>
            </a:pPr>
            <a:r>
              <a:rPr lang="en-US" i="1" dirty="0"/>
              <a:t>I have been struggling with abdominal pain every day for a few weeks. I would like to have these medically clarified. Is it possible to make an appointment at your practice?</a:t>
            </a:r>
          </a:p>
          <a:p>
            <a:pPr marL="0" indent="0">
              <a:lnSpc>
                <a:spcPct val="120000"/>
              </a:lnSpc>
              <a:buNone/>
            </a:pPr>
            <a:r>
              <a:rPr lang="en-US" i="1" dirty="0"/>
              <a:t>I look forward to hearing from you.</a:t>
            </a:r>
          </a:p>
          <a:p>
            <a:pPr marL="0" indent="0">
              <a:lnSpc>
                <a:spcPct val="120000"/>
              </a:lnSpc>
              <a:buNone/>
            </a:pPr>
            <a:r>
              <a:rPr lang="en-US" i="1" dirty="0"/>
              <a:t>Kind regards</a:t>
            </a:r>
            <a:br>
              <a:rPr lang="en-US" i="1" dirty="0"/>
            </a:br>
            <a:r>
              <a:rPr lang="en-US" i="1" dirty="0"/>
              <a:t>Moritz Müller</a:t>
            </a:r>
          </a:p>
          <a:p>
            <a:pPr marL="0" indent="0">
              <a:lnSpc>
                <a:spcPct val="120000"/>
              </a:lnSpc>
              <a:buNone/>
            </a:pPr>
            <a:endParaRPr lang="en-US" i="1" dirty="0"/>
          </a:p>
          <a:p>
            <a:pPr marL="0" indent="0">
              <a:lnSpc>
                <a:spcPct val="120000"/>
              </a:lnSpc>
              <a:buNone/>
            </a:pPr>
            <a:endParaRPr lang="en-US"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9637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Good or bad example?</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6134100"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Good</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574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Bad</a:t>
            </a:r>
            <a:endParaRPr lang="el-GR" dirty="0"/>
          </a:p>
        </p:txBody>
      </p:sp>
    </p:spTree>
    <p:extLst>
      <p:ext uri="{BB962C8B-B14F-4D97-AF65-F5344CB8AC3E}">
        <p14:creationId xmlns:p14="http://schemas.microsoft.com/office/powerpoint/2010/main" val="2438932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Example 2</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i="1" dirty="0"/>
              <a:t>Hello,</a:t>
            </a:r>
          </a:p>
          <a:p>
            <a:pPr marL="0" indent="0">
              <a:lnSpc>
                <a:spcPct val="120000"/>
              </a:lnSpc>
              <a:buNone/>
            </a:pPr>
            <a:r>
              <a:rPr lang="en-US" i="1" dirty="0"/>
              <a:t>I want to make an appointment. When can I come?</a:t>
            </a:r>
          </a:p>
          <a:p>
            <a:pPr marL="0" indent="0">
              <a:lnSpc>
                <a:spcPct val="120000"/>
              </a:lnSpc>
              <a:buNone/>
            </a:pPr>
            <a:r>
              <a:rPr lang="en-US" i="1" dirty="0"/>
              <a:t>Bye</a:t>
            </a:r>
            <a:br>
              <a:rPr lang="en-US" i="1" dirty="0"/>
            </a:br>
            <a:r>
              <a:rPr lang="en-US" i="1" dirty="0"/>
              <a:t>Madeleine</a:t>
            </a:r>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96337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Good or bad example?</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Bad</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Good</a:t>
            </a:r>
            <a:endParaRPr lang="el-GR" dirty="0"/>
          </a:p>
        </p:txBody>
      </p:sp>
    </p:spTree>
    <p:extLst>
      <p:ext uri="{BB962C8B-B14F-4D97-AF65-F5344CB8AC3E}">
        <p14:creationId xmlns:p14="http://schemas.microsoft.com/office/powerpoint/2010/main" val="177307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Example 3</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10806780" cy="4115521"/>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i="1" dirty="0"/>
              <a:t>Dear Sir or Madam,</a:t>
            </a:r>
          </a:p>
          <a:p>
            <a:pPr marL="0" indent="0" algn="just">
              <a:buNone/>
            </a:pPr>
            <a:r>
              <a:rPr lang="en-US" i="1" dirty="0"/>
              <a:t>for about 3 weeks my gastrointestinal system has been disturbed, literally from top to bottom. I lump in my throat and when I swallow, I almost always feel like I'm swallowing air too. It bubbles in the throat and also in the stomach, a few seconds after swallowing saliva. Especially pronounced when lying on my back. I feel light-medium nausea all the time (that's how it started too). Nausea seems to be independent of food intake (apart from coffee, which hits my stomach noticeably more than usual). Generally, I have a lot of air in my stomach and intestines, it bubbles and grumbles around the clock. Every now and then I have to burp, on the other side of the digestive tract rather little gas is expelled. The lower abdomen in particular is tense and painful. Now and then I also have short, stabbing pains in the anus. These symptoms have been going on for 3 weeks, sometimes more and sometimes less. At the moment it is probably the worst. My bowel movements are normal (once a day in the morning, hardly any different than before the symptoms started) and look normal (no diarrhea, no real constipation, no visible blood or mucus). I have never had to vomit. I have a normal, good appetite. My age is 34 (born on 5</a:t>
            </a:r>
            <a:r>
              <a:rPr lang="en-US" i="1" baseline="30000" dirty="0"/>
              <a:t>th</a:t>
            </a:r>
            <a:r>
              <a:rPr lang="en-US" i="1" dirty="0"/>
              <a:t> of May 1987), I am quite athletic. Before these symptoms appeared, I would have described my general health status as relatively good - apart from problems with high blood pressure (145-95).</a:t>
            </a:r>
          </a:p>
          <a:p>
            <a:pPr marL="0" indent="0" algn="just">
              <a:buNone/>
            </a:pPr>
            <a:r>
              <a:rPr lang="en-US" i="1" dirty="0"/>
              <a:t>Can you give me the first suspicion? Are there infections that last 3 weeks, and longer? After what time should I really start to worry?</a:t>
            </a:r>
          </a:p>
          <a:p>
            <a:pPr marL="0" indent="0" algn="just">
              <a:buNone/>
            </a:pPr>
            <a:r>
              <a:rPr lang="en-US" i="1" dirty="0"/>
              <a:t>Kind regards</a:t>
            </a:r>
            <a:endParaRPr lang="de-DE" i="1"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750291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Good or bad example?</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Bad</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Good</a:t>
            </a:r>
            <a:endParaRPr lang="el-GR" dirty="0"/>
          </a:p>
        </p:txBody>
      </p:sp>
    </p:spTree>
    <p:extLst>
      <p:ext uri="{BB962C8B-B14F-4D97-AF65-F5344CB8AC3E}">
        <p14:creationId xmlns:p14="http://schemas.microsoft.com/office/powerpoint/2010/main" val="1337499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a:xfrm>
            <a:off x="558000" y="1087945"/>
            <a:ext cx="11059692" cy="605096"/>
          </a:xfrm>
        </p:spPr>
        <p:txBody>
          <a:bodyPr/>
          <a:lstStyle/>
          <a:p>
            <a:r>
              <a:rPr lang="en-US" dirty="0"/>
              <a:t>E-Mail: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information is needed?</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Start a list:</a:t>
            </a:r>
          </a:p>
          <a:p>
            <a:pPr lvl="1">
              <a:lnSpc>
                <a:spcPct val="120000"/>
              </a:lnSpc>
              <a:buFont typeface="Wingdings" panose="05000000000000000000" pitchFamily="2" charset="2"/>
              <a:buChar char="ü"/>
            </a:pPr>
            <a:r>
              <a:rPr lang="en-US" dirty="0"/>
              <a:t>….</a:t>
            </a:r>
          </a:p>
          <a:p>
            <a:pPr lvl="1">
              <a:lnSpc>
                <a:spcPct val="120000"/>
              </a:lnSpc>
              <a:buFont typeface="Wingdings" panose="05000000000000000000" pitchFamily="2" charset="2"/>
              <a:buChar char="ü"/>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9ECC07E9-4DB1-418E-ABA0-8DE14F51808C}"/>
              </a:ext>
            </a:extLst>
          </p:cNvPr>
          <p:cNvSpPr txBox="1"/>
          <p:nvPr/>
        </p:nvSpPr>
        <p:spPr>
          <a:xfrm>
            <a:off x="3831858" y="3133016"/>
            <a:ext cx="4351879" cy="800219"/>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First and surname</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Specific reason for writing the e-mail</a:t>
            </a:r>
          </a:p>
        </p:txBody>
      </p:sp>
      <p:sp>
        <p:nvSpPr>
          <p:cNvPr id="10" name="pop-up">
            <a:extLst>
              <a:ext uri="{FF2B5EF4-FFF2-40B4-BE49-F238E27FC236}">
                <a16:creationId xmlns:a16="http://schemas.microsoft.com/office/drawing/2014/main" id="{2391C210-B97A-4BA1-9DB3-F6FCC9BCDFC8}"/>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89051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“Checklist”</a:t>
            </a:r>
            <a:endParaRPr lang="el-GR" dirty="0"/>
          </a:p>
        </p:txBody>
      </p:sp>
      <p:sp>
        <p:nvSpPr>
          <p:cNvPr id="7" name="Ovale Legende 1">
            <a:extLst>
              <a:ext uri="{FF2B5EF4-FFF2-40B4-BE49-F238E27FC236}">
                <a16:creationId xmlns:a16="http://schemas.microsoft.com/office/drawing/2014/main" id="{F36B7C33-47CA-4512-87B5-194D3C585BF4}"/>
              </a:ext>
            </a:extLst>
          </p:cNvPr>
          <p:cNvSpPr/>
          <p:nvPr/>
        </p:nvSpPr>
        <p:spPr>
          <a:xfrm>
            <a:off x="7924800" y="1087945"/>
            <a:ext cx="4215259" cy="2207172"/>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information is not necessary?</a:t>
            </a:r>
            <a:endParaRPr lang="de-DE" sz="2400" dirty="0">
              <a:solidFill>
                <a:schemeClr val="tx1"/>
              </a:solidFill>
            </a:endParaRPr>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Start a list:</a:t>
            </a:r>
          </a:p>
          <a:p>
            <a:pPr lvl="1">
              <a:lnSpc>
                <a:spcPct val="120000"/>
              </a:lnSpc>
              <a:buFont typeface="Wingdings" panose="05000000000000000000" pitchFamily="2" charset="2"/>
              <a:buChar char="ü"/>
            </a:pPr>
            <a:r>
              <a:rPr lang="en-US" dirty="0"/>
              <a:t>…..</a:t>
            </a:r>
          </a:p>
          <a:p>
            <a:pPr marL="457200" lvl="1" indent="0">
              <a:lnSpc>
                <a:spcPct val="120000"/>
              </a:lnSpc>
              <a:buNone/>
            </a:pPr>
            <a:endParaRPr lang="en-US" dirty="0"/>
          </a:p>
        </p:txBody>
      </p:sp>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9" name="TextBox 8">
            <a:extLst>
              <a:ext uri="{FF2B5EF4-FFF2-40B4-BE49-F238E27FC236}">
                <a16:creationId xmlns:a16="http://schemas.microsoft.com/office/drawing/2014/main" id="{45996094-068A-4A5D-98A2-60B499635C1A}"/>
              </a:ext>
            </a:extLst>
          </p:cNvPr>
          <p:cNvSpPr txBox="1"/>
          <p:nvPr/>
        </p:nvSpPr>
        <p:spPr>
          <a:xfrm>
            <a:off x="3831858" y="3133016"/>
            <a:ext cx="4351879" cy="1508105"/>
          </a:xfrm>
          <a:prstGeom prst="rect">
            <a:avLst/>
          </a:prstGeom>
          <a:solidFill>
            <a:schemeClr val="bg1">
              <a:lumMod val="95000"/>
            </a:schemeClr>
          </a:solidFill>
          <a:ln>
            <a:solidFill>
              <a:srgbClr val="80C141"/>
            </a:solidFill>
          </a:ln>
        </p:spPr>
        <p:txBody>
          <a:bodyPr wrap="square">
            <a:spAutoFit/>
          </a:bodyPr>
          <a:lstStyle/>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Detailed information about the personal medical history</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Medical values</a:t>
            </a:r>
          </a:p>
          <a:p>
            <a:pPr marL="180000" lvl="1" indent="-180000">
              <a:spcBef>
                <a:spcPts val="600"/>
              </a:spcBef>
              <a:spcAft>
                <a:spcPts val="600"/>
              </a:spcAft>
              <a:buClr>
                <a:schemeClr val="accent6">
                  <a:lumMod val="75000"/>
                </a:schemeClr>
              </a:buClr>
              <a:buFont typeface="Wingdings" panose="05000000000000000000" pitchFamily="2" charset="2"/>
              <a:buChar char="ü"/>
            </a:pPr>
            <a:r>
              <a:rPr lang="en-US" dirty="0"/>
              <a:t>Personal information (e.g., birthday)</a:t>
            </a:r>
          </a:p>
        </p:txBody>
      </p:sp>
      <p:sp>
        <p:nvSpPr>
          <p:cNvPr id="10" name="pop-up">
            <a:extLst>
              <a:ext uri="{FF2B5EF4-FFF2-40B4-BE49-F238E27FC236}">
                <a16:creationId xmlns:a16="http://schemas.microsoft.com/office/drawing/2014/main" id="{73808FC6-1221-4DD4-97CA-85CB583C4B73}"/>
              </a:ext>
            </a:extLst>
          </p:cNvPr>
          <p:cNvSpPr/>
          <p:nvPr/>
        </p:nvSpPr>
        <p:spPr>
          <a:xfrm>
            <a:off x="3831858" y="2303880"/>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E12A3C"/>
              </a:solidFill>
            </a:endParaRPr>
          </a:p>
          <a:p>
            <a:pPr algn="ctr"/>
            <a:r>
              <a:rPr lang="en-US" b="1" dirty="0">
                <a:solidFill>
                  <a:srgbClr val="E12A3C"/>
                </a:solidFill>
              </a:rPr>
              <a:t>Click here to check your list !</a:t>
            </a:r>
          </a:p>
          <a:p>
            <a:pPr algn="ctr"/>
            <a:endParaRPr lang="el-GR" b="1" dirty="0">
              <a:solidFill>
                <a:srgbClr val="E12A3C"/>
              </a:solidFill>
            </a:endParaRPr>
          </a:p>
        </p:txBody>
      </p:sp>
    </p:spTree>
    <p:extLst>
      <p:ext uri="{BB962C8B-B14F-4D97-AF65-F5344CB8AC3E}">
        <p14:creationId xmlns:p14="http://schemas.microsoft.com/office/powerpoint/2010/main" val="3752666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2860190105"/>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Being active in the digital environment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E-Mail: Structure</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buNone/>
            </a:pPr>
            <a:r>
              <a:rPr lang="en-US" dirty="0"/>
              <a:t>Writing e-mails to health professionals is another way to deal with health information in the digital environment. The structure of an e-mail could be as followed:</a:t>
            </a:r>
          </a:p>
          <a:p>
            <a:pPr marL="228600" lvl="1">
              <a:lnSpc>
                <a:spcPct val="120000"/>
              </a:lnSpc>
            </a:pPr>
            <a:r>
              <a:rPr lang="en-US" dirty="0"/>
              <a:t>Start with a friendly introductory sentence (e.g., where did you find the contact details)</a:t>
            </a:r>
          </a:p>
          <a:p>
            <a:pPr marL="228600" lvl="1">
              <a:lnSpc>
                <a:spcPct val="120000"/>
              </a:lnSpc>
            </a:pPr>
            <a:r>
              <a:rPr lang="en-US" dirty="0"/>
              <a:t>A clear description of the concern (e.g., want to make an appointment)</a:t>
            </a:r>
          </a:p>
          <a:p>
            <a:pPr marL="228600" lvl="1">
              <a:lnSpc>
                <a:spcPct val="120000"/>
              </a:lnSpc>
            </a:pPr>
            <a:r>
              <a:rPr lang="en-US" dirty="0"/>
              <a:t>Friendly closing sentence (e.g., looking forward to your answer)</a:t>
            </a:r>
          </a:p>
          <a:p>
            <a:pPr marL="228600" lvl="1">
              <a:lnSpc>
                <a:spcPct val="120000"/>
              </a:lnSpc>
            </a:pPr>
            <a:r>
              <a:rPr lang="en-US" dirty="0"/>
              <a:t>Select a meaningful subject</a:t>
            </a:r>
          </a:p>
        </p:txBody>
      </p:sp>
      <p:pic>
        <p:nvPicPr>
          <p:cNvPr id="7" name="Γραφικό 4" descr="Email">
            <a:extLst>
              <a:ext uri="{FF2B5EF4-FFF2-40B4-BE49-F238E27FC236}">
                <a16:creationId xmlns:a16="http://schemas.microsoft.com/office/drawing/2014/main" id="{A68BC48D-41AE-4AF0-BEEE-5B4E27307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9250" y="2334083"/>
            <a:ext cx="2285771" cy="2285771"/>
          </a:xfrm>
          <a:prstGeom prst="rect">
            <a:avLst/>
          </a:prstGeom>
        </p:spPr>
      </p:pic>
      <p:sp>
        <p:nvSpPr>
          <p:cNvPr id="6" name="Ορθογώνιο 7">
            <a:extLst>
              <a:ext uri="{FF2B5EF4-FFF2-40B4-BE49-F238E27FC236}">
                <a16:creationId xmlns:a16="http://schemas.microsoft.com/office/drawing/2014/main" id="{B82A66C1-6116-4A83-BD79-EDE0B788F4A6}"/>
              </a:ext>
            </a:extLst>
          </p:cNvPr>
          <p:cNvSpPr/>
          <p:nvPr/>
        </p:nvSpPr>
        <p:spPr>
          <a:xfrm>
            <a:off x="7094483" y="0"/>
            <a:ext cx="5097517" cy="32582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6.3 Digital communication on health information </a:t>
            </a:r>
            <a:endParaRPr lang="en-US" sz="17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85589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err="1">
                <a:solidFill>
                  <a:srgbClr val="203864"/>
                </a:solidFill>
              </a:rPr>
              <a:t>Is</a:t>
            </a:r>
            <a:r>
              <a:rPr lang="de-DE" sz="2000" b="1" dirty="0">
                <a:solidFill>
                  <a:srgbClr val="203864"/>
                </a:solidFill>
              </a:rPr>
              <a:t> </a:t>
            </a:r>
            <a:r>
              <a:rPr lang="de-DE" sz="2000" b="1" dirty="0" err="1">
                <a:solidFill>
                  <a:srgbClr val="203864"/>
                </a:solidFill>
              </a:rPr>
              <a:t>it</a:t>
            </a:r>
            <a:r>
              <a:rPr lang="de-DE" sz="2000" b="1" dirty="0">
                <a:solidFill>
                  <a:srgbClr val="203864"/>
                </a:solidFill>
              </a:rPr>
              <a:t> </a:t>
            </a:r>
            <a:r>
              <a:rPr lang="de-DE" sz="2000" b="1" dirty="0" err="1">
                <a:solidFill>
                  <a:srgbClr val="203864"/>
                </a:solidFill>
              </a:rPr>
              <a:t>necessary</a:t>
            </a:r>
            <a:r>
              <a:rPr lang="de-DE" sz="2000" b="1" dirty="0">
                <a:solidFill>
                  <a:srgbClr val="203864"/>
                </a:solidFill>
              </a:rPr>
              <a:t> </a:t>
            </a:r>
            <a:r>
              <a:rPr lang="de-DE" sz="2000" b="1" dirty="0" err="1">
                <a:solidFill>
                  <a:srgbClr val="203864"/>
                </a:solidFill>
              </a:rPr>
              <a:t>to</a:t>
            </a:r>
            <a:r>
              <a:rPr lang="de-DE" sz="2000" b="1" dirty="0">
                <a:solidFill>
                  <a:srgbClr val="203864"/>
                </a:solidFill>
              </a:rPr>
              <a:t> </a:t>
            </a:r>
            <a:r>
              <a:rPr lang="de-DE" sz="2000" b="1" dirty="0" err="1">
                <a:solidFill>
                  <a:srgbClr val="203864"/>
                </a:solidFill>
              </a:rPr>
              <a:t>include</a:t>
            </a:r>
            <a:r>
              <a:rPr lang="de-DE" sz="2000" b="1" dirty="0">
                <a:solidFill>
                  <a:srgbClr val="203864"/>
                </a:solidFill>
              </a:rPr>
              <a:t> a </a:t>
            </a:r>
            <a:r>
              <a:rPr lang="de-DE" sz="2000" b="1" dirty="0" err="1">
                <a:solidFill>
                  <a:srgbClr val="203864"/>
                </a:solidFill>
              </a:rPr>
              <a:t>subject</a:t>
            </a:r>
            <a:r>
              <a:rPr lang="de-DE" sz="2000" b="1" dirty="0">
                <a:solidFill>
                  <a:srgbClr val="203864"/>
                </a:solidFill>
              </a:rPr>
              <a:t> </a:t>
            </a:r>
            <a:r>
              <a:rPr lang="de-DE" sz="2000" b="1" dirty="0" err="1">
                <a:solidFill>
                  <a:srgbClr val="203864"/>
                </a:solidFill>
              </a:rPr>
              <a:t>while</a:t>
            </a:r>
            <a:r>
              <a:rPr lang="de-DE" sz="2000" b="1" dirty="0">
                <a:solidFill>
                  <a:srgbClr val="203864"/>
                </a:solidFill>
              </a:rPr>
              <a:t> </a:t>
            </a:r>
            <a:r>
              <a:rPr lang="de-DE" sz="2000" b="1" dirty="0" err="1">
                <a:solidFill>
                  <a:srgbClr val="203864"/>
                </a:solidFill>
              </a:rPr>
              <a:t>writing</a:t>
            </a:r>
            <a:r>
              <a:rPr lang="de-DE" sz="2000" b="1" dirty="0">
                <a:solidFill>
                  <a:srgbClr val="203864"/>
                </a:solidFill>
              </a:rPr>
              <a:t> a mail </a:t>
            </a:r>
            <a:r>
              <a:rPr lang="de-DE" sz="2000" b="1" dirty="0" err="1">
                <a:solidFill>
                  <a:srgbClr val="203864"/>
                </a:solidFill>
              </a:rPr>
              <a:t>to</a:t>
            </a:r>
            <a:r>
              <a:rPr lang="de-DE" sz="2000" b="1" dirty="0">
                <a:solidFill>
                  <a:srgbClr val="203864"/>
                </a:solidFill>
              </a:rPr>
              <a:t> a </a:t>
            </a:r>
            <a:r>
              <a:rPr lang="de-DE" sz="2000" b="1" dirty="0" err="1">
                <a:solidFill>
                  <a:srgbClr val="203864"/>
                </a:solidFill>
              </a:rPr>
              <a:t>health</a:t>
            </a:r>
            <a:r>
              <a:rPr lang="de-DE" sz="2000" b="1" dirty="0">
                <a:solidFill>
                  <a:srgbClr val="203864"/>
                </a:solidFill>
              </a:rPr>
              <a:t> professional?</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74243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7424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extLst>
      <p:ext uri="{BB962C8B-B14F-4D97-AF65-F5344CB8AC3E}">
        <p14:creationId xmlns:p14="http://schemas.microsoft.com/office/powerpoint/2010/main" val="3634711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Action 6.2.2</a:t>
            </a:r>
            <a:br>
              <a:rPr lang="en-US" altLang="el-GR" dirty="0"/>
            </a:br>
            <a:r>
              <a:rPr lang="en-US" altLang="el-GR" dirty="0">
                <a:solidFill>
                  <a:srgbClr val="C01E24"/>
                </a:solidFill>
              </a:rPr>
              <a:t>Getting active - Solve a health-related issue</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12269" y="2060028"/>
            <a:ext cx="10033508" cy="4225157"/>
          </a:xfrm>
          <a:ln>
            <a:solidFill>
              <a:schemeClr val="bg1"/>
            </a:solidFill>
          </a:ln>
        </p:spPr>
        <p:txBody>
          <a:bodyPr>
            <a:normAutofit fontScale="92500" lnSpcReduction="10000"/>
          </a:bodyPr>
          <a:lstStyle/>
          <a:p>
            <a:pPr marL="0" indent="0">
              <a:lnSpc>
                <a:spcPct val="120000"/>
              </a:lnSpc>
              <a:buNone/>
              <a:tabLst>
                <a:tab pos="273050" algn="l"/>
              </a:tabLst>
            </a:pPr>
            <a:r>
              <a:rPr lang="de-DE" sz="2000" dirty="0"/>
              <a:t>On </a:t>
            </a:r>
            <a:r>
              <a:rPr lang="de-DE" sz="2000" dirty="0" err="1"/>
              <a:t>the</a:t>
            </a:r>
            <a:r>
              <a:rPr lang="de-DE" sz="2000" dirty="0"/>
              <a:t> </a:t>
            </a:r>
            <a:r>
              <a:rPr lang="de-DE" sz="2000" dirty="0" err="1"/>
              <a:t>next</a:t>
            </a:r>
            <a:r>
              <a:rPr lang="de-DE" sz="2000" dirty="0"/>
              <a:t> </a:t>
            </a:r>
            <a:r>
              <a:rPr lang="de-DE" sz="2000" dirty="0" err="1"/>
              <a:t>slide</a:t>
            </a:r>
            <a:r>
              <a:rPr lang="de-DE" sz="2000" dirty="0"/>
              <a:t>, </a:t>
            </a:r>
            <a:r>
              <a:rPr lang="de-DE" sz="2000" dirty="0" err="1"/>
              <a:t>you</a:t>
            </a:r>
            <a:r>
              <a:rPr lang="de-DE" sz="2000" dirty="0"/>
              <a:t> will find </a:t>
            </a:r>
            <a:r>
              <a:rPr lang="de-DE" sz="2000" dirty="0" err="1"/>
              <a:t>some</a:t>
            </a:r>
            <a:r>
              <a:rPr lang="de-DE" sz="2000" dirty="0"/>
              <a:t> </a:t>
            </a:r>
            <a:r>
              <a:rPr lang="de-DE" sz="2000" dirty="0" err="1"/>
              <a:t>examples</a:t>
            </a:r>
            <a:r>
              <a:rPr lang="de-DE" sz="2000" dirty="0"/>
              <a:t> </a:t>
            </a:r>
            <a:r>
              <a:rPr lang="de-DE" sz="2000" dirty="0" err="1"/>
              <a:t>of</a:t>
            </a:r>
            <a:r>
              <a:rPr lang="de-DE" sz="2000" dirty="0"/>
              <a:t> </a:t>
            </a:r>
            <a:r>
              <a:rPr lang="de-DE" sz="2000" dirty="0" err="1"/>
              <a:t>health-related</a:t>
            </a:r>
            <a:r>
              <a:rPr lang="de-DE" sz="2000" dirty="0"/>
              <a:t> </a:t>
            </a:r>
            <a:r>
              <a:rPr lang="de-DE" sz="2000" dirty="0" err="1"/>
              <a:t>issues</a:t>
            </a:r>
            <a:r>
              <a:rPr lang="de-DE" sz="2000" dirty="0"/>
              <a:t>. </a:t>
            </a:r>
            <a:r>
              <a:rPr lang="de-DE" sz="2000" dirty="0" err="1"/>
              <a:t>Please</a:t>
            </a:r>
            <a:r>
              <a:rPr lang="de-DE" sz="2000" dirty="0"/>
              <a:t> </a:t>
            </a:r>
            <a:r>
              <a:rPr lang="de-DE" sz="2000" dirty="0" err="1"/>
              <a:t>select</a:t>
            </a:r>
            <a:r>
              <a:rPr lang="de-DE" sz="2000" dirty="0"/>
              <a:t> </a:t>
            </a:r>
            <a:r>
              <a:rPr lang="de-DE" sz="2000" dirty="0" err="1"/>
              <a:t>one</a:t>
            </a:r>
            <a:r>
              <a:rPr lang="de-DE" sz="2000" dirty="0"/>
              <a:t> </a:t>
            </a:r>
            <a:r>
              <a:rPr lang="de-DE" sz="2000" dirty="0" err="1"/>
              <a:t>example</a:t>
            </a:r>
            <a:r>
              <a:rPr lang="de-DE" sz="2000" dirty="0"/>
              <a:t> per </a:t>
            </a:r>
            <a:r>
              <a:rPr lang="de-DE" sz="2000" dirty="0" err="1"/>
              <a:t>person</a:t>
            </a:r>
            <a:r>
              <a:rPr lang="de-DE" sz="2000" dirty="0"/>
              <a:t> </a:t>
            </a:r>
            <a:r>
              <a:rPr lang="de-DE" sz="2000" dirty="0" err="1"/>
              <a:t>or</a:t>
            </a:r>
            <a:r>
              <a:rPr lang="de-DE" sz="2000" dirty="0"/>
              <a:t> </a:t>
            </a:r>
            <a:r>
              <a:rPr lang="de-DE" sz="2000" dirty="0" err="1"/>
              <a:t>choose</a:t>
            </a:r>
            <a:r>
              <a:rPr lang="de-DE" sz="2000" dirty="0"/>
              <a:t> an </a:t>
            </a:r>
            <a:r>
              <a:rPr lang="de-DE" sz="2000" dirty="0" err="1"/>
              <a:t>example</a:t>
            </a:r>
            <a:r>
              <a:rPr lang="de-DE" sz="2000" dirty="0"/>
              <a:t> on a </a:t>
            </a:r>
            <a:r>
              <a:rPr lang="de-DE" sz="2000" dirty="0" err="1"/>
              <a:t>health-related</a:t>
            </a:r>
            <a:r>
              <a:rPr lang="de-DE" sz="2000" dirty="0"/>
              <a:t> </a:t>
            </a:r>
            <a:r>
              <a:rPr lang="de-DE" sz="2000" dirty="0" err="1"/>
              <a:t>issue</a:t>
            </a:r>
            <a:r>
              <a:rPr lang="de-DE" sz="2000" dirty="0"/>
              <a:t> on </a:t>
            </a:r>
            <a:r>
              <a:rPr lang="de-DE" sz="2000" dirty="0" err="1"/>
              <a:t>your</a:t>
            </a:r>
            <a:r>
              <a:rPr lang="de-DE" sz="2000" dirty="0"/>
              <a:t> </a:t>
            </a:r>
            <a:r>
              <a:rPr lang="de-DE" sz="2000" dirty="0" err="1"/>
              <a:t>own</a:t>
            </a:r>
            <a:r>
              <a:rPr lang="de-DE" sz="2000" dirty="0"/>
              <a:t>. </a:t>
            </a:r>
            <a:r>
              <a:rPr lang="de-DE" sz="2000" dirty="0" err="1"/>
              <a:t>Then</a:t>
            </a:r>
            <a:r>
              <a:rPr lang="de-DE" sz="2000" dirty="0"/>
              <a:t> </a:t>
            </a:r>
            <a:r>
              <a:rPr lang="de-DE" sz="2000" dirty="0" err="1"/>
              <a:t>go</a:t>
            </a:r>
            <a:r>
              <a:rPr lang="de-DE" sz="2000" dirty="0"/>
              <a:t> </a:t>
            </a:r>
            <a:r>
              <a:rPr lang="de-DE" sz="2000" dirty="0" err="1"/>
              <a:t>through</a:t>
            </a:r>
            <a:r>
              <a:rPr lang="de-DE" sz="2000" dirty="0"/>
              <a:t> </a:t>
            </a:r>
            <a:r>
              <a:rPr lang="de-DE" sz="2000" dirty="0" err="1"/>
              <a:t>the</a:t>
            </a:r>
            <a:r>
              <a:rPr lang="de-DE" sz="2000" dirty="0"/>
              <a:t> </a:t>
            </a:r>
            <a:r>
              <a:rPr lang="de-DE" sz="2000" dirty="0" err="1"/>
              <a:t>following</a:t>
            </a:r>
            <a:r>
              <a:rPr lang="de-DE" sz="2000" dirty="0"/>
              <a:t> </a:t>
            </a:r>
            <a:r>
              <a:rPr lang="de-DE" sz="2000" dirty="0" err="1"/>
              <a:t>steps</a:t>
            </a:r>
            <a:r>
              <a:rPr lang="de-DE" sz="2000" dirty="0"/>
              <a:t>:</a:t>
            </a:r>
          </a:p>
          <a:p>
            <a:pPr marL="457200" indent="-457200">
              <a:lnSpc>
                <a:spcPct val="120000"/>
              </a:lnSpc>
              <a:buAutoNum type="arabicPeriod"/>
              <a:tabLst>
                <a:tab pos="273050" algn="l"/>
              </a:tabLst>
            </a:pPr>
            <a:r>
              <a:rPr lang="de-DE" sz="2000" dirty="0"/>
              <a:t>Lookup </a:t>
            </a:r>
            <a:r>
              <a:rPr lang="de-DE" sz="2000" dirty="0" err="1"/>
              <a:t>for</a:t>
            </a:r>
            <a:r>
              <a:rPr lang="de-DE" sz="2000" dirty="0"/>
              <a:t> </a:t>
            </a:r>
            <a:r>
              <a:rPr lang="de-DE" sz="2000" dirty="0" err="1"/>
              <a:t>information</a:t>
            </a:r>
            <a:r>
              <a:rPr lang="de-DE" sz="2000" dirty="0"/>
              <a:t> </a:t>
            </a:r>
            <a:r>
              <a:rPr lang="de-DE" sz="2000" dirty="0" err="1"/>
              <a:t>about</a:t>
            </a:r>
            <a:r>
              <a:rPr lang="de-DE" sz="2000" dirty="0"/>
              <a:t> </a:t>
            </a:r>
            <a:r>
              <a:rPr lang="de-DE" sz="2000" dirty="0" err="1"/>
              <a:t>health-related</a:t>
            </a:r>
            <a:r>
              <a:rPr lang="de-DE" sz="2000" dirty="0"/>
              <a:t> </a:t>
            </a:r>
            <a:r>
              <a:rPr lang="de-DE" sz="2000" dirty="0" err="1"/>
              <a:t>issue</a:t>
            </a:r>
            <a:r>
              <a:rPr lang="de-DE" sz="2000" dirty="0"/>
              <a:t>. </a:t>
            </a:r>
            <a:r>
              <a:rPr lang="de-DE" sz="2000" dirty="0" err="1"/>
              <a:t>Decide</a:t>
            </a:r>
            <a:r>
              <a:rPr lang="de-DE" sz="2000" dirty="0"/>
              <a:t> </a:t>
            </a:r>
            <a:r>
              <a:rPr lang="de-DE" sz="2000" dirty="0" err="1"/>
              <a:t>if</a:t>
            </a:r>
            <a:r>
              <a:rPr lang="de-DE" sz="2000" dirty="0"/>
              <a:t> </a:t>
            </a:r>
            <a:r>
              <a:rPr lang="de-DE" sz="2000" dirty="0" err="1"/>
              <a:t>the</a:t>
            </a:r>
            <a:r>
              <a:rPr lang="de-DE" sz="2000" dirty="0"/>
              <a:t> </a:t>
            </a:r>
            <a:r>
              <a:rPr lang="de-DE" sz="2000" dirty="0" err="1"/>
              <a:t>information</a:t>
            </a:r>
            <a:r>
              <a:rPr lang="de-DE" sz="2000" dirty="0"/>
              <a:t> </a:t>
            </a:r>
            <a:r>
              <a:rPr lang="de-DE" sz="2000" dirty="0" err="1"/>
              <a:t>is</a:t>
            </a:r>
            <a:r>
              <a:rPr lang="de-DE" sz="2000" dirty="0"/>
              <a:t> </a:t>
            </a:r>
            <a:r>
              <a:rPr lang="de-DE" sz="2000" dirty="0" err="1"/>
              <a:t>trustable</a:t>
            </a:r>
            <a:r>
              <a:rPr lang="de-DE" sz="2000" dirty="0"/>
              <a:t> </a:t>
            </a:r>
            <a:r>
              <a:rPr lang="de-DE" sz="2000" dirty="0" err="1"/>
              <a:t>and</a:t>
            </a:r>
            <a:r>
              <a:rPr lang="de-DE" sz="2000" dirty="0"/>
              <a:t> </a:t>
            </a:r>
            <a:r>
              <a:rPr lang="de-DE" sz="2000" dirty="0" err="1"/>
              <a:t>reliable</a:t>
            </a:r>
            <a:r>
              <a:rPr lang="de-DE" sz="2000" dirty="0"/>
              <a:t> </a:t>
            </a:r>
            <a:r>
              <a:rPr lang="de-DE" sz="2000" dirty="0" err="1"/>
              <a:t>and</a:t>
            </a:r>
            <a:r>
              <a:rPr lang="de-DE" sz="2000" dirty="0"/>
              <a:t> </a:t>
            </a:r>
            <a:r>
              <a:rPr lang="de-DE" sz="2000" dirty="0" err="1"/>
              <a:t>if</a:t>
            </a:r>
            <a:r>
              <a:rPr lang="de-DE" sz="2000" dirty="0"/>
              <a:t> </a:t>
            </a:r>
            <a:r>
              <a:rPr lang="de-DE" sz="2000" dirty="0" err="1"/>
              <a:t>the</a:t>
            </a:r>
            <a:r>
              <a:rPr lang="de-DE" sz="2000" dirty="0"/>
              <a:t> </a:t>
            </a:r>
            <a:r>
              <a:rPr lang="de-DE" sz="2000" dirty="0" err="1"/>
              <a:t>website</a:t>
            </a:r>
            <a:r>
              <a:rPr lang="de-DE" sz="2000" dirty="0"/>
              <a:t> </a:t>
            </a:r>
            <a:r>
              <a:rPr lang="de-DE" sz="2000" dirty="0" err="1"/>
              <a:t>is</a:t>
            </a:r>
            <a:r>
              <a:rPr lang="de-DE" sz="2000" dirty="0"/>
              <a:t> </a:t>
            </a:r>
            <a:r>
              <a:rPr lang="de-DE" sz="2000" dirty="0" err="1"/>
              <a:t>secure</a:t>
            </a:r>
            <a:r>
              <a:rPr lang="de-DE" sz="2000" dirty="0"/>
              <a:t>. </a:t>
            </a:r>
            <a:r>
              <a:rPr lang="de-DE" sz="2000" dirty="0" err="1"/>
              <a:t>Please</a:t>
            </a:r>
            <a:r>
              <a:rPr lang="de-DE" sz="2000" dirty="0"/>
              <a:t> </a:t>
            </a:r>
            <a:r>
              <a:rPr lang="de-DE" sz="2000" dirty="0" err="1"/>
              <a:t>justify</a:t>
            </a:r>
            <a:r>
              <a:rPr lang="de-DE" sz="2000" dirty="0"/>
              <a:t> </a:t>
            </a:r>
            <a:r>
              <a:rPr lang="de-DE" sz="2000" dirty="0" err="1"/>
              <a:t>it</a:t>
            </a:r>
            <a:r>
              <a:rPr lang="de-DE" sz="2000" dirty="0"/>
              <a:t> </a:t>
            </a:r>
            <a:r>
              <a:rPr lang="de-DE" sz="2000" dirty="0" err="1"/>
              <a:t>shortly</a:t>
            </a:r>
            <a:r>
              <a:rPr lang="de-DE" sz="2000" dirty="0"/>
              <a:t>.</a:t>
            </a:r>
          </a:p>
          <a:p>
            <a:pPr marL="457200" indent="-457200">
              <a:lnSpc>
                <a:spcPct val="120000"/>
              </a:lnSpc>
              <a:buAutoNum type="arabicPeriod"/>
              <a:tabLst>
                <a:tab pos="273050" algn="l"/>
              </a:tabLst>
            </a:pPr>
            <a:r>
              <a:rPr lang="de-DE" sz="2000" dirty="0"/>
              <a:t>Find </a:t>
            </a:r>
            <a:r>
              <a:rPr lang="de-DE" sz="2000" dirty="0" err="1"/>
              <a:t>ways</a:t>
            </a:r>
            <a:r>
              <a:rPr lang="de-DE" sz="2000" dirty="0"/>
              <a:t> </a:t>
            </a:r>
            <a:r>
              <a:rPr lang="de-DE" sz="2000" dirty="0" err="1"/>
              <a:t>to</a:t>
            </a:r>
            <a:r>
              <a:rPr lang="de-DE" sz="2000" dirty="0"/>
              <a:t> </a:t>
            </a:r>
            <a:r>
              <a:rPr lang="de-DE" sz="2000" dirty="0" err="1"/>
              <a:t>communicate</a:t>
            </a:r>
            <a:r>
              <a:rPr lang="de-DE" sz="2000" dirty="0"/>
              <a:t> </a:t>
            </a:r>
            <a:r>
              <a:rPr lang="de-DE" sz="2000" dirty="0" err="1"/>
              <a:t>about</a:t>
            </a:r>
            <a:r>
              <a:rPr lang="de-DE" sz="2000" dirty="0"/>
              <a:t> </a:t>
            </a:r>
            <a:r>
              <a:rPr lang="de-DE" sz="2000" dirty="0" err="1"/>
              <a:t>this</a:t>
            </a:r>
            <a:r>
              <a:rPr lang="de-DE" sz="2000" dirty="0"/>
              <a:t> </a:t>
            </a:r>
            <a:r>
              <a:rPr lang="de-DE" sz="2000" dirty="0" err="1"/>
              <a:t>issue</a:t>
            </a:r>
            <a:r>
              <a:rPr lang="de-DE" sz="2000" dirty="0"/>
              <a:t>- </a:t>
            </a:r>
            <a:r>
              <a:rPr lang="en-US" sz="2000" dirty="0"/>
              <a:t>Either in a forum or contact details of a health-professionals to get in touch by email.</a:t>
            </a:r>
          </a:p>
          <a:p>
            <a:pPr marL="457200" indent="-457200">
              <a:lnSpc>
                <a:spcPct val="120000"/>
              </a:lnSpc>
              <a:buAutoNum type="arabicPeriod"/>
              <a:tabLst>
                <a:tab pos="273050" algn="l"/>
              </a:tabLst>
            </a:pPr>
            <a:r>
              <a:rPr lang="en-US" sz="2000" dirty="0"/>
              <a:t>After that, please prepare a draft for a post in the  forum or a draft for an e-mail.</a:t>
            </a:r>
          </a:p>
          <a:p>
            <a:pPr marL="457200" indent="-457200">
              <a:lnSpc>
                <a:spcPct val="120000"/>
              </a:lnSpc>
              <a:buAutoNum type="arabicPeriod"/>
              <a:tabLst>
                <a:tab pos="273050" algn="l"/>
              </a:tabLst>
            </a:pPr>
            <a:r>
              <a:rPr lang="en-US" sz="2000" dirty="0"/>
              <a:t>Get mutual feedback: After finishing the draft, each participant should chance the e-mail or post with a partner, to give him/her feedback on the draft and to receive feedback on his/her own draft.</a:t>
            </a:r>
            <a:endParaRPr lang="el-GR" sz="2000" dirty="0"/>
          </a:p>
        </p:txBody>
      </p:sp>
      <p:sp>
        <p:nvSpPr>
          <p:cNvPr id="19" name="Google Shape;168;p7">
            <a:extLst>
              <a:ext uri="{FF2B5EF4-FFF2-40B4-BE49-F238E27FC236}">
                <a16:creationId xmlns:a16="http://schemas.microsoft.com/office/drawing/2014/main" id="{64E0DBB2-D572-BCB8-8CA9-BA44C3F5F670}"/>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20" name="Google Shape;168;p7">
            <a:extLst>
              <a:ext uri="{FF2B5EF4-FFF2-40B4-BE49-F238E27FC236}">
                <a16:creationId xmlns:a16="http://schemas.microsoft.com/office/drawing/2014/main" id="{A0C27628-96E1-578D-3C10-E1A4AF5794C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21" name="Google Shape;168;p7">
            <a:extLst>
              <a:ext uri="{FF2B5EF4-FFF2-40B4-BE49-F238E27FC236}">
                <a16:creationId xmlns:a16="http://schemas.microsoft.com/office/drawing/2014/main" id="{4B13C089-8B9C-C8DD-A31A-0DD1267A688D}"/>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C58BD5B6-8447-9031-EFDA-F3641F89AF49}"/>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23" name="Google Shape;168;p7">
            <a:extLst>
              <a:ext uri="{FF2B5EF4-FFF2-40B4-BE49-F238E27FC236}">
                <a16:creationId xmlns:a16="http://schemas.microsoft.com/office/drawing/2014/main" id="{3B4DF567-E205-2931-F2C8-88E6E9C2F920}"/>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669768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Examples</a:t>
            </a:r>
            <a:endParaRPr lang="el-GR" dirty="0"/>
          </a:p>
        </p:txBody>
      </p:sp>
      <p:sp>
        <p:nvSpPr>
          <p:cNvPr id="8" name="Θέση περιεχομένου 5">
            <a:extLst>
              <a:ext uri="{FF2B5EF4-FFF2-40B4-BE49-F238E27FC236}">
                <a16:creationId xmlns:a16="http://schemas.microsoft.com/office/drawing/2014/main" id="{E6E9E73E-755C-44B6-A54D-A625BD03A28C}"/>
              </a:ext>
            </a:extLst>
          </p:cNvPr>
          <p:cNvSpPr txBox="1">
            <a:spLocks/>
          </p:cNvSpPr>
          <p:nvPr/>
        </p:nvSpPr>
        <p:spPr>
          <a:xfrm>
            <a:off x="810912" y="2121650"/>
            <a:ext cx="7270199" cy="43000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Toothache</a:t>
            </a:r>
          </a:p>
          <a:p>
            <a:pPr>
              <a:lnSpc>
                <a:spcPct val="120000"/>
              </a:lnSpc>
            </a:pPr>
            <a:r>
              <a:rPr lang="en-US" dirty="0"/>
              <a:t>Suspicion of COVID-19 infection</a:t>
            </a:r>
          </a:p>
          <a:p>
            <a:pPr>
              <a:lnSpc>
                <a:spcPct val="120000"/>
              </a:lnSpc>
            </a:pPr>
            <a:r>
              <a:rPr lang="en-US" dirty="0"/>
              <a:t>Regular abdominal pain</a:t>
            </a:r>
          </a:p>
          <a:p>
            <a:pPr lvl="1">
              <a:lnSpc>
                <a:spcPct val="120000"/>
              </a:lnSpc>
            </a:pPr>
            <a:endParaRPr lang="en-US"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10142483" y="-3932"/>
            <a:ext cx="2048258" cy="37179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6.4 Getting active</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40738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000" dirty="0">
                <a:solidFill>
                  <a:srgbClr val="C01E24"/>
                </a:solidFill>
              </a:rPr>
              <a:t>Action 6.2.3</a:t>
            </a:r>
            <a:br>
              <a:rPr lang="en-US" altLang="el-GR" dirty="0"/>
            </a:br>
            <a:r>
              <a:rPr lang="en-US" altLang="el-GR" dirty="0">
                <a:solidFill>
                  <a:srgbClr val="C01E24"/>
                </a:solidFill>
              </a:rPr>
              <a:t>Summary of Module 6</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724952" cy="2962414"/>
          </a:xfrm>
          <a:ln>
            <a:solidFill>
              <a:schemeClr val="bg1"/>
            </a:solidFill>
          </a:ln>
        </p:spPr>
        <p:txBody>
          <a:bodyPr anchor="ctr">
            <a:normAutofit/>
          </a:bodyPr>
          <a:lstStyle/>
          <a:p>
            <a:pPr marL="0" indent="0">
              <a:lnSpc>
                <a:spcPct val="120000"/>
              </a:lnSpc>
              <a:buNone/>
              <a:tabLst>
                <a:tab pos="273050" algn="l"/>
              </a:tabLst>
            </a:pPr>
            <a:r>
              <a:rPr lang="de-DE" dirty="0"/>
              <a:t>The </a:t>
            </a:r>
            <a:r>
              <a:rPr lang="de-DE" dirty="0" err="1"/>
              <a:t>next</a:t>
            </a:r>
            <a:r>
              <a:rPr lang="de-DE" dirty="0"/>
              <a:t> </a:t>
            </a:r>
            <a:r>
              <a:rPr lang="de-DE" dirty="0" err="1"/>
              <a:t>slides</a:t>
            </a:r>
            <a:r>
              <a:rPr lang="de-DE" dirty="0"/>
              <a:t> </a:t>
            </a:r>
            <a:r>
              <a:rPr lang="de-DE" dirty="0" err="1"/>
              <a:t>give</a:t>
            </a:r>
            <a:r>
              <a:rPr lang="de-DE" dirty="0"/>
              <a:t> a </a:t>
            </a:r>
            <a:r>
              <a:rPr lang="de-DE" dirty="0" err="1"/>
              <a:t>short</a:t>
            </a:r>
            <a:r>
              <a:rPr lang="de-DE" dirty="0"/>
              <a:t> </a:t>
            </a:r>
            <a:r>
              <a:rPr lang="de-DE" dirty="0" err="1"/>
              <a:t>summary</a:t>
            </a:r>
            <a:r>
              <a:rPr lang="de-DE" dirty="0"/>
              <a:t> </a:t>
            </a:r>
            <a:r>
              <a:rPr lang="de-DE" dirty="0" err="1"/>
              <a:t>of</a:t>
            </a:r>
            <a:r>
              <a:rPr lang="de-DE" dirty="0"/>
              <a:t> Module 6.</a:t>
            </a: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4" name="Google Shape;168;p7">
            <a:extLst>
              <a:ext uri="{FF2B5EF4-FFF2-40B4-BE49-F238E27FC236}">
                <a16:creationId xmlns:a16="http://schemas.microsoft.com/office/drawing/2014/main" id="{F5E86263-45BA-C539-4DF0-77B82585632E}"/>
              </a:ext>
            </a:extLst>
          </p:cNvPr>
          <p:cNvSpPr/>
          <p:nvPr/>
        </p:nvSpPr>
        <p:spPr>
          <a:xfrm>
            <a:off x="11469624" y="238786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6.2.1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E3D0BF8A-BFC7-D19C-48F3-C6C3261590EE}"/>
              </a:ext>
            </a:extLst>
          </p:cNvPr>
          <p:cNvSpPr/>
          <p:nvPr/>
        </p:nvSpPr>
        <p:spPr>
          <a:xfrm>
            <a:off x="11469624" y="3050799"/>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785FA725-9E76-B712-F243-7B1AC5497B22}"/>
              </a:ext>
            </a:extLst>
          </p:cNvPr>
          <p:cNvSpPr/>
          <p:nvPr/>
        </p:nvSpPr>
        <p:spPr>
          <a:xfrm>
            <a:off x="11469624" y="371501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4562E9A6-DF8A-4564-2AB1-9A08578D8A1B}"/>
              </a:ext>
            </a:extLst>
          </p:cNvPr>
          <p:cNvSpPr/>
          <p:nvPr/>
        </p:nvSpPr>
        <p:spPr>
          <a:xfrm>
            <a:off x="10748719" y="23869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FE31B3BB-3275-B3C9-00E3-D230676B74EB}"/>
              </a:ext>
            </a:extLst>
          </p:cNvPr>
          <p:cNvSpPr/>
          <p:nvPr/>
        </p:nvSpPr>
        <p:spPr>
          <a:xfrm>
            <a:off x="10747248" y="3047524"/>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200436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4931" y="1476244"/>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a:t>Summary Module </a:t>
            </a:r>
            <a:r>
              <a:rPr lang="en-US" dirty="0"/>
              <a:t>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7105913" cy="3457029"/>
          </a:xfrm>
          <a:prstGeom prst="rect">
            <a:avLst/>
          </a:prstGeom>
          <a:ln>
            <a:solidFill>
              <a:schemeClr val="bg1"/>
            </a:solidFill>
          </a:ln>
        </p:spPr>
        <p:txBody>
          <a:bodyPr>
            <a:normAutofit fontScale="92500" lnSpcReduction="10000"/>
          </a:bodyPr>
          <a:lstStyle/>
          <a:p>
            <a:pPr marL="312738" indent="-312738">
              <a:lnSpc>
                <a:spcPct val="120000"/>
              </a:lnSpc>
              <a:tabLst>
                <a:tab pos="273050" algn="l"/>
              </a:tabLst>
            </a:pPr>
            <a:r>
              <a:rPr lang="de-DE" b="1" dirty="0" err="1"/>
              <a:t>Being</a:t>
            </a:r>
            <a:r>
              <a:rPr lang="de-DE" b="1" dirty="0"/>
              <a:t> </a:t>
            </a:r>
            <a:r>
              <a:rPr lang="de-DE" b="1" dirty="0" err="1"/>
              <a:t>active</a:t>
            </a:r>
            <a:r>
              <a:rPr lang="de-DE" b="1" dirty="0"/>
              <a:t> in </a:t>
            </a:r>
            <a:r>
              <a:rPr lang="de-DE" b="1" dirty="0" err="1"/>
              <a:t>the</a:t>
            </a:r>
            <a:r>
              <a:rPr lang="de-DE" b="1" dirty="0"/>
              <a:t> digital </a:t>
            </a:r>
            <a:r>
              <a:rPr lang="de-DE" b="1" dirty="0" err="1"/>
              <a:t>environment</a:t>
            </a:r>
            <a:endParaRPr lang="de-DE" b="1" dirty="0"/>
          </a:p>
          <a:p>
            <a:pPr marL="769938" lvl="1" indent="-312738">
              <a:lnSpc>
                <a:spcPct val="120000"/>
              </a:lnSpc>
              <a:tabLst>
                <a:tab pos="273050" algn="l"/>
              </a:tabLst>
            </a:pPr>
            <a:r>
              <a:rPr lang="de-DE" sz="2000" dirty="0" err="1"/>
              <a:t>Protecting</a:t>
            </a:r>
            <a:r>
              <a:rPr lang="de-DE" sz="2000" dirty="0"/>
              <a:t> </a:t>
            </a:r>
            <a:r>
              <a:rPr lang="de-DE" sz="2000" dirty="0" err="1"/>
              <a:t>privacy</a:t>
            </a:r>
            <a:r>
              <a:rPr lang="de-DE" sz="2000" dirty="0"/>
              <a:t> </a:t>
            </a:r>
            <a:r>
              <a:rPr lang="de-DE" sz="2000" dirty="0" err="1"/>
              <a:t>and</a:t>
            </a:r>
            <a:r>
              <a:rPr lang="de-DE" sz="2000" dirty="0"/>
              <a:t> personal </a:t>
            </a:r>
            <a:r>
              <a:rPr lang="de-DE" sz="2000" dirty="0" err="1"/>
              <a:t>data</a:t>
            </a:r>
            <a:r>
              <a:rPr lang="de-DE" sz="2000" dirty="0"/>
              <a:t> in </a:t>
            </a:r>
            <a:r>
              <a:rPr lang="de-DE" sz="2000" dirty="0" err="1"/>
              <a:t>the</a:t>
            </a:r>
            <a:r>
              <a:rPr lang="de-DE" sz="2000" dirty="0"/>
              <a:t> digital </a:t>
            </a:r>
            <a:r>
              <a:rPr lang="de-DE" sz="2000" dirty="0" err="1"/>
              <a:t>environment</a:t>
            </a:r>
            <a:endParaRPr lang="de-DE" sz="2000" dirty="0"/>
          </a:p>
          <a:p>
            <a:pPr marL="769938" lvl="1" indent="-312738">
              <a:lnSpc>
                <a:spcPct val="120000"/>
              </a:lnSpc>
              <a:tabLst>
                <a:tab pos="273050" algn="l"/>
              </a:tabLst>
            </a:pPr>
            <a:r>
              <a:rPr lang="de-DE" sz="2000" dirty="0" err="1"/>
              <a:t>Risk</a:t>
            </a:r>
            <a:r>
              <a:rPr lang="de-DE" sz="2000" dirty="0"/>
              <a:t> </a:t>
            </a:r>
            <a:r>
              <a:rPr lang="de-DE" sz="2000" dirty="0" err="1"/>
              <a:t>factor</a:t>
            </a:r>
            <a:r>
              <a:rPr lang="de-DE" sz="2000" dirty="0"/>
              <a:t>: Spam mail</a:t>
            </a:r>
          </a:p>
          <a:p>
            <a:pPr marL="769938" lvl="1" indent="-312738">
              <a:lnSpc>
                <a:spcPct val="120000"/>
              </a:lnSpc>
              <a:tabLst>
                <a:tab pos="273050" algn="l"/>
              </a:tabLst>
            </a:pPr>
            <a:r>
              <a:rPr lang="de-DE" sz="2000" dirty="0"/>
              <a:t>Digital </a:t>
            </a:r>
            <a:r>
              <a:rPr lang="de-DE" sz="2000" dirty="0" err="1"/>
              <a:t>communication</a:t>
            </a:r>
            <a:r>
              <a:rPr lang="de-DE" sz="2000" dirty="0"/>
              <a:t> on </a:t>
            </a:r>
            <a:r>
              <a:rPr lang="de-DE" sz="2000" dirty="0" err="1"/>
              <a:t>health</a:t>
            </a:r>
            <a:r>
              <a:rPr lang="de-DE" sz="2000" dirty="0"/>
              <a:t> </a:t>
            </a:r>
            <a:r>
              <a:rPr lang="de-DE" sz="2000" dirty="0" err="1"/>
              <a:t>information</a:t>
            </a:r>
            <a:r>
              <a:rPr lang="de-DE" sz="2000" dirty="0"/>
              <a:t> (</a:t>
            </a:r>
            <a:r>
              <a:rPr lang="de-DE" sz="2000" dirty="0" err="1"/>
              <a:t>writing</a:t>
            </a:r>
            <a:r>
              <a:rPr lang="de-DE" sz="2000" dirty="0"/>
              <a:t> a </a:t>
            </a:r>
            <a:r>
              <a:rPr lang="de-DE" sz="2000" dirty="0" err="1"/>
              <a:t>post</a:t>
            </a:r>
            <a:r>
              <a:rPr lang="de-DE" sz="2000" dirty="0"/>
              <a:t> in </a:t>
            </a:r>
            <a:r>
              <a:rPr lang="de-DE" sz="2000" dirty="0" err="1"/>
              <a:t>forum</a:t>
            </a:r>
            <a:r>
              <a:rPr lang="de-DE" sz="2000" dirty="0"/>
              <a:t> </a:t>
            </a:r>
            <a:r>
              <a:rPr lang="de-DE" sz="2000" dirty="0" err="1"/>
              <a:t>or</a:t>
            </a:r>
            <a:r>
              <a:rPr lang="de-DE" sz="2000" dirty="0"/>
              <a:t> an </a:t>
            </a:r>
            <a:r>
              <a:rPr lang="de-DE" sz="2000" dirty="0" err="1"/>
              <a:t>e-mail</a:t>
            </a:r>
            <a:r>
              <a:rPr lang="de-DE" sz="2000" dirty="0"/>
              <a:t> )</a:t>
            </a:r>
          </a:p>
          <a:p>
            <a:pPr marL="769938" lvl="1" indent="-312738">
              <a:lnSpc>
                <a:spcPct val="120000"/>
              </a:lnSpc>
              <a:tabLst>
                <a:tab pos="273050" algn="l"/>
              </a:tabLst>
            </a:pPr>
            <a:r>
              <a:rPr lang="de-DE" sz="2000" dirty="0" err="1"/>
              <a:t>Getting</a:t>
            </a:r>
            <a:r>
              <a:rPr lang="de-DE" sz="2000" dirty="0"/>
              <a:t> </a:t>
            </a:r>
            <a:r>
              <a:rPr lang="de-DE" sz="2000" dirty="0" err="1"/>
              <a:t>active</a:t>
            </a:r>
            <a:r>
              <a:rPr lang="de-DE" sz="2000" dirty="0"/>
              <a:t>- </a:t>
            </a:r>
            <a:r>
              <a:rPr lang="de-DE" sz="2000" dirty="0" err="1"/>
              <a:t>solve</a:t>
            </a:r>
            <a:r>
              <a:rPr lang="de-DE" sz="2000" dirty="0"/>
              <a:t> a </a:t>
            </a:r>
            <a:r>
              <a:rPr lang="de-DE" sz="2000" dirty="0" err="1"/>
              <a:t>health-related</a:t>
            </a:r>
            <a:r>
              <a:rPr lang="de-DE" sz="2000" dirty="0"/>
              <a:t> </a:t>
            </a:r>
            <a:r>
              <a:rPr lang="de-DE" sz="2000" dirty="0" err="1"/>
              <a:t>issue</a:t>
            </a:r>
            <a:r>
              <a:rPr lang="de-DE" sz="2000" dirty="0"/>
              <a:t>: </a:t>
            </a:r>
            <a:r>
              <a:rPr lang="de-DE" sz="2000" dirty="0" err="1"/>
              <a:t>Activity</a:t>
            </a:r>
            <a:r>
              <a:rPr lang="de-DE" sz="2000" dirty="0"/>
              <a:t> </a:t>
            </a:r>
            <a:r>
              <a:rPr lang="de-DE" sz="2000" dirty="0" err="1"/>
              <a:t>to</a:t>
            </a:r>
            <a:r>
              <a:rPr lang="de-DE" sz="2000" dirty="0"/>
              <a:t> </a:t>
            </a:r>
            <a:r>
              <a:rPr lang="de-DE" sz="2000" dirty="0" err="1"/>
              <a:t>compromise</a:t>
            </a:r>
            <a:r>
              <a:rPr lang="de-DE" sz="2000" dirty="0"/>
              <a:t> all </a:t>
            </a:r>
            <a:r>
              <a:rPr lang="de-DE" sz="2000" dirty="0" err="1"/>
              <a:t>the</a:t>
            </a:r>
            <a:r>
              <a:rPr lang="de-DE" sz="2000" dirty="0"/>
              <a:t> </a:t>
            </a:r>
            <a:r>
              <a:rPr lang="de-DE" sz="2000" dirty="0" err="1"/>
              <a:t>learnings</a:t>
            </a:r>
            <a:r>
              <a:rPr lang="de-DE" sz="2000" dirty="0"/>
              <a:t> </a:t>
            </a:r>
            <a:r>
              <a:rPr lang="de-DE" sz="2000" dirty="0" err="1"/>
              <a:t>of</a:t>
            </a:r>
            <a:r>
              <a:rPr lang="de-DE" sz="2000" dirty="0"/>
              <a:t> </a:t>
            </a:r>
            <a:r>
              <a:rPr lang="de-DE" sz="2000" dirty="0" err="1"/>
              <a:t>the</a:t>
            </a:r>
            <a:r>
              <a:rPr lang="de-DE" sz="2000" dirty="0"/>
              <a:t> </a:t>
            </a:r>
            <a:r>
              <a:rPr lang="de-DE" sz="2000" dirty="0" err="1"/>
              <a:t>course</a:t>
            </a:r>
            <a:endParaRPr lang="el-GR" sz="2000" dirty="0"/>
          </a:p>
          <a:p>
            <a:pPr marL="769938" lvl="1" indent="-312738">
              <a:lnSpc>
                <a:spcPct val="120000"/>
              </a:lnSpc>
              <a:tabLst>
                <a:tab pos="273050" algn="l"/>
              </a:tabLst>
            </a:pPr>
            <a:endParaRPr lang="de-DE"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9779023" y="65215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421060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a:solidFill>
                  <a:srgbClr val="C01E24"/>
                </a:solidFill>
                <a:latin typeface="+mj-lt"/>
              </a:rPr>
              <a:t>Congratulations!</a:t>
            </a:r>
            <a:br>
              <a:rPr lang="en-US" sz="2800">
                <a:solidFill>
                  <a:srgbClr val="C01E24"/>
                </a:solidFill>
                <a:latin typeface="+mj-lt"/>
              </a:rPr>
            </a:br>
            <a:r>
              <a:rPr lang="en-US" sz="2800">
                <a:solidFill>
                  <a:srgbClr val="C01E24"/>
                </a:solidFill>
                <a:latin typeface="+mj-lt"/>
              </a:rPr>
              <a:t>You have completed this 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en-US" sz="900" b="0" i="0">
                <a:solidFill>
                  <a:schemeClr val="accent5">
                    <a:lumMod val="20000"/>
                    <a:lumOff val="80000"/>
                  </a:schemeClr>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117332" y="2556588"/>
            <a:ext cx="7356760" cy="3152348"/>
          </a:xfrm>
        </p:spPr>
        <p:txBody>
          <a:bodyPr>
            <a:noAutofit/>
          </a:bodyPr>
          <a:lstStyle/>
          <a:p>
            <a:pPr>
              <a:buClr>
                <a:srgbClr val="C01E24"/>
              </a:buClr>
              <a:buFont typeface="Wingdings" panose="05000000000000000000" pitchFamily="2" charset="2"/>
              <a:buChar char="ü"/>
            </a:pPr>
            <a:r>
              <a:rPr lang="en-US" sz="2000" dirty="0"/>
              <a:t>Knowledge about and ability to join digital communication on health topics</a:t>
            </a:r>
          </a:p>
          <a:p>
            <a:pPr>
              <a:buClr>
                <a:srgbClr val="C01E24"/>
              </a:buClr>
              <a:buFont typeface="Wingdings" panose="05000000000000000000" pitchFamily="2" charset="2"/>
              <a:buChar char="ü"/>
            </a:pPr>
            <a:r>
              <a:rPr lang="en-US" sz="2000" dirty="0"/>
              <a:t>Ability to communicate with medical professionals in a digital way</a:t>
            </a:r>
          </a:p>
          <a:p>
            <a:pPr>
              <a:buClr>
                <a:srgbClr val="C01E24"/>
              </a:buClr>
              <a:buFont typeface="Wingdings" panose="05000000000000000000" pitchFamily="2" charset="2"/>
              <a:buChar char="ü"/>
            </a:pPr>
            <a:r>
              <a:rPr lang="en-US" sz="2000" dirty="0"/>
              <a:t>The ability to evaluate different sources regarding health-related information in the digital environment</a:t>
            </a:r>
          </a:p>
          <a:p>
            <a:pPr>
              <a:buClr>
                <a:srgbClr val="C01E24"/>
              </a:buClr>
              <a:buFont typeface="Wingdings" panose="05000000000000000000" pitchFamily="2" charset="2"/>
              <a:buChar char="ü"/>
            </a:pPr>
            <a:r>
              <a:rPr lang="en-US" sz="2000" dirty="0"/>
              <a:t>Knowledge about data protection and safety in the digital environment</a:t>
            </a:r>
          </a:p>
        </p:txBody>
      </p:sp>
      <p:pic>
        <p:nvPicPr>
          <p:cNvPr id="6" name="Εικόνα 5">
            <a:extLst>
              <a:ext uri="{FF2B5EF4-FFF2-40B4-BE49-F238E27FC236}">
                <a16:creationId xmlns:a16="http://schemas.microsoft.com/office/drawing/2014/main" id="{4F9928A1-D69A-4DB3-B985-F69D2FEE1FF6}"/>
              </a:ext>
            </a:extLst>
          </p:cNvPr>
          <p:cNvPicPr>
            <a:picLocks noChangeAspect="1"/>
          </p:cNvPicPr>
          <p:nvPr/>
        </p:nvPicPr>
        <p:blipFill>
          <a:blip r:embed="rId3"/>
          <a:stretch>
            <a:fillRect/>
          </a:stretch>
        </p:blipFill>
        <p:spPr>
          <a:xfrm>
            <a:off x="6872063" y="2274336"/>
            <a:ext cx="5087207" cy="3389345"/>
          </a:xfrm>
          <a:prstGeom prst="rect">
            <a:avLst/>
          </a:prstGeom>
        </p:spPr>
      </p:pic>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t>Competences</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Being active in the digital environment</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52368"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6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Tree>
    <p:extLst>
      <p:ext uri="{BB962C8B-B14F-4D97-AF65-F5344CB8AC3E}">
        <p14:creationId xmlns:p14="http://schemas.microsoft.com/office/powerpoint/2010/main" val="17748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Action 6.1.1</a:t>
            </a:r>
            <a:br>
              <a:rPr lang="en-US" altLang="el-GR" dirty="0"/>
            </a:br>
            <a:r>
              <a:rPr lang="en-US" altLang="el-GR" dirty="0">
                <a:solidFill>
                  <a:srgbClr val="C01E24"/>
                </a:solidFill>
              </a:rPr>
              <a:t>Introduction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737912" cy="3372281"/>
          </a:xfrm>
        </p:spPr>
        <p:txBody>
          <a:bodyPr>
            <a:normAutofit/>
          </a:bodyPr>
          <a:lstStyle/>
          <a:p>
            <a:pPr marL="114300" indent="-342900">
              <a:lnSpc>
                <a:spcPct val="120000"/>
              </a:lnSpc>
            </a:pPr>
            <a:r>
              <a:rPr lang="en-US" sz="2000" dirty="0"/>
              <a:t>This Module focuses</a:t>
            </a:r>
          </a:p>
          <a:p>
            <a:pPr marL="571500" lvl="1" indent="-342900">
              <a:lnSpc>
                <a:spcPct val="120000"/>
              </a:lnSpc>
            </a:pPr>
            <a:r>
              <a:rPr lang="en-US" sz="1800" dirty="0"/>
              <a:t>on the one hand, creating and editing content and integrating information in the digital environment on health-related topics, and </a:t>
            </a:r>
          </a:p>
          <a:p>
            <a:pPr marL="571500" lvl="1" indent="-342900">
              <a:lnSpc>
                <a:spcPct val="120000"/>
              </a:lnSpc>
            </a:pPr>
            <a:r>
              <a:rPr lang="en-US" sz="1800" dirty="0"/>
              <a:t>on the other hand, on protecting privacy with the aim to improve the protection of personal data in the digital environment for protecting physical and psychological health.</a:t>
            </a:r>
            <a:endParaRPr lang="el-GR" sz="18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784998"/>
            <a:ext cx="2185022" cy="584775"/>
          </a:xfrm>
          <a:prstGeom prst="rect">
            <a:avLst/>
          </a:prstGeom>
        </p:spPr>
        <p:txBody>
          <a:bodyPr wrap="none" rtlCol="0">
            <a:spAutoFit/>
          </a:bodyPr>
          <a:lstStyle/>
          <a:p>
            <a:pPr algn="l"/>
            <a:r>
              <a:rPr lang="en-US" sz="3200" dirty="0">
                <a:solidFill>
                  <a:srgbClr val="203864"/>
                </a:solidFill>
              </a:rPr>
              <a:t>Let’s start …</a:t>
            </a:r>
            <a:endParaRPr lang="el-GR" sz="3200" dirty="0" err="1">
              <a:solidFill>
                <a:srgbClr val="203864"/>
              </a:solidFill>
            </a:endParaRPr>
          </a:p>
        </p:txBody>
      </p:sp>
      <p:sp>
        <p:nvSpPr>
          <p:cNvPr id="14" name="Google Shape;168;p7">
            <a:extLst>
              <a:ext uri="{FF2B5EF4-FFF2-40B4-BE49-F238E27FC236}">
                <a16:creationId xmlns:a16="http://schemas.microsoft.com/office/drawing/2014/main" id="{68AA25B4-3D76-FAC7-A036-2BC089AD458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latin typeface="Calibri"/>
                <a:cs typeface="Calibri"/>
                <a:sym typeface="Calibri"/>
              </a:rPr>
              <a:t>6.1.1</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B5619F20-53E5-E834-E095-933B8134932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93FF51A2-CA68-694F-C1B1-A1359AF2FE7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D1A4071F-AA6F-0477-18FB-AE5738BB32C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4B150A1B-6972-D117-7CD2-82DAB0213F88}"/>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824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r>
              <a:rPr lang="en-US" altLang="el-GR" sz="2000" dirty="0">
                <a:solidFill>
                  <a:srgbClr val="C01E24"/>
                </a:solidFill>
              </a:rPr>
              <a:t>Action 6.1.2</a:t>
            </a:r>
            <a:br>
              <a:rPr lang="en-US" altLang="el-GR" dirty="0"/>
            </a:br>
            <a:r>
              <a:rPr lang="en-US" altLang="el-GR" dirty="0">
                <a:solidFill>
                  <a:srgbClr val="C01E24"/>
                </a:solidFill>
              </a:rPr>
              <a:t>Protecting privacy and personal data in the digital environment</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5053886" cy="1984951"/>
          </a:xfrm>
          <a:ln>
            <a:solidFill>
              <a:schemeClr val="bg1"/>
            </a:solidFill>
          </a:ln>
        </p:spPr>
        <p:txBody>
          <a:bodyPr>
            <a:normAutofit/>
          </a:bodyPr>
          <a:lstStyle/>
          <a:p>
            <a:pPr marL="312738" indent="-312738">
              <a:lnSpc>
                <a:spcPct val="120000"/>
              </a:lnSpc>
              <a:tabLst>
                <a:tab pos="273050" algn="l"/>
              </a:tabLst>
            </a:pPr>
            <a:r>
              <a:rPr lang="en-US" sz="2000" dirty="0"/>
              <a:t>The next part focuses on risk factors – especially for personal data – in the digital environment</a:t>
            </a:r>
            <a:endParaRPr lang="el-GR" sz="2000" dirty="0"/>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793" y="2214602"/>
            <a:ext cx="3899338" cy="301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Google Shape;168;p7">
            <a:extLst>
              <a:ext uri="{FF2B5EF4-FFF2-40B4-BE49-F238E27FC236}">
                <a16:creationId xmlns:a16="http://schemas.microsoft.com/office/drawing/2014/main" id="{A713762C-A0AD-0C43-5E9C-EE3C64454D6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cs typeface="Calibri"/>
                <a:sym typeface="Calibri"/>
              </a:rPr>
              <a:t>6.1.1</a:t>
            </a:r>
            <a:endParaRPr sz="1800" dirty="0">
              <a:solidFill>
                <a:schemeClr val="bg1"/>
              </a:solidFill>
              <a:latin typeface="Calibri"/>
              <a:cs typeface="Calibri"/>
              <a:sym typeface="Calibri"/>
            </a:endParaRPr>
          </a:p>
        </p:txBody>
      </p:sp>
      <p:sp>
        <p:nvSpPr>
          <p:cNvPr id="15" name="Google Shape;168;p7">
            <a:extLst>
              <a:ext uri="{FF2B5EF4-FFF2-40B4-BE49-F238E27FC236}">
                <a16:creationId xmlns:a16="http://schemas.microsoft.com/office/drawing/2014/main" id="{DB2DA221-6893-1E4E-BEFF-89F7748E979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C00000"/>
                </a:solidFill>
                <a:latin typeface="Calibri"/>
                <a:cs typeface="Calibri"/>
                <a:sym typeface="Calibri"/>
              </a:rPr>
              <a:t>6</a:t>
            </a:r>
            <a:r>
              <a:rPr lang="de-DE" sz="1800" dirty="0">
                <a:solidFill>
                  <a:srgbClr val="C00000"/>
                </a:solidFill>
                <a:latin typeface="Calibri"/>
                <a:cs typeface="Calibri"/>
                <a:sym typeface="Calibri"/>
              </a:rPr>
              <a:t>.1.2</a:t>
            </a:r>
            <a:endParaRPr sz="1800" dirty="0">
              <a:solidFill>
                <a:srgbClr val="C00000"/>
              </a:solidFill>
              <a:latin typeface="Calibri"/>
              <a:cs typeface="Calibri"/>
              <a:sym typeface="Calibri"/>
            </a:endParaRPr>
          </a:p>
        </p:txBody>
      </p:sp>
      <p:sp>
        <p:nvSpPr>
          <p:cNvPr id="16" name="Google Shape;168;p7">
            <a:extLst>
              <a:ext uri="{FF2B5EF4-FFF2-40B4-BE49-F238E27FC236}">
                <a16:creationId xmlns:a16="http://schemas.microsoft.com/office/drawing/2014/main" id="{9A4D30AF-DC6C-99D5-7499-B7FA00A72A5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chemeClr val="lt1"/>
                </a:solidFill>
                <a:latin typeface="Calibri"/>
                <a:cs typeface="Calibri"/>
                <a:sym typeface="Calibri"/>
              </a:rPr>
              <a:t>6</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DADA96F9-0BE4-EE00-A610-87098D6250B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6.1</a:t>
            </a:r>
            <a:endParaRPr sz="2000" dirty="0">
              <a:solidFill>
                <a:srgbClr val="203864"/>
              </a:solidFill>
              <a:latin typeface="Calibri"/>
              <a:cs typeface="Calibri"/>
              <a:sym typeface="Calibri"/>
            </a:endParaRPr>
          </a:p>
        </p:txBody>
      </p:sp>
      <p:sp>
        <p:nvSpPr>
          <p:cNvPr id="18" name="Google Shape;168;p7">
            <a:extLst>
              <a:ext uri="{FF2B5EF4-FFF2-40B4-BE49-F238E27FC236}">
                <a16:creationId xmlns:a16="http://schemas.microsoft.com/office/drawing/2014/main" id="{49D62302-853E-C63E-DB08-01AD79BA4C36}"/>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6.</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619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What did we learn so far?</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0" y="1799999"/>
            <a:ext cx="7466117" cy="3202925"/>
          </a:xfrm>
        </p:spPr>
        <p:txBody>
          <a:bodyPr>
            <a:normAutofit fontScale="92500" lnSpcReduction="10000"/>
          </a:bodyPr>
          <a:lstStyle/>
          <a:p>
            <a:pPr marL="0" indent="0">
              <a:lnSpc>
                <a:spcPct val="110000"/>
              </a:lnSpc>
              <a:buNone/>
            </a:pPr>
            <a:r>
              <a:rPr lang="en-US" b="1" dirty="0"/>
              <a:t>As this module is directly linked to the previous two modules, we summarize shortly what we have learned in module 4 and module 5:</a:t>
            </a:r>
            <a:endParaRPr lang="en-US" dirty="0"/>
          </a:p>
          <a:p>
            <a:pPr lvl="1">
              <a:lnSpc>
                <a:spcPct val="110000"/>
              </a:lnSpc>
            </a:pPr>
            <a:r>
              <a:rPr lang="en-US" dirty="0"/>
              <a:t>The use of different digital devices</a:t>
            </a:r>
          </a:p>
          <a:p>
            <a:pPr lvl="1">
              <a:lnSpc>
                <a:spcPct val="110000"/>
              </a:lnSpc>
            </a:pPr>
            <a:r>
              <a:rPr lang="en-US" dirty="0"/>
              <a:t>How and where to find information</a:t>
            </a:r>
          </a:p>
          <a:p>
            <a:pPr lvl="1">
              <a:lnSpc>
                <a:spcPct val="110000"/>
              </a:lnSpc>
            </a:pPr>
            <a:r>
              <a:rPr lang="en-US" dirty="0"/>
              <a:t>Assessing information and the source of information</a:t>
            </a:r>
          </a:p>
          <a:p>
            <a:pPr lvl="1">
              <a:lnSpc>
                <a:spcPct val="110000"/>
              </a:lnSpc>
            </a:pPr>
            <a:r>
              <a:rPr lang="en-US" dirty="0"/>
              <a:t>Ways of communication in the digital environment</a:t>
            </a:r>
          </a:p>
          <a:p>
            <a:pPr>
              <a:lnSpc>
                <a:spcPct val="110000"/>
              </a:lnSpc>
            </a:pPr>
            <a:endParaRPr lang="el-GR"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42" y="1799999"/>
            <a:ext cx="3618183" cy="3602406"/>
          </a:xfrm>
          <a:prstGeom prst="rect">
            <a:avLst/>
          </a:prstGeom>
          <a:ln>
            <a:noFill/>
          </a:ln>
          <a:effectLst>
            <a:outerShdw blurRad="292100" dist="139700" dir="2700000" algn="tl" rotWithShape="0">
              <a:srgbClr val="333333">
                <a:alpha val="65000"/>
              </a:srgbClr>
            </a:outerShdw>
          </a:effectLst>
        </p:spPr>
      </p:pic>
      <p:sp>
        <p:nvSpPr>
          <p:cNvPr id="7" name="Ορθογώνιο 1">
            <a:extLst>
              <a:ext uri="{FF2B5EF4-FFF2-40B4-BE49-F238E27FC236}">
                <a16:creationId xmlns:a16="http://schemas.microsoft.com/office/drawing/2014/main" id="{3EABFA14-CCC1-48A6-A2A5-B838C912D37A}"/>
              </a:ext>
            </a:extLst>
          </p:cNvPr>
          <p:cNvSpPr/>
          <p:nvPr/>
        </p:nvSpPr>
        <p:spPr>
          <a:xfrm>
            <a:off x="9384694" y="6581001"/>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23783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Now it is time to discuss about protecting privacy….</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6804836" cy="3202925"/>
          </a:xfrm>
        </p:spPr>
        <p:txBody>
          <a:bodyPr>
            <a:normAutofit/>
          </a:bodyPr>
          <a:lstStyle/>
          <a:p>
            <a:pPr marL="0" indent="0">
              <a:lnSpc>
                <a:spcPct val="110000"/>
              </a:lnSpc>
              <a:buNone/>
            </a:pPr>
            <a:endParaRPr lang="en-US" b="1" dirty="0">
              <a:solidFill>
                <a:srgbClr val="002060"/>
              </a:solidFill>
            </a:endParaRPr>
          </a:p>
          <a:p>
            <a:pPr>
              <a:lnSpc>
                <a:spcPct val="110000"/>
              </a:lnSpc>
            </a:pPr>
            <a:r>
              <a:rPr lang="en-US" dirty="0"/>
              <a:t>To maintain privacy, one needs to be aware of possible risk factors in the digital environment.</a:t>
            </a:r>
          </a:p>
          <a:p>
            <a:pPr>
              <a:lnSpc>
                <a:spcPct val="110000"/>
              </a:lnSpc>
            </a:pPr>
            <a:r>
              <a:rPr lang="de-DE" dirty="0" err="1"/>
              <a:t>For</a:t>
            </a:r>
            <a:r>
              <a:rPr lang="de-DE" dirty="0"/>
              <a:t> </a:t>
            </a:r>
            <a:r>
              <a:rPr lang="de-DE" dirty="0" err="1"/>
              <a:t>developing</a:t>
            </a:r>
            <a:r>
              <a:rPr lang="de-DE" dirty="0"/>
              <a:t> a </a:t>
            </a:r>
            <a:r>
              <a:rPr lang="de-DE" dirty="0" err="1"/>
              <a:t>list</a:t>
            </a:r>
            <a:r>
              <a:rPr lang="de-DE" dirty="0"/>
              <a:t> </a:t>
            </a:r>
            <a:r>
              <a:rPr lang="de-DE" dirty="0" err="1"/>
              <a:t>of</a:t>
            </a:r>
            <a:r>
              <a:rPr lang="de-DE" dirty="0"/>
              <a:t> </a:t>
            </a:r>
            <a:r>
              <a:rPr lang="de-DE" dirty="0" err="1"/>
              <a:t>risk</a:t>
            </a:r>
            <a:r>
              <a:rPr lang="de-DE" dirty="0"/>
              <a:t> </a:t>
            </a:r>
            <a:r>
              <a:rPr lang="de-DE" dirty="0" err="1"/>
              <a:t>factors</a:t>
            </a:r>
            <a:r>
              <a:rPr lang="de-DE" dirty="0"/>
              <a:t>, </a:t>
            </a:r>
            <a:r>
              <a:rPr lang="de-DE" dirty="0" err="1"/>
              <a:t>please</a:t>
            </a:r>
            <a:r>
              <a:rPr lang="de-DE" dirty="0"/>
              <a:t> </a:t>
            </a:r>
            <a:r>
              <a:rPr lang="de-DE" dirty="0" err="1"/>
              <a:t>start</a:t>
            </a:r>
            <a:r>
              <a:rPr lang="de-DE" dirty="0"/>
              <a:t> </a:t>
            </a:r>
            <a:r>
              <a:rPr lang="de-DE" dirty="0" err="1"/>
              <a:t>the</a:t>
            </a:r>
            <a:r>
              <a:rPr lang="de-DE" dirty="0"/>
              <a:t> </a:t>
            </a:r>
            <a:r>
              <a:rPr lang="de-DE" dirty="0" err="1"/>
              <a:t>following</a:t>
            </a:r>
            <a:r>
              <a:rPr lang="de-DE" dirty="0"/>
              <a:t> </a:t>
            </a:r>
            <a:r>
              <a:rPr lang="de-DE" dirty="0" err="1"/>
              <a:t>discussion</a:t>
            </a:r>
            <a:r>
              <a:rPr lang="de-DE" dirty="0"/>
              <a:t> (</a:t>
            </a:r>
            <a:r>
              <a:rPr lang="de-DE" dirty="0" err="1"/>
              <a:t>you</a:t>
            </a:r>
            <a:r>
              <a:rPr lang="de-DE" dirty="0"/>
              <a:t> </a:t>
            </a:r>
            <a:r>
              <a:rPr lang="de-DE" dirty="0" err="1"/>
              <a:t>can</a:t>
            </a:r>
            <a:r>
              <a:rPr lang="de-DE" dirty="0"/>
              <a:t> </a:t>
            </a:r>
            <a:r>
              <a:rPr lang="de-DE" dirty="0" err="1"/>
              <a:t>collect</a:t>
            </a:r>
            <a:r>
              <a:rPr lang="de-DE" dirty="0"/>
              <a:t> </a:t>
            </a:r>
            <a:r>
              <a:rPr lang="de-DE" dirty="0" err="1"/>
              <a:t>the</a:t>
            </a:r>
            <a:r>
              <a:rPr lang="de-DE" dirty="0"/>
              <a:t> </a:t>
            </a:r>
            <a:r>
              <a:rPr lang="de-DE" dirty="0" err="1"/>
              <a:t>results</a:t>
            </a:r>
            <a:r>
              <a:rPr lang="de-DE" dirty="0"/>
              <a:t> on </a:t>
            </a:r>
            <a:r>
              <a:rPr lang="de-DE" dirty="0" err="1"/>
              <a:t>the</a:t>
            </a:r>
            <a:r>
              <a:rPr lang="de-DE" dirty="0"/>
              <a:t> </a:t>
            </a:r>
            <a:r>
              <a:rPr lang="de-DE" dirty="0" err="1"/>
              <a:t>next</a:t>
            </a:r>
            <a:r>
              <a:rPr lang="de-DE" dirty="0"/>
              <a:t> </a:t>
            </a:r>
            <a:r>
              <a:rPr lang="de-DE" dirty="0" err="1"/>
              <a:t>slide</a:t>
            </a:r>
            <a:r>
              <a:rPr lang="de-DE" dirty="0"/>
              <a:t>):  </a:t>
            </a:r>
          </a:p>
          <a:p>
            <a:pPr marL="0" indent="0">
              <a:lnSpc>
                <a:spcPct val="110000"/>
              </a:lnSpc>
              <a:buNone/>
            </a:pPr>
            <a:endParaRPr lang="en-US" dirty="0"/>
          </a:p>
        </p:txBody>
      </p:sp>
      <p:sp>
        <p:nvSpPr>
          <p:cNvPr id="5" name="Ορθογώνιο 7">
            <a:extLst>
              <a:ext uri="{FF2B5EF4-FFF2-40B4-BE49-F238E27FC236}">
                <a16:creationId xmlns:a16="http://schemas.microsoft.com/office/drawing/2014/main" id="{B82A66C1-6116-4A83-BD79-EDE0B788F4A6}"/>
              </a:ext>
            </a:extLst>
          </p:cNvPr>
          <p:cNvSpPr/>
          <p:nvPr/>
        </p:nvSpPr>
        <p:spPr>
          <a:xfrm>
            <a:off x="7924800" y="-3933"/>
            <a:ext cx="4265941" cy="382305"/>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6.2 Protecting privacy and personal data </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Ovale Legende 1">
            <a:extLst>
              <a:ext uri="{FF2B5EF4-FFF2-40B4-BE49-F238E27FC236}">
                <a16:creationId xmlns:a16="http://schemas.microsoft.com/office/drawing/2014/main" id="{F36B7C33-47CA-4512-87B5-194D3C585BF4}"/>
              </a:ext>
            </a:extLst>
          </p:cNvPr>
          <p:cNvSpPr/>
          <p:nvPr/>
        </p:nvSpPr>
        <p:spPr>
          <a:xfrm>
            <a:off x="7362836" y="2121650"/>
            <a:ext cx="4619568" cy="2029308"/>
          </a:xfrm>
          <a:prstGeom prst="wedgeEllipseCallou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rPr>
              <a:t>What risk factors do exist by using digital devices and surfing on the internet? </a:t>
            </a:r>
            <a:endParaRPr lang="de-DE" sz="2400" dirty="0">
              <a:solidFill>
                <a:schemeClr val="tx1"/>
              </a:solidFill>
            </a:endParaRPr>
          </a:p>
        </p:txBody>
      </p:sp>
    </p:spTree>
    <p:extLst>
      <p:ext uri="{BB962C8B-B14F-4D97-AF65-F5344CB8AC3E}">
        <p14:creationId xmlns:p14="http://schemas.microsoft.com/office/powerpoint/2010/main" val="3965520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2.xml><?xml version="1.0" encoding="utf-8"?>
<ds:datastoreItem xmlns:ds="http://schemas.openxmlformats.org/officeDocument/2006/customXml" ds:itemID="{B170845C-646F-42C1-997A-D57C1D5965C8}">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f31421c9-628b-4b4d-907b-e4fb7eb6347f"/>
    <ds:schemaRef ds:uri="http://schemas.microsoft.com/office/2006/metadata/properties"/>
  </ds:schemaRefs>
</ds:datastoreItem>
</file>

<file path=customXml/itemProps3.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TotalTime>
  <Words>3787</Words>
  <Application>Microsoft Office PowerPoint</Application>
  <PresentationFormat>Ευρεία οθόνη</PresentationFormat>
  <Paragraphs>390</Paragraphs>
  <Slides>46</Slides>
  <Notes>33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46</vt:i4>
      </vt:variant>
    </vt:vector>
  </HeadingPairs>
  <TitlesOfParts>
    <vt:vector size="58" baseType="lpstr">
      <vt:lpstr>Abadi Extra Light</vt:lpstr>
      <vt:lpstr>Arial</vt:lpstr>
      <vt:lpstr>Calibri</vt:lpstr>
      <vt:lpstr>Calibri Light</vt:lpstr>
      <vt:lpstr>Courier New</vt:lpstr>
      <vt:lpstr>Gill Sans Nova</vt:lpstr>
      <vt:lpstr>Impact</vt:lpstr>
      <vt:lpstr>Noto Sans Symbols</vt:lpstr>
      <vt:lpstr>Roboto</vt:lpstr>
      <vt:lpstr>Symbol</vt:lpstr>
      <vt:lpstr>Wingdings</vt:lpstr>
      <vt:lpstr>Θέμα του Office</vt:lpstr>
      <vt:lpstr>Παρουσίαση του PowerPoint</vt:lpstr>
      <vt:lpstr>Partners</vt:lpstr>
      <vt:lpstr>Modules</vt:lpstr>
      <vt:lpstr>Objectives</vt:lpstr>
      <vt:lpstr>Competences</vt:lpstr>
      <vt:lpstr>Action 6.1.1 Introduction</vt:lpstr>
      <vt:lpstr>Action 6.1.2 Protecting privacy and personal data in the digital environment</vt:lpstr>
      <vt:lpstr>What did we learn so far?</vt:lpstr>
      <vt:lpstr>Now it is time to discuss about protecting privacy….</vt:lpstr>
      <vt:lpstr>Now it is time to discuss about protecting privacy….</vt:lpstr>
      <vt:lpstr>Repetition- How to decide if the website is safe?</vt:lpstr>
      <vt:lpstr>Risk factor: spam mails (1)</vt:lpstr>
      <vt:lpstr>Risk factor: spam mails (2)</vt:lpstr>
      <vt:lpstr>Risk factor: spam mails- example 1</vt:lpstr>
      <vt:lpstr>Risk factor: spam mails- examples</vt:lpstr>
      <vt:lpstr>Risk factor: spam mails- examples 2</vt:lpstr>
      <vt:lpstr>Risk factor: spam mails- examples</vt:lpstr>
      <vt:lpstr>Risk factor: spam mails- how to identify spam mails?</vt:lpstr>
      <vt:lpstr>Παρουσίαση του PowerPoint</vt:lpstr>
      <vt:lpstr>Παρουσίαση του PowerPoint</vt:lpstr>
      <vt:lpstr>Practical Activity: What kind of information can we find online? (linkage Module 5)</vt:lpstr>
      <vt:lpstr>Action 6.1.3 Digital communication on health information (forum)</vt:lpstr>
      <vt:lpstr>Group Dynamic Activity: Case studies Forum- description of health related problems in the digital environment</vt:lpstr>
      <vt:lpstr>Forum: Case study 1</vt:lpstr>
      <vt:lpstr>Forum: Case study 2</vt:lpstr>
      <vt:lpstr>Forum: Case study 3</vt:lpstr>
      <vt:lpstr>Forum: “Checklist”</vt:lpstr>
      <vt:lpstr>Forum: “Checklist”</vt:lpstr>
      <vt:lpstr>Παρουσίαση του PowerPoint</vt:lpstr>
      <vt:lpstr>Action 6.2.1 Digital communication on health information (e-mail)</vt:lpstr>
      <vt:lpstr>Group Dynamic Activity: Case studies e-mail- writing a health professional</vt:lpstr>
      <vt:lpstr>E-Mail: Example 1</vt:lpstr>
      <vt:lpstr>Παρουσίαση του PowerPoint</vt:lpstr>
      <vt:lpstr>E-Mail: Example 2</vt:lpstr>
      <vt:lpstr>Παρουσίαση του PowerPoint</vt:lpstr>
      <vt:lpstr>E-Mail: Example 3</vt:lpstr>
      <vt:lpstr>Παρουσίαση του PowerPoint</vt:lpstr>
      <vt:lpstr>E-Mail: “Checklist”</vt:lpstr>
      <vt:lpstr>E-Mail: “Checklist”</vt:lpstr>
      <vt:lpstr>E-Mail: Structure</vt:lpstr>
      <vt:lpstr>Παρουσίαση του PowerPoint</vt:lpstr>
      <vt:lpstr>Action 6.2.2 Getting active - Solve a health-related issue</vt:lpstr>
      <vt:lpstr>Examples</vt:lpstr>
      <vt:lpstr>Action 6.2.3 Summary of Module 6</vt:lpstr>
      <vt:lpstr>Summary Module 6</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 balaouras</cp:lastModifiedBy>
  <cp:revision>127</cp:revision>
  <dcterms:created xsi:type="dcterms:W3CDTF">2020-06-02T13:31:56Z</dcterms:created>
  <dcterms:modified xsi:type="dcterms:W3CDTF">2022-05-22T12:13:23Z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